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3" r:id="rId3"/>
  </p:sldMasterIdLst>
  <p:notesMasterIdLst>
    <p:notesMasterId r:id="rId13"/>
  </p:notesMasterIdLst>
  <p:sldIdLst>
    <p:sldId id="267" r:id="rId4"/>
    <p:sldId id="884" r:id="rId5"/>
    <p:sldId id="885" r:id="rId6"/>
    <p:sldId id="886" r:id="rId7"/>
    <p:sldId id="887" r:id="rId8"/>
    <p:sldId id="888" r:id="rId9"/>
    <p:sldId id="787" r:id="rId10"/>
    <p:sldId id="780" r:id="rId11"/>
    <p:sldId id="78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9C771E-312B-434E-82B1-17371CD3182D}"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en-GB"/>
        </a:p>
      </dgm:t>
    </dgm:pt>
    <dgm:pt modelId="{D73916CB-9E78-4CF8-A951-ADE5E8622968}">
      <dgm:prSet phldrT="[Text]" custT="1"/>
      <dgm:spPr/>
      <dgm:t>
        <a:bodyPr/>
        <a:lstStyle/>
        <a:p>
          <a:r>
            <a:rPr lang="en-GB" sz="1300" dirty="0"/>
            <a:t>Speed of change</a:t>
          </a:r>
        </a:p>
      </dgm:t>
    </dgm:pt>
    <dgm:pt modelId="{5C5652D0-126E-4035-AB0B-11BEFEC49CDA}" type="parTrans" cxnId="{9703165E-1393-4DC6-A622-4F135F7385EC}">
      <dgm:prSet/>
      <dgm:spPr/>
      <dgm:t>
        <a:bodyPr/>
        <a:lstStyle/>
        <a:p>
          <a:endParaRPr lang="en-GB" sz="1300"/>
        </a:p>
      </dgm:t>
    </dgm:pt>
    <dgm:pt modelId="{D6617BAE-249D-4760-8516-BD02DEAB6CAE}" type="sibTrans" cxnId="{9703165E-1393-4DC6-A622-4F135F7385EC}">
      <dgm:prSet/>
      <dgm:spPr/>
      <dgm:t>
        <a:bodyPr/>
        <a:lstStyle/>
        <a:p>
          <a:endParaRPr lang="en-GB" sz="1300"/>
        </a:p>
      </dgm:t>
    </dgm:pt>
    <dgm:pt modelId="{7F703C93-6CBB-4936-BBD0-80CC6A00E34D}">
      <dgm:prSet custT="1"/>
      <dgm:spPr/>
      <dgm:t>
        <a:bodyPr/>
        <a:lstStyle/>
        <a:p>
          <a:r>
            <a:rPr lang="en-GB" sz="1300" dirty="0"/>
            <a:t>Level of due diligence required into ownership and control</a:t>
          </a:r>
        </a:p>
      </dgm:t>
    </dgm:pt>
    <dgm:pt modelId="{D66B064F-BA1B-45B4-A691-C2637837E383}" type="parTrans" cxnId="{0383B5DB-3354-45AB-845E-077C4553F376}">
      <dgm:prSet/>
      <dgm:spPr/>
      <dgm:t>
        <a:bodyPr/>
        <a:lstStyle/>
        <a:p>
          <a:endParaRPr lang="en-GB" sz="1300"/>
        </a:p>
      </dgm:t>
    </dgm:pt>
    <dgm:pt modelId="{8B0C29CC-91BF-42D3-91FF-70F71E872CE2}" type="sibTrans" cxnId="{0383B5DB-3354-45AB-845E-077C4553F376}">
      <dgm:prSet/>
      <dgm:spPr/>
      <dgm:t>
        <a:bodyPr/>
        <a:lstStyle/>
        <a:p>
          <a:endParaRPr lang="en-GB" sz="1300"/>
        </a:p>
      </dgm:t>
    </dgm:pt>
    <dgm:pt modelId="{A84B9040-1C20-4FEF-AB2A-ADB9CF033568}">
      <dgm:prSet custT="1"/>
      <dgm:spPr/>
      <dgm:t>
        <a:bodyPr/>
        <a:lstStyle/>
        <a:p>
          <a:r>
            <a:rPr lang="en-GB" sz="1300" dirty="0"/>
            <a:t>Circumvention and facilitation risks, and the lack of clarity in circumstances where divestments of shareholdings have been made by designated persons.</a:t>
          </a:r>
        </a:p>
      </dgm:t>
    </dgm:pt>
    <dgm:pt modelId="{BB23CEC7-65C7-4696-8E59-5A364CFE5B20}" type="parTrans" cxnId="{BC11252F-B328-4CDD-9A92-C8FEA324065B}">
      <dgm:prSet/>
      <dgm:spPr/>
      <dgm:t>
        <a:bodyPr/>
        <a:lstStyle/>
        <a:p>
          <a:endParaRPr lang="en-GB" sz="1300"/>
        </a:p>
      </dgm:t>
    </dgm:pt>
    <dgm:pt modelId="{A3D13ABB-49C7-4BD1-9F70-148BBD35583E}" type="sibTrans" cxnId="{BC11252F-B328-4CDD-9A92-C8FEA324065B}">
      <dgm:prSet/>
      <dgm:spPr/>
      <dgm:t>
        <a:bodyPr/>
        <a:lstStyle/>
        <a:p>
          <a:endParaRPr lang="en-GB" sz="1300"/>
        </a:p>
      </dgm:t>
    </dgm:pt>
    <dgm:pt modelId="{06747A8C-9BF3-434C-AD06-50C1B2F81C23}">
      <dgm:prSet custT="1"/>
      <dgm:spPr/>
      <dgm:t>
        <a:bodyPr/>
        <a:lstStyle/>
        <a:p>
          <a:r>
            <a:rPr lang="en-GB" sz="1300" dirty="0"/>
            <a:t>Where sectoral sanctions apply, thorough and ongoing analysis of sanctions is necessary.</a:t>
          </a:r>
        </a:p>
      </dgm:t>
    </dgm:pt>
    <dgm:pt modelId="{81B7B6E0-EB26-4E86-BF9D-AC75039F99BC}" type="parTrans" cxnId="{E2EA30C5-A811-43EC-BCEB-C8E2CD58D672}">
      <dgm:prSet/>
      <dgm:spPr/>
      <dgm:t>
        <a:bodyPr/>
        <a:lstStyle/>
        <a:p>
          <a:endParaRPr lang="en-GB" sz="1300"/>
        </a:p>
      </dgm:t>
    </dgm:pt>
    <dgm:pt modelId="{3C432C22-58CE-436A-B9E2-C0A11C1223EF}" type="sibTrans" cxnId="{E2EA30C5-A811-43EC-BCEB-C8E2CD58D672}">
      <dgm:prSet/>
      <dgm:spPr/>
      <dgm:t>
        <a:bodyPr/>
        <a:lstStyle/>
        <a:p>
          <a:endParaRPr lang="en-GB" sz="1300"/>
        </a:p>
      </dgm:t>
    </dgm:pt>
    <dgm:pt modelId="{1ECA4B5E-0DA9-40ED-8445-A2EDFFECA0F6}">
      <dgm:prSet phldrT="[Text]" custT="1"/>
      <dgm:spPr/>
      <dgm:t>
        <a:bodyPr/>
        <a:lstStyle/>
        <a:p>
          <a:r>
            <a:rPr lang="en-GB" sz="1300" dirty="0"/>
            <a:t>Not just about sanctions list searches – (a) need to look at ownership and control and (b) consider the sectorial and trade measures</a:t>
          </a:r>
        </a:p>
      </dgm:t>
    </dgm:pt>
    <dgm:pt modelId="{6EA3A2B1-7FE9-4065-B409-C65D0BF99E44}" type="parTrans" cxnId="{525BADBE-F146-4C4F-A979-9B6745B16B33}">
      <dgm:prSet/>
      <dgm:spPr/>
      <dgm:t>
        <a:bodyPr/>
        <a:lstStyle/>
        <a:p>
          <a:endParaRPr lang="en-GB" sz="1300"/>
        </a:p>
      </dgm:t>
    </dgm:pt>
    <dgm:pt modelId="{CE6D295A-71C5-443D-84A4-52074C8066D8}" type="sibTrans" cxnId="{525BADBE-F146-4C4F-A979-9B6745B16B33}">
      <dgm:prSet/>
      <dgm:spPr/>
      <dgm:t>
        <a:bodyPr/>
        <a:lstStyle/>
        <a:p>
          <a:endParaRPr lang="en-GB" sz="1300"/>
        </a:p>
      </dgm:t>
    </dgm:pt>
    <dgm:pt modelId="{59A6A075-DF93-4619-ADC7-DE36B0DDF4DF}">
      <dgm:prSet custT="1"/>
      <dgm:spPr/>
      <dgm:t>
        <a:bodyPr/>
        <a:lstStyle/>
        <a:p>
          <a:r>
            <a:rPr lang="en-GB" sz="1300" dirty="0"/>
            <a:t>US secondary (or extra-territorial sanctions)</a:t>
          </a:r>
        </a:p>
      </dgm:t>
    </dgm:pt>
    <dgm:pt modelId="{ACFAC3A4-ADBA-458C-B23E-A7B801290EAC}" type="parTrans" cxnId="{ED255BD4-8F94-4770-916F-DE2DC36C7004}">
      <dgm:prSet/>
      <dgm:spPr/>
      <dgm:t>
        <a:bodyPr/>
        <a:lstStyle/>
        <a:p>
          <a:endParaRPr lang="en-GB" sz="1300"/>
        </a:p>
      </dgm:t>
    </dgm:pt>
    <dgm:pt modelId="{B3DF4456-BDB6-4DFD-9F67-619060183F81}" type="sibTrans" cxnId="{ED255BD4-8F94-4770-916F-DE2DC36C7004}">
      <dgm:prSet/>
      <dgm:spPr/>
      <dgm:t>
        <a:bodyPr/>
        <a:lstStyle/>
        <a:p>
          <a:endParaRPr lang="en-GB" sz="1300"/>
        </a:p>
      </dgm:t>
    </dgm:pt>
    <dgm:pt modelId="{AB55587B-CA29-4D77-AE29-08625A0347AC}" type="pres">
      <dgm:prSet presAssocID="{6B9C771E-312B-434E-82B1-17371CD3182D}" presName="Name0" presStyleCnt="0">
        <dgm:presLayoutVars>
          <dgm:chMax val="7"/>
          <dgm:chPref val="7"/>
          <dgm:dir/>
        </dgm:presLayoutVars>
      </dgm:prSet>
      <dgm:spPr/>
    </dgm:pt>
    <dgm:pt modelId="{346FA0BF-54DD-4300-AB1A-130334AFFC7F}" type="pres">
      <dgm:prSet presAssocID="{6B9C771E-312B-434E-82B1-17371CD3182D}" presName="Name1" presStyleCnt="0"/>
      <dgm:spPr/>
    </dgm:pt>
    <dgm:pt modelId="{A23F7F1F-03CD-4D87-A6C7-9018485D0E08}" type="pres">
      <dgm:prSet presAssocID="{6B9C771E-312B-434E-82B1-17371CD3182D}" presName="cycle" presStyleCnt="0"/>
      <dgm:spPr/>
    </dgm:pt>
    <dgm:pt modelId="{CDA3F5D9-D616-41A5-9901-86217550EA14}" type="pres">
      <dgm:prSet presAssocID="{6B9C771E-312B-434E-82B1-17371CD3182D}" presName="srcNode" presStyleLbl="node1" presStyleIdx="0" presStyleCnt="6"/>
      <dgm:spPr/>
    </dgm:pt>
    <dgm:pt modelId="{8774BEA2-1742-4512-9801-A94AF709ADFB}" type="pres">
      <dgm:prSet presAssocID="{6B9C771E-312B-434E-82B1-17371CD3182D}" presName="conn" presStyleLbl="parChTrans1D2" presStyleIdx="0" presStyleCnt="1"/>
      <dgm:spPr/>
    </dgm:pt>
    <dgm:pt modelId="{CA555FAB-5339-47D5-BDC5-14DAB2AAA01F}" type="pres">
      <dgm:prSet presAssocID="{6B9C771E-312B-434E-82B1-17371CD3182D}" presName="extraNode" presStyleLbl="node1" presStyleIdx="0" presStyleCnt="6"/>
      <dgm:spPr/>
    </dgm:pt>
    <dgm:pt modelId="{C68E7A84-C9A8-4290-879F-3AA225545390}" type="pres">
      <dgm:prSet presAssocID="{6B9C771E-312B-434E-82B1-17371CD3182D}" presName="dstNode" presStyleLbl="node1" presStyleIdx="0" presStyleCnt="6"/>
      <dgm:spPr/>
    </dgm:pt>
    <dgm:pt modelId="{A11AE3B2-F965-4168-821F-E638AA6A76E3}" type="pres">
      <dgm:prSet presAssocID="{D73916CB-9E78-4CF8-A951-ADE5E8622968}" presName="text_1" presStyleLbl="node1" presStyleIdx="0" presStyleCnt="6">
        <dgm:presLayoutVars>
          <dgm:bulletEnabled val="1"/>
        </dgm:presLayoutVars>
      </dgm:prSet>
      <dgm:spPr/>
    </dgm:pt>
    <dgm:pt modelId="{93588C77-D0EC-4540-ADC9-3A44E3A04762}" type="pres">
      <dgm:prSet presAssocID="{D73916CB-9E78-4CF8-A951-ADE5E8622968}" presName="accent_1" presStyleCnt="0"/>
      <dgm:spPr/>
    </dgm:pt>
    <dgm:pt modelId="{8DBB7DE3-4C9A-4503-97F8-20E4CD153BA3}" type="pres">
      <dgm:prSet presAssocID="{D73916CB-9E78-4CF8-A951-ADE5E8622968}" presName="accentRepeatNode" presStyleLbl="solidFgAcc1" presStyleIdx="0" presStyleCnt="6"/>
      <dgm:spPr/>
    </dgm:pt>
    <dgm:pt modelId="{A3B5043A-4C1A-4061-A4B6-05147A5C4FAC}" type="pres">
      <dgm:prSet presAssocID="{1ECA4B5E-0DA9-40ED-8445-A2EDFFECA0F6}" presName="text_2" presStyleLbl="node1" presStyleIdx="1" presStyleCnt="6">
        <dgm:presLayoutVars>
          <dgm:bulletEnabled val="1"/>
        </dgm:presLayoutVars>
      </dgm:prSet>
      <dgm:spPr/>
    </dgm:pt>
    <dgm:pt modelId="{7BE93BE1-0930-4561-9223-9E25C88B175A}" type="pres">
      <dgm:prSet presAssocID="{1ECA4B5E-0DA9-40ED-8445-A2EDFFECA0F6}" presName="accent_2" presStyleCnt="0"/>
      <dgm:spPr/>
    </dgm:pt>
    <dgm:pt modelId="{DD4D01C7-75C1-4BB9-A039-AF953AE1359F}" type="pres">
      <dgm:prSet presAssocID="{1ECA4B5E-0DA9-40ED-8445-A2EDFFECA0F6}" presName="accentRepeatNode" presStyleLbl="solidFgAcc1" presStyleIdx="1" presStyleCnt="6"/>
      <dgm:spPr/>
    </dgm:pt>
    <dgm:pt modelId="{054E9527-9C29-421C-AB5C-E7610187A24C}" type="pres">
      <dgm:prSet presAssocID="{7F703C93-6CBB-4936-BBD0-80CC6A00E34D}" presName="text_3" presStyleLbl="node1" presStyleIdx="2" presStyleCnt="6">
        <dgm:presLayoutVars>
          <dgm:bulletEnabled val="1"/>
        </dgm:presLayoutVars>
      </dgm:prSet>
      <dgm:spPr/>
    </dgm:pt>
    <dgm:pt modelId="{A182BB04-4FD2-47B0-AD97-A11A7673AE35}" type="pres">
      <dgm:prSet presAssocID="{7F703C93-6CBB-4936-BBD0-80CC6A00E34D}" presName="accent_3" presStyleCnt="0"/>
      <dgm:spPr/>
    </dgm:pt>
    <dgm:pt modelId="{4B2C134B-6D23-4078-8831-36D21080995C}" type="pres">
      <dgm:prSet presAssocID="{7F703C93-6CBB-4936-BBD0-80CC6A00E34D}" presName="accentRepeatNode" presStyleLbl="solidFgAcc1" presStyleIdx="2" presStyleCnt="6"/>
      <dgm:spPr/>
    </dgm:pt>
    <dgm:pt modelId="{D0B1F7D9-75D9-4EBF-A9BE-7A869133EDD8}" type="pres">
      <dgm:prSet presAssocID="{A84B9040-1C20-4FEF-AB2A-ADB9CF033568}" presName="text_4" presStyleLbl="node1" presStyleIdx="3" presStyleCnt="6">
        <dgm:presLayoutVars>
          <dgm:bulletEnabled val="1"/>
        </dgm:presLayoutVars>
      </dgm:prSet>
      <dgm:spPr/>
    </dgm:pt>
    <dgm:pt modelId="{CC568C8F-EE0A-4A29-97BB-E94999A32857}" type="pres">
      <dgm:prSet presAssocID="{A84B9040-1C20-4FEF-AB2A-ADB9CF033568}" presName="accent_4" presStyleCnt="0"/>
      <dgm:spPr/>
    </dgm:pt>
    <dgm:pt modelId="{7DAB4639-810C-4FCF-B1E7-4B7877186058}" type="pres">
      <dgm:prSet presAssocID="{A84B9040-1C20-4FEF-AB2A-ADB9CF033568}" presName="accentRepeatNode" presStyleLbl="solidFgAcc1" presStyleIdx="3" presStyleCnt="6"/>
      <dgm:spPr/>
    </dgm:pt>
    <dgm:pt modelId="{397310FC-3E02-47DD-8412-4F6362F1DE43}" type="pres">
      <dgm:prSet presAssocID="{06747A8C-9BF3-434C-AD06-50C1B2F81C23}" presName="text_5" presStyleLbl="node1" presStyleIdx="4" presStyleCnt="6">
        <dgm:presLayoutVars>
          <dgm:bulletEnabled val="1"/>
        </dgm:presLayoutVars>
      </dgm:prSet>
      <dgm:spPr/>
    </dgm:pt>
    <dgm:pt modelId="{2739E004-26D5-485F-9493-80C658A9ED72}" type="pres">
      <dgm:prSet presAssocID="{06747A8C-9BF3-434C-AD06-50C1B2F81C23}" presName="accent_5" presStyleCnt="0"/>
      <dgm:spPr/>
    </dgm:pt>
    <dgm:pt modelId="{DE5D4C16-E389-4F01-8AA3-3E194BB96BC1}" type="pres">
      <dgm:prSet presAssocID="{06747A8C-9BF3-434C-AD06-50C1B2F81C23}" presName="accentRepeatNode" presStyleLbl="solidFgAcc1" presStyleIdx="4" presStyleCnt="6"/>
      <dgm:spPr/>
    </dgm:pt>
    <dgm:pt modelId="{793EA126-9D7A-48E5-9340-02F4CED3CE74}" type="pres">
      <dgm:prSet presAssocID="{59A6A075-DF93-4619-ADC7-DE36B0DDF4DF}" presName="text_6" presStyleLbl="node1" presStyleIdx="5" presStyleCnt="6">
        <dgm:presLayoutVars>
          <dgm:bulletEnabled val="1"/>
        </dgm:presLayoutVars>
      </dgm:prSet>
      <dgm:spPr/>
    </dgm:pt>
    <dgm:pt modelId="{B64A4CF3-B9C3-4A38-BC82-71F6E0392299}" type="pres">
      <dgm:prSet presAssocID="{59A6A075-DF93-4619-ADC7-DE36B0DDF4DF}" presName="accent_6" presStyleCnt="0"/>
      <dgm:spPr/>
    </dgm:pt>
    <dgm:pt modelId="{73F4E022-4DB4-48F2-968E-21DB0B5389DA}" type="pres">
      <dgm:prSet presAssocID="{59A6A075-DF93-4619-ADC7-DE36B0DDF4DF}" presName="accentRepeatNode" presStyleLbl="solidFgAcc1" presStyleIdx="5" presStyleCnt="6"/>
      <dgm:spPr/>
    </dgm:pt>
  </dgm:ptLst>
  <dgm:cxnLst>
    <dgm:cxn modelId="{789C8311-C5F4-45D0-85CA-30B4F0758258}" type="presOf" srcId="{6B9C771E-312B-434E-82B1-17371CD3182D}" destId="{AB55587B-CA29-4D77-AE29-08625A0347AC}" srcOrd="0" destOrd="0" presId="urn:microsoft.com/office/officeart/2008/layout/VerticalCurvedList"/>
    <dgm:cxn modelId="{BC11252F-B328-4CDD-9A92-C8FEA324065B}" srcId="{6B9C771E-312B-434E-82B1-17371CD3182D}" destId="{A84B9040-1C20-4FEF-AB2A-ADB9CF033568}" srcOrd="3" destOrd="0" parTransId="{BB23CEC7-65C7-4696-8E59-5A364CFE5B20}" sibTransId="{A3D13ABB-49C7-4BD1-9F70-148BBD35583E}"/>
    <dgm:cxn modelId="{9703165E-1393-4DC6-A622-4F135F7385EC}" srcId="{6B9C771E-312B-434E-82B1-17371CD3182D}" destId="{D73916CB-9E78-4CF8-A951-ADE5E8622968}" srcOrd="0" destOrd="0" parTransId="{5C5652D0-126E-4035-AB0B-11BEFEC49CDA}" sibTransId="{D6617BAE-249D-4760-8516-BD02DEAB6CAE}"/>
    <dgm:cxn modelId="{03D1C143-82C3-4174-A8EC-5890FF9DA678}" type="presOf" srcId="{59A6A075-DF93-4619-ADC7-DE36B0DDF4DF}" destId="{793EA126-9D7A-48E5-9340-02F4CED3CE74}" srcOrd="0" destOrd="0" presId="urn:microsoft.com/office/officeart/2008/layout/VerticalCurvedList"/>
    <dgm:cxn modelId="{3FFB2D65-0284-4846-8355-304CB82FEC6B}" type="presOf" srcId="{06747A8C-9BF3-434C-AD06-50C1B2F81C23}" destId="{397310FC-3E02-47DD-8412-4F6362F1DE43}" srcOrd="0" destOrd="0" presId="urn:microsoft.com/office/officeart/2008/layout/VerticalCurvedList"/>
    <dgm:cxn modelId="{AB4C736D-84F9-48D7-B379-F3E43C37B4EB}" type="presOf" srcId="{1ECA4B5E-0DA9-40ED-8445-A2EDFFECA0F6}" destId="{A3B5043A-4C1A-4061-A4B6-05147A5C4FAC}" srcOrd="0" destOrd="0" presId="urn:microsoft.com/office/officeart/2008/layout/VerticalCurvedList"/>
    <dgm:cxn modelId="{40EA0455-9A41-468B-AE7A-88B718157E7C}" type="presOf" srcId="{7F703C93-6CBB-4936-BBD0-80CC6A00E34D}" destId="{054E9527-9C29-421C-AB5C-E7610187A24C}" srcOrd="0" destOrd="0" presId="urn:microsoft.com/office/officeart/2008/layout/VerticalCurvedList"/>
    <dgm:cxn modelId="{21ABC0B5-8172-43EF-B328-55C4F6A8E1F4}" type="presOf" srcId="{D6617BAE-249D-4760-8516-BD02DEAB6CAE}" destId="{8774BEA2-1742-4512-9801-A94AF709ADFB}" srcOrd="0" destOrd="0" presId="urn:microsoft.com/office/officeart/2008/layout/VerticalCurvedList"/>
    <dgm:cxn modelId="{C779CCB7-D7B8-4BF6-BEDA-1A85916D35E7}" type="presOf" srcId="{D73916CB-9E78-4CF8-A951-ADE5E8622968}" destId="{A11AE3B2-F965-4168-821F-E638AA6A76E3}" srcOrd="0" destOrd="0" presId="urn:microsoft.com/office/officeart/2008/layout/VerticalCurvedList"/>
    <dgm:cxn modelId="{525BADBE-F146-4C4F-A979-9B6745B16B33}" srcId="{6B9C771E-312B-434E-82B1-17371CD3182D}" destId="{1ECA4B5E-0DA9-40ED-8445-A2EDFFECA0F6}" srcOrd="1" destOrd="0" parTransId="{6EA3A2B1-7FE9-4065-B409-C65D0BF99E44}" sibTransId="{CE6D295A-71C5-443D-84A4-52074C8066D8}"/>
    <dgm:cxn modelId="{E2EA30C5-A811-43EC-BCEB-C8E2CD58D672}" srcId="{6B9C771E-312B-434E-82B1-17371CD3182D}" destId="{06747A8C-9BF3-434C-AD06-50C1B2F81C23}" srcOrd="4" destOrd="0" parTransId="{81B7B6E0-EB26-4E86-BF9D-AC75039F99BC}" sibTransId="{3C432C22-58CE-436A-B9E2-C0A11C1223EF}"/>
    <dgm:cxn modelId="{ED255BD4-8F94-4770-916F-DE2DC36C7004}" srcId="{6B9C771E-312B-434E-82B1-17371CD3182D}" destId="{59A6A075-DF93-4619-ADC7-DE36B0DDF4DF}" srcOrd="5" destOrd="0" parTransId="{ACFAC3A4-ADBA-458C-B23E-A7B801290EAC}" sibTransId="{B3DF4456-BDB6-4DFD-9F67-619060183F81}"/>
    <dgm:cxn modelId="{0383B5DB-3354-45AB-845E-077C4553F376}" srcId="{6B9C771E-312B-434E-82B1-17371CD3182D}" destId="{7F703C93-6CBB-4936-BBD0-80CC6A00E34D}" srcOrd="2" destOrd="0" parTransId="{D66B064F-BA1B-45B4-A691-C2637837E383}" sibTransId="{8B0C29CC-91BF-42D3-91FF-70F71E872CE2}"/>
    <dgm:cxn modelId="{9AF17AE0-C29F-4967-B044-BE3E61D41F25}" type="presOf" srcId="{A84B9040-1C20-4FEF-AB2A-ADB9CF033568}" destId="{D0B1F7D9-75D9-4EBF-A9BE-7A869133EDD8}" srcOrd="0" destOrd="0" presId="urn:microsoft.com/office/officeart/2008/layout/VerticalCurvedList"/>
    <dgm:cxn modelId="{AC4EE94E-F2A3-4E55-9A29-AF1306F7B4E3}" type="presParOf" srcId="{AB55587B-CA29-4D77-AE29-08625A0347AC}" destId="{346FA0BF-54DD-4300-AB1A-130334AFFC7F}" srcOrd="0" destOrd="0" presId="urn:microsoft.com/office/officeart/2008/layout/VerticalCurvedList"/>
    <dgm:cxn modelId="{C06E1695-7D47-4E99-9904-13E978622870}" type="presParOf" srcId="{346FA0BF-54DD-4300-AB1A-130334AFFC7F}" destId="{A23F7F1F-03CD-4D87-A6C7-9018485D0E08}" srcOrd="0" destOrd="0" presId="urn:microsoft.com/office/officeart/2008/layout/VerticalCurvedList"/>
    <dgm:cxn modelId="{38F3A5E9-1422-4289-B116-90544FCFF936}" type="presParOf" srcId="{A23F7F1F-03CD-4D87-A6C7-9018485D0E08}" destId="{CDA3F5D9-D616-41A5-9901-86217550EA14}" srcOrd="0" destOrd="0" presId="urn:microsoft.com/office/officeart/2008/layout/VerticalCurvedList"/>
    <dgm:cxn modelId="{B3CD6BAD-78D5-4BEA-B6E0-FDE5F9D7CA35}" type="presParOf" srcId="{A23F7F1F-03CD-4D87-A6C7-9018485D0E08}" destId="{8774BEA2-1742-4512-9801-A94AF709ADFB}" srcOrd="1" destOrd="0" presId="urn:microsoft.com/office/officeart/2008/layout/VerticalCurvedList"/>
    <dgm:cxn modelId="{5E641683-33B0-45E6-BC3F-ADCACF84A6A9}" type="presParOf" srcId="{A23F7F1F-03CD-4D87-A6C7-9018485D0E08}" destId="{CA555FAB-5339-47D5-BDC5-14DAB2AAA01F}" srcOrd="2" destOrd="0" presId="urn:microsoft.com/office/officeart/2008/layout/VerticalCurvedList"/>
    <dgm:cxn modelId="{E2F3CBA5-AFBA-499C-BB66-52037D4553FA}" type="presParOf" srcId="{A23F7F1F-03CD-4D87-A6C7-9018485D0E08}" destId="{C68E7A84-C9A8-4290-879F-3AA225545390}" srcOrd="3" destOrd="0" presId="urn:microsoft.com/office/officeart/2008/layout/VerticalCurvedList"/>
    <dgm:cxn modelId="{2081800E-92CA-4B37-A2C3-7B09BBB0CEE7}" type="presParOf" srcId="{346FA0BF-54DD-4300-AB1A-130334AFFC7F}" destId="{A11AE3B2-F965-4168-821F-E638AA6A76E3}" srcOrd="1" destOrd="0" presId="urn:microsoft.com/office/officeart/2008/layout/VerticalCurvedList"/>
    <dgm:cxn modelId="{EA1CEF9A-64CE-4171-B2F9-B3506932B2FC}" type="presParOf" srcId="{346FA0BF-54DD-4300-AB1A-130334AFFC7F}" destId="{93588C77-D0EC-4540-ADC9-3A44E3A04762}" srcOrd="2" destOrd="0" presId="urn:microsoft.com/office/officeart/2008/layout/VerticalCurvedList"/>
    <dgm:cxn modelId="{1E8A4360-069C-4C13-AD3B-12A15086F9B0}" type="presParOf" srcId="{93588C77-D0EC-4540-ADC9-3A44E3A04762}" destId="{8DBB7DE3-4C9A-4503-97F8-20E4CD153BA3}" srcOrd="0" destOrd="0" presId="urn:microsoft.com/office/officeart/2008/layout/VerticalCurvedList"/>
    <dgm:cxn modelId="{569EE141-2580-4B47-B550-CBE7E33E1EBC}" type="presParOf" srcId="{346FA0BF-54DD-4300-AB1A-130334AFFC7F}" destId="{A3B5043A-4C1A-4061-A4B6-05147A5C4FAC}" srcOrd="3" destOrd="0" presId="urn:microsoft.com/office/officeart/2008/layout/VerticalCurvedList"/>
    <dgm:cxn modelId="{349D96C2-1199-40C7-B516-57248F06142D}" type="presParOf" srcId="{346FA0BF-54DD-4300-AB1A-130334AFFC7F}" destId="{7BE93BE1-0930-4561-9223-9E25C88B175A}" srcOrd="4" destOrd="0" presId="urn:microsoft.com/office/officeart/2008/layout/VerticalCurvedList"/>
    <dgm:cxn modelId="{7A88DE45-DCCF-4B94-83BA-68F24F7D91B7}" type="presParOf" srcId="{7BE93BE1-0930-4561-9223-9E25C88B175A}" destId="{DD4D01C7-75C1-4BB9-A039-AF953AE1359F}" srcOrd="0" destOrd="0" presId="urn:microsoft.com/office/officeart/2008/layout/VerticalCurvedList"/>
    <dgm:cxn modelId="{A8AC74C5-0462-4470-8CEC-D0F27498E25D}" type="presParOf" srcId="{346FA0BF-54DD-4300-AB1A-130334AFFC7F}" destId="{054E9527-9C29-421C-AB5C-E7610187A24C}" srcOrd="5" destOrd="0" presId="urn:microsoft.com/office/officeart/2008/layout/VerticalCurvedList"/>
    <dgm:cxn modelId="{F9F8CA9F-DDB5-4F25-84F3-D19E40ADDE09}" type="presParOf" srcId="{346FA0BF-54DD-4300-AB1A-130334AFFC7F}" destId="{A182BB04-4FD2-47B0-AD97-A11A7673AE35}" srcOrd="6" destOrd="0" presId="urn:microsoft.com/office/officeart/2008/layout/VerticalCurvedList"/>
    <dgm:cxn modelId="{5B87FA45-481C-4BE7-A6A5-F6B2AF3B3A07}" type="presParOf" srcId="{A182BB04-4FD2-47B0-AD97-A11A7673AE35}" destId="{4B2C134B-6D23-4078-8831-36D21080995C}" srcOrd="0" destOrd="0" presId="urn:microsoft.com/office/officeart/2008/layout/VerticalCurvedList"/>
    <dgm:cxn modelId="{3EF91BA6-3E5F-4901-8775-309C0CE24944}" type="presParOf" srcId="{346FA0BF-54DD-4300-AB1A-130334AFFC7F}" destId="{D0B1F7D9-75D9-4EBF-A9BE-7A869133EDD8}" srcOrd="7" destOrd="0" presId="urn:microsoft.com/office/officeart/2008/layout/VerticalCurvedList"/>
    <dgm:cxn modelId="{12AD5B5B-9D4A-4B29-B3C3-9037E6E6C785}" type="presParOf" srcId="{346FA0BF-54DD-4300-AB1A-130334AFFC7F}" destId="{CC568C8F-EE0A-4A29-97BB-E94999A32857}" srcOrd="8" destOrd="0" presId="urn:microsoft.com/office/officeart/2008/layout/VerticalCurvedList"/>
    <dgm:cxn modelId="{FC07B85B-12EC-4494-BAC5-13D14C64594E}" type="presParOf" srcId="{CC568C8F-EE0A-4A29-97BB-E94999A32857}" destId="{7DAB4639-810C-4FCF-B1E7-4B7877186058}" srcOrd="0" destOrd="0" presId="urn:microsoft.com/office/officeart/2008/layout/VerticalCurvedList"/>
    <dgm:cxn modelId="{1D64AB42-1848-4CED-96F5-B2308E94C192}" type="presParOf" srcId="{346FA0BF-54DD-4300-AB1A-130334AFFC7F}" destId="{397310FC-3E02-47DD-8412-4F6362F1DE43}" srcOrd="9" destOrd="0" presId="urn:microsoft.com/office/officeart/2008/layout/VerticalCurvedList"/>
    <dgm:cxn modelId="{CA9D7EE2-A85F-4621-97D4-78832AEB5170}" type="presParOf" srcId="{346FA0BF-54DD-4300-AB1A-130334AFFC7F}" destId="{2739E004-26D5-485F-9493-80C658A9ED72}" srcOrd="10" destOrd="0" presId="urn:microsoft.com/office/officeart/2008/layout/VerticalCurvedList"/>
    <dgm:cxn modelId="{25BCEA71-9071-458E-A141-752B85AE0477}" type="presParOf" srcId="{2739E004-26D5-485F-9493-80C658A9ED72}" destId="{DE5D4C16-E389-4F01-8AA3-3E194BB96BC1}" srcOrd="0" destOrd="0" presId="urn:microsoft.com/office/officeart/2008/layout/VerticalCurvedList"/>
    <dgm:cxn modelId="{1D020885-DB0A-4D8E-B352-E243A242ACE2}" type="presParOf" srcId="{346FA0BF-54DD-4300-AB1A-130334AFFC7F}" destId="{793EA126-9D7A-48E5-9340-02F4CED3CE74}" srcOrd="11" destOrd="0" presId="urn:microsoft.com/office/officeart/2008/layout/VerticalCurvedList"/>
    <dgm:cxn modelId="{5BBD7532-5C7E-4108-A53B-65F6A45B6FC2}" type="presParOf" srcId="{346FA0BF-54DD-4300-AB1A-130334AFFC7F}" destId="{B64A4CF3-B9C3-4A38-BC82-71F6E0392299}" srcOrd="12" destOrd="0" presId="urn:microsoft.com/office/officeart/2008/layout/VerticalCurvedList"/>
    <dgm:cxn modelId="{2B366A0E-6E09-478C-9436-6D077C0B8C03}" type="presParOf" srcId="{B64A4CF3-B9C3-4A38-BC82-71F6E0392299}" destId="{73F4E022-4DB4-48F2-968E-21DB0B5389D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6CE71E-9BA8-484D-B2A1-63B26F56E95D}"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en-GB"/>
        </a:p>
      </dgm:t>
    </dgm:pt>
    <dgm:pt modelId="{673D02FA-3573-4FFD-B938-37CB8728658A}">
      <dgm:prSet phldrT="[Text]" custT="1"/>
      <dgm:spPr/>
      <dgm:t>
        <a:bodyPr/>
        <a:lstStyle/>
        <a:p>
          <a:pPr>
            <a:buFont typeface="Symbol" panose="05050102010706020507" pitchFamily="18" charset="2"/>
            <a:buChar char=""/>
          </a:pPr>
          <a:r>
            <a:rPr lang="en-GB" sz="1300" dirty="0"/>
            <a:t>Can you identify any designated persons (DPs) within the shareholding or board structure of any of the parties to the matter?  </a:t>
          </a:r>
        </a:p>
      </dgm:t>
    </dgm:pt>
    <dgm:pt modelId="{584C67C2-8B79-42DB-87FC-B88C7425A9DA}" type="parTrans" cxnId="{B3C932AC-604A-43D3-970A-92463A706EF1}">
      <dgm:prSet/>
      <dgm:spPr/>
      <dgm:t>
        <a:bodyPr/>
        <a:lstStyle/>
        <a:p>
          <a:endParaRPr lang="en-GB" sz="1300"/>
        </a:p>
      </dgm:t>
    </dgm:pt>
    <dgm:pt modelId="{2C03FFC7-4C72-4A19-B256-04F9997CF200}" type="sibTrans" cxnId="{B3C932AC-604A-43D3-970A-92463A706EF1}">
      <dgm:prSet/>
      <dgm:spPr/>
      <dgm:t>
        <a:bodyPr/>
        <a:lstStyle/>
        <a:p>
          <a:endParaRPr lang="en-GB" sz="1300"/>
        </a:p>
      </dgm:t>
    </dgm:pt>
    <dgm:pt modelId="{54A22D2F-E728-424B-B965-529432FCFC9A}">
      <dgm:prSet custT="1"/>
      <dgm:spPr/>
      <dgm:t>
        <a:bodyPr/>
        <a:lstStyle/>
        <a:p>
          <a:pPr>
            <a:buFont typeface="Symbol" panose="05050102010706020507" pitchFamily="18" charset="2"/>
            <a:buChar char=""/>
          </a:pPr>
          <a:r>
            <a:rPr lang="en-GB" sz="1300" dirty="0"/>
            <a:t>Has any DP recently reduced any shareholding in a party to the matter as a result of the actual or threatened imposition of sanctions? </a:t>
          </a:r>
        </a:p>
      </dgm:t>
    </dgm:pt>
    <dgm:pt modelId="{9934732F-C744-4FBD-BA61-957B0210B4EC}" type="parTrans" cxnId="{5563B162-A824-4426-9015-86B3C35286BC}">
      <dgm:prSet/>
      <dgm:spPr/>
      <dgm:t>
        <a:bodyPr/>
        <a:lstStyle/>
        <a:p>
          <a:endParaRPr lang="en-GB" sz="1300"/>
        </a:p>
      </dgm:t>
    </dgm:pt>
    <dgm:pt modelId="{78257851-6E87-45FD-BF68-020404818978}" type="sibTrans" cxnId="{5563B162-A824-4426-9015-86B3C35286BC}">
      <dgm:prSet/>
      <dgm:spPr/>
      <dgm:t>
        <a:bodyPr/>
        <a:lstStyle/>
        <a:p>
          <a:endParaRPr lang="en-GB" sz="1300"/>
        </a:p>
      </dgm:t>
    </dgm:pt>
    <dgm:pt modelId="{5723F045-013E-49DC-86D6-958EC6276A68}">
      <dgm:prSet custT="1"/>
      <dgm:spPr/>
      <dgm:t>
        <a:bodyPr/>
        <a:lstStyle/>
        <a:p>
          <a:pPr>
            <a:buFont typeface="Symbol" panose="05050102010706020507" pitchFamily="18" charset="2"/>
            <a:buChar char=""/>
          </a:pPr>
          <a:r>
            <a:rPr lang="en-GB" sz="1300" dirty="0"/>
            <a:t>Any ‘secrecy countries’ in the ownership structure?</a:t>
          </a:r>
        </a:p>
      </dgm:t>
    </dgm:pt>
    <dgm:pt modelId="{1DB4BB78-B802-4C6F-8119-113C278A998B}" type="parTrans" cxnId="{C068FD2A-2C63-4585-A79E-1DD99CE02A2D}">
      <dgm:prSet/>
      <dgm:spPr/>
      <dgm:t>
        <a:bodyPr/>
        <a:lstStyle/>
        <a:p>
          <a:endParaRPr lang="en-GB" sz="1300"/>
        </a:p>
      </dgm:t>
    </dgm:pt>
    <dgm:pt modelId="{FC5E93C8-5616-4BA1-9EB2-4975CA6AB483}" type="sibTrans" cxnId="{C068FD2A-2C63-4585-A79E-1DD99CE02A2D}">
      <dgm:prSet/>
      <dgm:spPr/>
      <dgm:t>
        <a:bodyPr/>
        <a:lstStyle/>
        <a:p>
          <a:endParaRPr lang="en-GB" sz="1300"/>
        </a:p>
      </dgm:t>
    </dgm:pt>
    <dgm:pt modelId="{3CE00EE9-BAC2-4625-B9A6-155B7DC98208}">
      <dgm:prSet phldrT="[Text]" custT="1"/>
      <dgm:spPr/>
      <dgm:t>
        <a:bodyPr/>
        <a:lstStyle/>
        <a:p>
          <a:pPr>
            <a:buFont typeface="Symbol" panose="05050102010706020507" pitchFamily="18" charset="2"/>
            <a:buChar char=""/>
          </a:pPr>
          <a:r>
            <a:rPr lang="en-GB" sz="1300" dirty="0"/>
            <a:t>Consider how your new business intake works? How do you capture client and counterparty risks (including OFAC designations)? How can you build in alerts to capture sectoral sanctions?</a:t>
          </a:r>
        </a:p>
      </dgm:t>
    </dgm:pt>
    <dgm:pt modelId="{DE059458-6D2D-4FB4-B761-521D51AEEB82}" type="parTrans" cxnId="{CA2236B7-CA6C-4E67-AC79-4E47F44B239D}">
      <dgm:prSet/>
      <dgm:spPr/>
      <dgm:t>
        <a:bodyPr/>
        <a:lstStyle/>
        <a:p>
          <a:endParaRPr lang="en-GB" sz="1300"/>
        </a:p>
      </dgm:t>
    </dgm:pt>
    <dgm:pt modelId="{0B5AB659-990D-42A4-9ACA-43B839984511}" type="sibTrans" cxnId="{CA2236B7-CA6C-4E67-AC79-4E47F44B239D}">
      <dgm:prSet/>
      <dgm:spPr/>
      <dgm:t>
        <a:bodyPr/>
        <a:lstStyle/>
        <a:p>
          <a:endParaRPr lang="en-GB" sz="1300"/>
        </a:p>
      </dgm:t>
    </dgm:pt>
    <dgm:pt modelId="{920A21C4-2803-4003-8F98-F588050B9ECE}">
      <dgm:prSet phldrT="[Text]" custT="1"/>
      <dgm:spPr/>
      <dgm:t>
        <a:bodyPr/>
        <a:lstStyle/>
        <a:p>
          <a:pPr>
            <a:buFont typeface="Symbol" panose="05050102010706020507" pitchFamily="18" charset="2"/>
            <a:buChar char=""/>
          </a:pPr>
          <a:r>
            <a:rPr lang="en-GB" sz="1300"/>
            <a:t>If </a:t>
          </a:r>
          <a:r>
            <a:rPr lang="en-GB" sz="1300" dirty="0"/>
            <a:t>so, what is their percentage interest and/or position?  Are there any possible relationships with others in the shareholding structure?</a:t>
          </a:r>
        </a:p>
      </dgm:t>
    </dgm:pt>
    <dgm:pt modelId="{DF4A8E26-0CAF-4451-A63F-F9EFAC920DF6}" type="parTrans" cxnId="{1B254D03-A1E1-453B-B12A-329DE71DEC88}">
      <dgm:prSet/>
      <dgm:spPr/>
      <dgm:t>
        <a:bodyPr/>
        <a:lstStyle/>
        <a:p>
          <a:endParaRPr lang="en-GB" sz="1300"/>
        </a:p>
      </dgm:t>
    </dgm:pt>
    <dgm:pt modelId="{E95DFD59-3423-4211-8E61-4B8D7CED3E8A}" type="sibTrans" cxnId="{1B254D03-A1E1-453B-B12A-329DE71DEC88}">
      <dgm:prSet/>
      <dgm:spPr/>
      <dgm:t>
        <a:bodyPr/>
        <a:lstStyle/>
        <a:p>
          <a:endParaRPr lang="en-GB" sz="1300"/>
        </a:p>
      </dgm:t>
    </dgm:pt>
    <dgm:pt modelId="{94759C31-C698-4318-AB69-F4746795E0A7}">
      <dgm:prSet phldrT="[Text]" custT="1"/>
      <dgm:spPr/>
      <dgm:t>
        <a:bodyPr/>
        <a:lstStyle/>
        <a:p>
          <a:pPr>
            <a:buFont typeface="Symbol" panose="05050102010706020507" pitchFamily="18" charset="2"/>
            <a:buChar char=""/>
          </a:pPr>
          <a:r>
            <a:rPr lang="en-GB" sz="1300" dirty="0"/>
            <a:t>Sign up to the email alerts</a:t>
          </a:r>
        </a:p>
      </dgm:t>
    </dgm:pt>
    <dgm:pt modelId="{3BF255D6-D430-431C-AFA2-6DE43F51A1A5}" type="parTrans" cxnId="{9AD72B2C-A5ED-4732-AC31-7839425A629A}">
      <dgm:prSet/>
      <dgm:spPr/>
      <dgm:t>
        <a:bodyPr/>
        <a:lstStyle/>
        <a:p>
          <a:endParaRPr lang="en-GB" sz="1300"/>
        </a:p>
      </dgm:t>
    </dgm:pt>
    <dgm:pt modelId="{DDF66B06-566A-4AF7-BCDC-40DBBA334239}" type="sibTrans" cxnId="{9AD72B2C-A5ED-4732-AC31-7839425A629A}">
      <dgm:prSet/>
      <dgm:spPr/>
      <dgm:t>
        <a:bodyPr/>
        <a:lstStyle/>
        <a:p>
          <a:endParaRPr lang="en-GB" sz="1300"/>
        </a:p>
      </dgm:t>
    </dgm:pt>
    <dgm:pt modelId="{A4D47D44-253E-40C8-89C8-9AC62C7D16AA}" type="pres">
      <dgm:prSet presAssocID="{0E6CE71E-9BA8-484D-B2A1-63B26F56E95D}" presName="Name0" presStyleCnt="0">
        <dgm:presLayoutVars>
          <dgm:chMax val="7"/>
          <dgm:chPref val="7"/>
          <dgm:dir/>
        </dgm:presLayoutVars>
      </dgm:prSet>
      <dgm:spPr/>
    </dgm:pt>
    <dgm:pt modelId="{00131A97-AF33-4284-B2CC-1FF1C42A8613}" type="pres">
      <dgm:prSet presAssocID="{0E6CE71E-9BA8-484D-B2A1-63B26F56E95D}" presName="Name1" presStyleCnt="0"/>
      <dgm:spPr/>
    </dgm:pt>
    <dgm:pt modelId="{256C3CE9-704B-47F0-B6C6-910FA11557B5}" type="pres">
      <dgm:prSet presAssocID="{0E6CE71E-9BA8-484D-B2A1-63B26F56E95D}" presName="cycle" presStyleCnt="0"/>
      <dgm:spPr/>
    </dgm:pt>
    <dgm:pt modelId="{EE163049-EAA5-4D11-9AE0-B9CE0BDAC787}" type="pres">
      <dgm:prSet presAssocID="{0E6CE71E-9BA8-484D-B2A1-63B26F56E95D}" presName="srcNode" presStyleLbl="node1" presStyleIdx="0" presStyleCnt="6"/>
      <dgm:spPr/>
    </dgm:pt>
    <dgm:pt modelId="{FD9871A9-E444-4E34-B4B7-3BCE11201FC1}" type="pres">
      <dgm:prSet presAssocID="{0E6CE71E-9BA8-484D-B2A1-63B26F56E95D}" presName="conn" presStyleLbl="parChTrans1D2" presStyleIdx="0" presStyleCnt="1"/>
      <dgm:spPr/>
    </dgm:pt>
    <dgm:pt modelId="{B80A6444-100B-4CE8-AE57-74FBA5340A93}" type="pres">
      <dgm:prSet presAssocID="{0E6CE71E-9BA8-484D-B2A1-63B26F56E95D}" presName="extraNode" presStyleLbl="node1" presStyleIdx="0" presStyleCnt="6"/>
      <dgm:spPr/>
    </dgm:pt>
    <dgm:pt modelId="{AB709170-421F-424A-B394-63711236DEFA}" type="pres">
      <dgm:prSet presAssocID="{0E6CE71E-9BA8-484D-B2A1-63B26F56E95D}" presName="dstNode" presStyleLbl="node1" presStyleIdx="0" presStyleCnt="6"/>
      <dgm:spPr/>
    </dgm:pt>
    <dgm:pt modelId="{44A76FA3-0690-40C4-940D-0F87B5174790}" type="pres">
      <dgm:prSet presAssocID="{94759C31-C698-4318-AB69-F4746795E0A7}" presName="text_1" presStyleLbl="node1" presStyleIdx="0" presStyleCnt="6">
        <dgm:presLayoutVars>
          <dgm:bulletEnabled val="1"/>
        </dgm:presLayoutVars>
      </dgm:prSet>
      <dgm:spPr/>
    </dgm:pt>
    <dgm:pt modelId="{8D5EA861-89C8-48B9-8844-65DAA93446E2}" type="pres">
      <dgm:prSet presAssocID="{94759C31-C698-4318-AB69-F4746795E0A7}" presName="accent_1" presStyleCnt="0"/>
      <dgm:spPr/>
    </dgm:pt>
    <dgm:pt modelId="{F581DA01-9389-47B3-8BF7-1E53BE904C6B}" type="pres">
      <dgm:prSet presAssocID="{94759C31-C698-4318-AB69-F4746795E0A7}" presName="accentRepeatNode" presStyleLbl="solidFgAcc1" presStyleIdx="0" presStyleCnt="6"/>
      <dgm:spPr/>
    </dgm:pt>
    <dgm:pt modelId="{2783B4F3-9165-46AF-BF6D-332E1B1D9325}" type="pres">
      <dgm:prSet presAssocID="{3CE00EE9-BAC2-4625-B9A6-155B7DC98208}" presName="text_2" presStyleLbl="node1" presStyleIdx="1" presStyleCnt="6">
        <dgm:presLayoutVars>
          <dgm:bulletEnabled val="1"/>
        </dgm:presLayoutVars>
      </dgm:prSet>
      <dgm:spPr/>
    </dgm:pt>
    <dgm:pt modelId="{69DAB6D5-0FBD-4497-BC6B-07F08FF047A3}" type="pres">
      <dgm:prSet presAssocID="{3CE00EE9-BAC2-4625-B9A6-155B7DC98208}" presName="accent_2" presStyleCnt="0"/>
      <dgm:spPr/>
    </dgm:pt>
    <dgm:pt modelId="{3231AA51-B35E-45DE-A47B-80439EDA7396}" type="pres">
      <dgm:prSet presAssocID="{3CE00EE9-BAC2-4625-B9A6-155B7DC98208}" presName="accentRepeatNode" presStyleLbl="solidFgAcc1" presStyleIdx="1" presStyleCnt="6"/>
      <dgm:spPr/>
    </dgm:pt>
    <dgm:pt modelId="{50D95D31-5D1C-420C-9BD8-56342DFC0DD0}" type="pres">
      <dgm:prSet presAssocID="{673D02FA-3573-4FFD-B938-37CB8728658A}" presName="text_3" presStyleLbl="node1" presStyleIdx="2" presStyleCnt="6">
        <dgm:presLayoutVars>
          <dgm:bulletEnabled val="1"/>
        </dgm:presLayoutVars>
      </dgm:prSet>
      <dgm:spPr/>
    </dgm:pt>
    <dgm:pt modelId="{6B000F29-3B5D-4933-84F2-0F1845B02F8A}" type="pres">
      <dgm:prSet presAssocID="{673D02FA-3573-4FFD-B938-37CB8728658A}" presName="accent_3" presStyleCnt="0"/>
      <dgm:spPr/>
    </dgm:pt>
    <dgm:pt modelId="{412F5532-63A3-4605-A7BA-472B31449D04}" type="pres">
      <dgm:prSet presAssocID="{673D02FA-3573-4FFD-B938-37CB8728658A}" presName="accentRepeatNode" presStyleLbl="solidFgAcc1" presStyleIdx="2" presStyleCnt="6"/>
      <dgm:spPr/>
    </dgm:pt>
    <dgm:pt modelId="{95C45F9F-2741-40C0-B8F1-C9CCDE7B7206}" type="pres">
      <dgm:prSet presAssocID="{920A21C4-2803-4003-8F98-F588050B9ECE}" presName="text_4" presStyleLbl="node1" presStyleIdx="3" presStyleCnt="6">
        <dgm:presLayoutVars>
          <dgm:bulletEnabled val="1"/>
        </dgm:presLayoutVars>
      </dgm:prSet>
      <dgm:spPr/>
    </dgm:pt>
    <dgm:pt modelId="{75575195-DFE4-4B20-BB5C-D0AA1E191FD9}" type="pres">
      <dgm:prSet presAssocID="{920A21C4-2803-4003-8F98-F588050B9ECE}" presName="accent_4" presStyleCnt="0"/>
      <dgm:spPr/>
    </dgm:pt>
    <dgm:pt modelId="{0897CBBB-7AF3-4F21-B33D-57149CE45670}" type="pres">
      <dgm:prSet presAssocID="{920A21C4-2803-4003-8F98-F588050B9ECE}" presName="accentRepeatNode" presStyleLbl="solidFgAcc1" presStyleIdx="3" presStyleCnt="6"/>
      <dgm:spPr/>
    </dgm:pt>
    <dgm:pt modelId="{1D2FF0E4-8179-41C3-9608-385870037B3E}" type="pres">
      <dgm:prSet presAssocID="{54A22D2F-E728-424B-B965-529432FCFC9A}" presName="text_5" presStyleLbl="node1" presStyleIdx="4" presStyleCnt="6">
        <dgm:presLayoutVars>
          <dgm:bulletEnabled val="1"/>
        </dgm:presLayoutVars>
      </dgm:prSet>
      <dgm:spPr/>
    </dgm:pt>
    <dgm:pt modelId="{02E57398-9F8A-4583-A10D-ECAC6FE3C07D}" type="pres">
      <dgm:prSet presAssocID="{54A22D2F-E728-424B-B965-529432FCFC9A}" presName="accent_5" presStyleCnt="0"/>
      <dgm:spPr/>
    </dgm:pt>
    <dgm:pt modelId="{02C9F5BA-82E3-4640-8726-B29B892BBAA1}" type="pres">
      <dgm:prSet presAssocID="{54A22D2F-E728-424B-B965-529432FCFC9A}" presName="accentRepeatNode" presStyleLbl="solidFgAcc1" presStyleIdx="4" presStyleCnt="6"/>
      <dgm:spPr/>
    </dgm:pt>
    <dgm:pt modelId="{49BC50EF-5A74-4731-A255-6F09FA674AD5}" type="pres">
      <dgm:prSet presAssocID="{5723F045-013E-49DC-86D6-958EC6276A68}" presName="text_6" presStyleLbl="node1" presStyleIdx="5" presStyleCnt="6">
        <dgm:presLayoutVars>
          <dgm:bulletEnabled val="1"/>
        </dgm:presLayoutVars>
      </dgm:prSet>
      <dgm:spPr/>
    </dgm:pt>
    <dgm:pt modelId="{1D16431F-126F-4572-AF63-11FE5C944EC7}" type="pres">
      <dgm:prSet presAssocID="{5723F045-013E-49DC-86D6-958EC6276A68}" presName="accent_6" presStyleCnt="0"/>
      <dgm:spPr/>
    </dgm:pt>
    <dgm:pt modelId="{776E8C4F-B733-476E-979C-7D67E17DFD85}" type="pres">
      <dgm:prSet presAssocID="{5723F045-013E-49DC-86D6-958EC6276A68}" presName="accentRepeatNode" presStyleLbl="solidFgAcc1" presStyleIdx="5" presStyleCnt="6"/>
      <dgm:spPr/>
    </dgm:pt>
  </dgm:ptLst>
  <dgm:cxnLst>
    <dgm:cxn modelId="{8549B702-3EB6-434F-A1C6-0BC6BAAC23C7}" type="presOf" srcId="{920A21C4-2803-4003-8F98-F588050B9ECE}" destId="{95C45F9F-2741-40C0-B8F1-C9CCDE7B7206}" srcOrd="0" destOrd="0" presId="urn:microsoft.com/office/officeart/2008/layout/VerticalCurvedList"/>
    <dgm:cxn modelId="{1B254D03-A1E1-453B-B12A-329DE71DEC88}" srcId="{0E6CE71E-9BA8-484D-B2A1-63B26F56E95D}" destId="{920A21C4-2803-4003-8F98-F588050B9ECE}" srcOrd="3" destOrd="0" parTransId="{DF4A8E26-0CAF-4451-A63F-F9EFAC920DF6}" sibTransId="{E95DFD59-3423-4211-8E61-4B8D7CED3E8A}"/>
    <dgm:cxn modelId="{36DE801C-3A1F-43C5-B32B-81C7086B3769}" type="presOf" srcId="{0E6CE71E-9BA8-484D-B2A1-63B26F56E95D}" destId="{A4D47D44-253E-40C8-89C8-9AC62C7D16AA}" srcOrd="0" destOrd="0" presId="urn:microsoft.com/office/officeart/2008/layout/VerticalCurvedList"/>
    <dgm:cxn modelId="{C068FD2A-2C63-4585-A79E-1DD99CE02A2D}" srcId="{0E6CE71E-9BA8-484D-B2A1-63B26F56E95D}" destId="{5723F045-013E-49DC-86D6-958EC6276A68}" srcOrd="5" destOrd="0" parTransId="{1DB4BB78-B802-4C6F-8119-113C278A998B}" sibTransId="{FC5E93C8-5616-4BA1-9EB2-4975CA6AB483}"/>
    <dgm:cxn modelId="{9AD72B2C-A5ED-4732-AC31-7839425A629A}" srcId="{0E6CE71E-9BA8-484D-B2A1-63B26F56E95D}" destId="{94759C31-C698-4318-AB69-F4746795E0A7}" srcOrd="0" destOrd="0" parTransId="{3BF255D6-D430-431C-AFA2-6DE43F51A1A5}" sibTransId="{DDF66B06-566A-4AF7-BCDC-40DBBA334239}"/>
    <dgm:cxn modelId="{5563B162-A824-4426-9015-86B3C35286BC}" srcId="{0E6CE71E-9BA8-484D-B2A1-63B26F56E95D}" destId="{54A22D2F-E728-424B-B965-529432FCFC9A}" srcOrd="4" destOrd="0" parTransId="{9934732F-C744-4FBD-BA61-957B0210B4EC}" sibTransId="{78257851-6E87-45FD-BF68-020404818978}"/>
    <dgm:cxn modelId="{2BAE0756-F8BE-407B-AB3A-6B9A58F5C6BE}" type="presOf" srcId="{94759C31-C698-4318-AB69-F4746795E0A7}" destId="{44A76FA3-0690-40C4-940D-0F87B5174790}" srcOrd="0" destOrd="0" presId="urn:microsoft.com/office/officeart/2008/layout/VerticalCurvedList"/>
    <dgm:cxn modelId="{B3C932AC-604A-43D3-970A-92463A706EF1}" srcId="{0E6CE71E-9BA8-484D-B2A1-63B26F56E95D}" destId="{673D02FA-3573-4FFD-B938-37CB8728658A}" srcOrd="2" destOrd="0" parTransId="{584C67C2-8B79-42DB-87FC-B88C7425A9DA}" sibTransId="{2C03FFC7-4C72-4A19-B256-04F9997CF200}"/>
    <dgm:cxn modelId="{F20C30B3-03D7-4EEF-9677-7A08F22E6430}" type="presOf" srcId="{54A22D2F-E728-424B-B965-529432FCFC9A}" destId="{1D2FF0E4-8179-41C3-9608-385870037B3E}" srcOrd="0" destOrd="0" presId="urn:microsoft.com/office/officeart/2008/layout/VerticalCurvedList"/>
    <dgm:cxn modelId="{CA2236B7-CA6C-4E67-AC79-4E47F44B239D}" srcId="{0E6CE71E-9BA8-484D-B2A1-63B26F56E95D}" destId="{3CE00EE9-BAC2-4625-B9A6-155B7DC98208}" srcOrd="1" destOrd="0" parTransId="{DE059458-6D2D-4FB4-B761-521D51AEEB82}" sibTransId="{0B5AB659-990D-42A4-9ACA-43B839984511}"/>
    <dgm:cxn modelId="{051D3DF4-5CD7-4DFC-A4F5-B5D2C460F0C1}" type="presOf" srcId="{DDF66B06-566A-4AF7-BCDC-40DBBA334239}" destId="{FD9871A9-E444-4E34-B4B7-3BCE11201FC1}" srcOrd="0" destOrd="0" presId="urn:microsoft.com/office/officeart/2008/layout/VerticalCurvedList"/>
    <dgm:cxn modelId="{66E4C2F4-98D3-4462-8D0A-B80565284449}" type="presOf" srcId="{5723F045-013E-49DC-86D6-958EC6276A68}" destId="{49BC50EF-5A74-4731-A255-6F09FA674AD5}" srcOrd="0" destOrd="0" presId="urn:microsoft.com/office/officeart/2008/layout/VerticalCurvedList"/>
    <dgm:cxn modelId="{C78FE3F9-3328-4322-AAAA-42D3F85FFB93}" type="presOf" srcId="{3CE00EE9-BAC2-4625-B9A6-155B7DC98208}" destId="{2783B4F3-9165-46AF-BF6D-332E1B1D9325}" srcOrd="0" destOrd="0" presId="urn:microsoft.com/office/officeart/2008/layout/VerticalCurvedList"/>
    <dgm:cxn modelId="{55FC0AFF-7DE2-42A6-97B5-D1F182952BBA}" type="presOf" srcId="{673D02FA-3573-4FFD-B938-37CB8728658A}" destId="{50D95D31-5D1C-420C-9BD8-56342DFC0DD0}" srcOrd="0" destOrd="0" presId="urn:microsoft.com/office/officeart/2008/layout/VerticalCurvedList"/>
    <dgm:cxn modelId="{65DE5471-5316-4632-AD35-13E5B5CB154B}" type="presParOf" srcId="{A4D47D44-253E-40C8-89C8-9AC62C7D16AA}" destId="{00131A97-AF33-4284-B2CC-1FF1C42A8613}" srcOrd="0" destOrd="0" presId="urn:microsoft.com/office/officeart/2008/layout/VerticalCurvedList"/>
    <dgm:cxn modelId="{B0462708-EBEA-4F25-B6E6-E448F7CD4E80}" type="presParOf" srcId="{00131A97-AF33-4284-B2CC-1FF1C42A8613}" destId="{256C3CE9-704B-47F0-B6C6-910FA11557B5}" srcOrd="0" destOrd="0" presId="urn:microsoft.com/office/officeart/2008/layout/VerticalCurvedList"/>
    <dgm:cxn modelId="{A0D93684-FC2A-4187-A231-24222CDFCAF0}" type="presParOf" srcId="{256C3CE9-704B-47F0-B6C6-910FA11557B5}" destId="{EE163049-EAA5-4D11-9AE0-B9CE0BDAC787}" srcOrd="0" destOrd="0" presId="urn:microsoft.com/office/officeart/2008/layout/VerticalCurvedList"/>
    <dgm:cxn modelId="{B8FB8670-F2BD-4E88-89DC-CDEB89A06F4C}" type="presParOf" srcId="{256C3CE9-704B-47F0-B6C6-910FA11557B5}" destId="{FD9871A9-E444-4E34-B4B7-3BCE11201FC1}" srcOrd="1" destOrd="0" presId="urn:microsoft.com/office/officeart/2008/layout/VerticalCurvedList"/>
    <dgm:cxn modelId="{B69C36B2-4ACF-432C-8256-0B77185D6024}" type="presParOf" srcId="{256C3CE9-704B-47F0-B6C6-910FA11557B5}" destId="{B80A6444-100B-4CE8-AE57-74FBA5340A93}" srcOrd="2" destOrd="0" presId="urn:microsoft.com/office/officeart/2008/layout/VerticalCurvedList"/>
    <dgm:cxn modelId="{F4DA1DC4-C4F4-42E6-9858-2B4CDA44657D}" type="presParOf" srcId="{256C3CE9-704B-47F0-B6C6-910FA11557B5}" destId="{AB709170-421F-424A-B394-63711236DEFA}" srcOrd="3" destOrd="0" presId="urn:microsoft.com/office/officeart/2008/layout/VerticalCurvedList"/>
    <dgm:cxn modelId="{E13C4F9F-0491-43D3-9592-F16D4E7355B7}" type="presParOf" srcId="{00131A97-AF33-4284-B2CC-1FF1C42A8613}" destId="{44A76FA3-0690-40C4-940D-0F87B5174790}" srcOrd="1" destOrd="0" presId="urn:microsoft.com/office/officeart/2008/layout/VerticalCurvedList"/>
    <dgm:cxn modelId="{AE4BE30F-AA53-42EA-83ED-E055F185977B}" type="presParOf" srcId="{00131A97-AF33-4284-B2CC-1FF1C42A8613}" destId="{8D5EA861-89C8-48B9-8844-65DAA93446E2}" srcOrd="2" destOrd="0" presId="urn:microsoft.com/office/officeart/2008/layout/VerticalCurvedList"/>
    <dgm:cxn modelId="{CC80E5A8-0B13-4513-8281-D0BC9F760AFD}" type="presParOf" srcId="{8D5EA861-89C8-48B9-8844-65DAA93446E2}" destId="{F581DA01-9389-47B3-8BF7-1E53BE904C6B}" srcOrd="0" destOrd="0" presId="urn:microsoft.com/office/officeart/2008/layout/VerticalCurvedList"/>
    <dgm:cxn modelId="{9B320E7F-52AC-40DF-9E77-F861D1DBB06C}" type="presParOf" srcId="{00131A97-AF33-4284-B2CC-1FF1C42A8613}" destId="{2783B4F3-9165-46AF-BF6D-332E1B1D9325}" srcOrd="3" destOrd="0" presId="urn:microsoft.com/office/officeart/2008/layout/VerticalCurvedList"/>
    <dgm:cxn modelId="{3F95207C-0EFD-4F0A-83B3-CDEC37B67C27}" type="presParOf" srcId="{00131A97-AF33-4284-B2CC-1FF1C42A8613}" destId="{69DAB6D5-0FBD-4497-BC6B-07F08FF047A3}" srcOrd="4" destOrd="0" presId="urn:microsoft.com/office/officeart/2008/layout/VerticalCurvedList"/>
    <dgm:cxn modelId="{5FA29D72-C3EF-4345-84D2-807BBFEE9AEB}" type="presParOf" srcId="{69DAB6D5-0FBD-4497-BC6B-07F08FF047A3}" destId="{3231AA51-B35E-45DE-A47B-80439EDA7396}" srcOrd="0" destOrd="0" presId="urn:microsoft.com/office/officeart/2008/layout/VerticalCurvedList"/>
    <dgm:cxn modelId="{88B4704B-E236-4C24-B2CA-28F6D230BD73}" type="presParOf" srcId="{00131A97-AF33-4284-B2CC-1FF1C42A8613}" destId="{50D95D31-5D1C-420C-9BD8-56342DFC0DD0}" srcOrd="5" destOrd="0" presId="urn:microsoft.com/office/officeart/2008/layout/VerticalCurvedList"/>
    <dgm:cxn modelId="{C5DCF93E-FAA2-4167-AF15-717B43630F8E}" type="presParOf" srcId="{00131A97-AF33-4284-B2CC-1FF1C42A8613}" destId="{6B000F29-3B5D-4933-84F2-0F1845B02F8A}" srcOrd="6" destOrd="0" presId="urn:microsoft.com/office/officeart/2008/layout/VerticalCurvedList"/>
    <dgm:cxn modelId="{A9E96FDF-F77B-48E6-B3EC-242707824089}" type="presParOf" srcId="{6B000F29-3B5D-4933-84F2-0F1845B02F8A}" destId="{412F5532-63A3-4605-A7BA-472B31449D04}" srcOrd="0" destOrd="0" presId="urn:microsoft.com/office/officeart/2008/layout/VerticalCurvedList"/>
    <dgm:cxn modelId="{1A0A8994-DC25-4527-8698-7A4111CC735C}" type="presParOf" srcId="{00131A97-AF33-4284-B2CC-1FF1C42A8613}" destId="{95C45F9F-2741-40C0-B8F1-C9CCDE7B7206}" srcOrd="7" destOrd="0" presId="urn:microsoft.com/office/officeart/2008/layout/VerticalCurvedList"/>
    <dgm:cxn modelId="{E73F7331-3E95-46B9-827C-BA72FE251A4D}" type="presParOf" srcId="{00131A97-AF33-4284-B2CC-1FF1C42A8613}" destId="{75575195-DFE4-4B20-BB5C-D0AA1E191FD9}" srcOrd="8" destOrd="0" presId="urn:microsoft.com/office/officeart/2008/layout/VerticalCurvedList"/>
    <dgm:cxn modelId="{C3A23473-A747-43D4-ACC3-CFA59A6C1C55}" type="presParOf" srcId="{75575195-DFE4-4B20-BB5C-D0AA1E191FD9}" destId="{0897CBBB-7AF3-4F21-B33D-57149CE45670}" srcOrd="0" destOrd="0" presId="urn:microsoft.com/office/officeart/2008/layout/VerticalCurvedList"/>
    <dgm:cxn modelId="{51F9550A-F52D-4DF7-99B5-89F3289E019A}" type="presParOf" srcId="{00131A97-AF33-4284-B2CC-1FF1C42A8613}" destId="{1D2FF0E4-8179-41C3-9608-385870037B3E}" srcOrd="9" destOrd="0" presId="urn:microsoft.com/office/officeart/2008/layout/VerticalCurvedList"/>
    <dgm:cxn modelId="{304EDFA3-97BF-48F1-9AF7-6F5C15F06D9A}" type="presParOf" srcId="{00131A97-AF33-4284-B2CC-1FF1C42A8613}" destId="{02E57398-9F8A-4583-A10D-ECAC6FE3C07D}" srcOrd="10" destOrd="0" presId="urn:microsoft.com/office/officeart/2008/layout/VerticalCurvedList"/>
    <dgm:cxn modelId="{975D1BBC-2E1C-4B04-BAC2-D2B5870BA8F5}" type="presParOf" srcId="{02E57398-9F8A-4583-A10D-ECAC6FE3C07D}" destId="{02C9F5BA-82E3-4640-8726-B29B892BBAA1}" srcOrd="0" destOrd="0" presId="urn:microsoft.com/office/officeart/2008/layout/VerticalCurvedList"/>
    <dgm:cxn modelId="{B74A38CF-7F20-406F-A32B-8B771CF5F3C2}" type="presParOf" srcId="{00131A97-AF33-4284-B2CC-1FF1C42A8613}" destId="{49BC50EF-5A74-4731-A255-6F09FA674AD5}" srcOrd="11" destOrd="0" presId="urn:microsoft.com/office/officeart/2008/layout/VerticalCurvedList"/>
    <dgm:cxn modelId="{BCB01F4E-BD10-4B4F-B76C-28EA8920DC89}" type="presParOf" srcId="{00131A97-AF33-4284-B2CC-1FF1C42A8613}" destId="{1D16431F-126F-4572-AF63-11FE5C944EC7}" srcOrd="12" destOrd="0" presId="urn:microsoft.com/office/officeart/2008/layout/VerticalCurvedList"/>
    <dgm:cxn modelId="{BFA14176-B0E6-4FB5-BC6B-60D7B03AAB8B}" type="presParOf" srcId="{1D16431F-126F-4572-AF63-11FE5C944EC7}" destId="{776E8C4F-B733-476E-979C-7D67E17DFD8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6CE71E-9BA8-484D-B2A1-63B26F56E95D}"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en-GB"/>
        </a:p>
      </dgm:t>
    </dgm:pt>
    <dgm:pt modelId="{D8BFCB2B-492C-477F-8116-BE70E98E632D}">
      <dgm:prSet custT="1"/>
      <dgm:spPr/>
      <dgm:t>
        <a:bodyPr/>
        <a:lstStyle/>
        <a:p>
          <a:pPr>
            <a:buFont typeface="Symbol" panose="05050102010706020507" pitchFamily="18" charset="2"/>
            <a:buChar char=""/>
          </a:pPr>
          <a:r>
            <a:rPr lang="en-GB" sz="1300" dirty="0"/>
            <a:t>Have you been given assurance by a party that might have once been owned or controlled by a DP that they are no longer so owned or controlled?  If so, were there any assumptions or limitations?</a:t>
          </a:r>
        </a:p>
      </dgm:t>
    </dgm:pt>
    <dgm:pt modelId="{FFEA3E4C-6C13-4221-A57D-E4D47B35FD7A}" type="parTrans" cxnId="{301BB8CA-CD9B-45DA-A9B7-A6B1C953FABB}">
      <dgm:prSet/>
      <dgm:spPr/>
      <dgm:t>
        <a:bodyPr/>
        <a:lstStyle/>
        <a:p>
          <a:endParaRPr lang="en-GB" sz="1300"/>
        </a:p>
      </dgm:t>
    </dgm:pt>
    <dgm:pt modelId="{F96350A4-FFC3-415F-BB42-04D3D8EDF309}" type="sibTrans" cxnId="{301BB8CA-CD9B-45DA-A9B7-A6B1C953FABB}">
      <dgm:prSet/>
      <dgm:spPr/>
      <dgm:t>
        <a:bodyPr/>
        <a:lstStyle/>
        <a:p>
          <a:endParaRPr lang="en-GB" sz="1300"/>
        </a:p>
      </dgm:t>
    </dgm:pt>
    <dgm:pt modelId="{24FE008F-AA04-4C1E-810E-10F8DC96EE71}">
      <dgm:prSet custT="1"/>
      <dgm:spPr/>
      <dgm:t>
        <a:bodyPr/>
        <a:lstStyle/>
        <a:p>
          <a:pPr>
            <a:buFont typeface="Symbol" panose="05050102010706020507" pitchFamily="18" charset="2"/>
            <a:buChar char=""/>
          </a:pPr>
          <a:r>
            <a:rPr lang="en-GB" sz="1300" dirty="0"/>
            <a:t>In respect of the proposals themselves are there any other links to any DPs e.g. share pledges, interest payments, bank accounts?</a:t>
          </a:r>
        </a:p>
      </dgm:t>
    </dgm:pt>
    <dgm:pt modelId="{0DD92E6D-A323-4784-BE56-FE10F15FABD1}" type="parTrans" cxnId="{0016B424-DB2F-4870-9606-0FFDB063EB9C}">
      <dgm:prSet/>
      <dgm:spPr/>
      <dgm:t>
        <a:bodyPr/>
        <a:lstStyle/>
        <a:p>
          <a:endParaRPr lang="en-GB" sz="1300"/>
        </a:p>
      </dgm:t>
    </dgm:pt>
    <dgm:pt modelId="{876B8861-2A9A-4A5B-A0CB-B8A0A23DA2D2}" type="sibTrans" cxnId="{0016B424-DB2F-4870-9606-0FFDB063EB9C}">
      <dgm:prSet/>
      <dgm:spPr/>
      <dgm:t>
        <a:bodyPr/>
        <a:lstStyle/>
        <a:p>
          <a:endParaRPr lang="en-GB" sz="1300"/>
        </a:p>
      </dgm:t>
    </dgm:pt>
    <dgm:pt modelId="{C41D6836-3348-40F2-A89D-515D5325D3DF}">
      <dgm:prSet custT="1"/>
      <dgm:spPr/>
      <dgm:t>
        <a:bodyPr/>
        <a:lstStyle/>
        <a:p>
          <a:pPr>
            <a:buFont typeface="Symbol" panose="05050102010706020507" pitchFamily="18" charset="2"/>
            <a:buChar char=""/>
          </a:pPr>
          <a:r>
            <a:rPr lang="en-GB" sz="1300" dirty="0"/>
            <a:t>Is there a transfer of, or change in any financial obligations, in favour of a Russian, or Russian-linked, person?</a:t>
          </a:r>
        </a:p>
      </dgm:t>
    </dgm:pt>
    <dgm:pt modelId="{44FD3A4E-3224-4017-ABBC-376BC8F9308C}" type="parTrans" cxnId="{E5B14485-C007-4BE0-9390-1D2CAFC9F131}">
      <dgm:prSet/>
      <dgm:spPr/>
      <dgm:t>
        <a:bodyPr/>
        <a:lstStyle/>
        <a:p>
          <a:endParaRPr lang="en-GB" sz="1300"/>
        </a:p>
      </dgm:t>
    </dgm:pt>
    <dgm:pt modelId="{B96766C7-BAF3-403A-853B-51339FD9EA1A}" type="sibTrans" cxnId="{E5B14485-C007-4BE0-9390-1D2CAFC9F131}">
      <dgm:prSet/>
      <dgm:spPr/>
      <dgm:t>
        <a:bodyPr/>
        <a:lstStyle/>
        <a:p>
          <a:endParaRPr lang="en-GB" sz="1300"/>
        </a:p>
      </dgm:t>
    </dgm:pt>
    <dgm:pt modelId="{5EE65964-5D0C-4450-B522-39D48415841D}">
      <dgm:prSet custT="1"/>
      <dgm:spPr/>
      <dgm:t>
        <a:bodyPr/>
        <a:lstStyle/>
        <a:p>
          <a:pPr>
            <a:buFont typeface="Symbol" panose="05050102010706020507" pitchFamily="18" charset="2"/>
            <a:buChar char=""/>
          </a:pPr>
          <a:r>
            <a:rPr lang="en-GB" sz="1300" dirty="0"/>
            <a:t>Are you dealing with a newly incorporated entity or unknown person where source of wealth and funds in unclear? </a:t>
          </a:r>
        </a:p>
      </dgm:t>
    </dgm:pt>
    <dgm:pt modelId="{1A4BE52D-4CA4-4E46-BD98-E283C143A036}" type="parTrans" cxnId="{6860CB66-76B7-43E8-996E-BA53AB80B1D2}">
      <dgm:prSet/>
      <dgm:spPr/>
      <dgm:t>
        <a:bodyPr/>
        <a:lstStyle/>
        <a:p>
          <a:endParaRPr lang="en-GB" sz="1300"/>
        </a:p>
      </dgm:t>
    </dgm:pt>
    <dgm:pt modelId="{02A9BA6D-88CA-4750-995B-779280953915}" type="sibTrans" cxnId="{6860CB66-76B7-43E8-996E-BA53AB80B1D2}">
      <dgm:prSet/>
      <dgm:spPr/>
      <dgm:t>
        <a:bodyPr/>
        <a:lstStyle/>
        <a:p>
          <a:endParaRPr lang="en-GB" sz="1300"/>
        </a:p>
      </dgm:t>
    </dgm:pt>
    <dgm:pt modelId="{B26199DB-87F7-4F0E-9E33-F7C06689C098}">
      <dgm:prSet custT="1"/>
      <dgm:spPr/>
      <dgm:t>
        <a:bodyPr/>
        <a:lstStyle/>
        <a:p>
          <a:pPr>
            <a:buFont typeface="Symbol" panose="05050102010706020507" pitchFamily="18" charset="2"/>
            <a:buChar char=""/>
          </a:pPr>
          <a:r>
            <a:rPr lang="en-GB" sz="1300" dirty="0"/>
            <a:t>Could there be sanctions or POCA reporting issues?</a:t>
          </a:r>
        </a:p>
      </dgm:t>
    </dgm:pt>
    <dgm:pt modelId="{5FA371C3-C339-44C0-957E-32587881D24E}" type="parTrans" cxnId="{E76C4D28-075A-4CA7-8AB6-D9AAC35343B6}">
      <dgm:prSet/>
      <dgm:spPr/>
      <dgm:t>
        <a:bodyPr/>
        <a:lstStyle/>
        <a:p>
          <a:endParaRPr lang="en-GB" sz="1300"/>
        </a:p>
      </dgm:t>
    </dgm:pt>
    <dgm:pt modelId="{D97AA8F2-C157-4E96-9939-B93CD3AAFD60}" type="sibTrans" cxnId="{E76C4D28-075A-4CA7-8AB6-D9AAC35343B6}">
      <dgm:prSet/>
      <dgm:spPr/>
      <dgm:t>
        <a:bodyPr/>
        <a:lstStyle/>
        <a:p>
          <a:endParaRPr lang="en-GB" sz="1300"/>
        </a:p>
      </dgm:t>
    </dgm:pt>
    <dgm:pt modelId="{A4D47D44-253E-40C8-89C8-9AC62C7D16AA}" type="pres">
      <dgm:prSet presAssocID="{0E6CE71E-9BA8-484D-B2A1-63B26F56E95D}" presName="Name0" presStyleCnt="0">
        <dgm:presLayoutVars>
          <dgm:chMax val="7"/>
          <dgm:chPref val="7"/>
          <dgm:dir/>
        </dgm:presLayoutVars>
      </dgm:prSet>
      <dgm:spPr/>
    </dgm:pt>
    <dgm:pt modelId="{00131A97-AF33-4284-B2CC-1FF1C42A8613}" type="pres">
      <dgm:prSet presAssocID="{0E6CE71E-9BA8-484D-B2A1-63B26F56E95D}" presName="Name1" presStyleCnt="0"/>
      <dgm:spPr/>
    </dgm:pt>
    <dgm:pt modelId="{256C3CE9-704B-47F0-B6C6-910FA11557B5}" type="pres">
      <dgm:prSet presAssocID="{0E6CE71E-9BA8-484D-B2A1-63B26F56E95D}" presName="cycle" presStyleCnt="0"/>
      <dgm:spPr/>
    </dgm:pt>
    <dgm:pt modelId="{EE163049-EAA5-4D11-9AE0-B9CE0BDAC787}" type="pres">
      <dgm:prSet presAssocID="{0E6CE71E-9BA8-484D-B2A1-63B26F56E95D}" presName="srcNode" presStyleLbl="node1" presStyleIdx="0" presStyleCnt="5"/>
      <dgm:spPr/>
    </dgm:pt>
    <dgm:pt modelId="{FD9871A9-E444-4E34-B4B7-3BCE11201FC1}" type="pres">
      <dgm:prSet presAssocID="{0E6CE71E-9BA8-484D-B2A1-63B26F56E95D}" presName="conn" presStyleLbl="parChTrans1D2" presStyleIdx="0" presStyleCnt="1"/>
      <dgm:spPr/>
    </dgm:pt>
    <dgm:pt modelId="{B80A6444-100B-4CE8-AE57-74FBA5340A93}" type="pres">
      <dgm:prSet presAssocID="{0E6CE71E-9BA8-484D-B2A1-63B26F56E95D}" presName="extraNode" presStyleLbl="node1" presStyleIdx="0" presStyleCnt="5"/>
      <dgm:spPr/>
    </dgm:pt>
    <dgm:pt modelId="{AB709170-421F-424A-B394-63711236DEFA}" type="pres">
      <dgm:prSet presAssocID="{0E6CE71E-9BA8-484D-B2A1-63B26F56E95D}" presName="dstNode" presStyleLbl="node1" presStyleIdx="0" presStyleCnt="5"/>
      <dgm:spPr/>
    </dgm:pt>
    <dgm:pt modelId="{7E8585AB-E0E1-4086-8419-F7AEE9DF102B}" type="pres">
      <dgm:prSet presAssocID="{D8BFCB2B-492C-477F-8116-BE70E98E632D}" presName="text_1" presStyleLbl="node1" presStyleIdx="0" presStyleCnt="5">
        <dgm:presLayoutVars>
          <dgm:bulletEnabled val="1"/>
        </dgm:presLayoutVars>
      </dgm:prSet>
      <dgm:spPr/>
    </dgm:pt>
    <dgm:pt modelId="{CACDAE1E-B39D-4F36-BBC2-1C1C042FB43E}" type="pres">
      <dgm:prSet presAssocID="{D8BFCB2B-492C-477F-8116-BE70E98E632D}" presName="accent_1" presStyleCnt="0"/>
      <dgm:spPr/>
    </dgm:pt>
    <dgm:pt modelId="{CD9347C0-8D30-44D5-A74C-8D12AB27B34A}" type="pres">
      <dgm:prSet presAssocID="{D8BFCB2B-492C-477F-8116-BE70E98E632D}" presName="accentRepeatNode" presStyleLbl="solidFgAcc1" presStyleIdx="0" presStyleCnt="5"/>
      <dgm:spPr/>
    </dgm:pt>
    <dgm:pt modelId="{5EDB1CE1-4844-44F9-ADA5-6DFB790488E0}" type="pres">
      <dgm:prSet presAssocID="{24FE008F-AA04-4C1E-810E-10F8DC96EE71}" presName="text_2" presStyleLbl="node1" presStyleIdx="1" presStyleCnt="5">
        <dgm:presLayoutVars>
          <dgm:bulletEnabled val="1"/>
        </dgm:presLayoutVars>
      </dgm:prSet>
      <dgm:spPr/>
    </dgm:pt>
    <dgm:pt modelId="{E0619404-5483-4AF7-A2E6-5B0D77FC62BC}" type="pres">
      <dgm:prSet presAssocID="{24FE008F-AA04-4C1E-810E-10F8DC96EE71}" presName="accent_2" presStyleCnt="0"/>
      <dgm:spPr/>
    </dgm:pt>
    <dgm:pt modelId="{9A938AF5-78E6-4417-A3C4-C17874700E41}" type="pres">
      <dgm:prSet presAssocID="{24FE008F-AA04-4C1E-810E-10F8DC96EE71}" presName="accentRepeatNode" presStyleLbl="solidFgAcc1" presStyleIdx="1" presStyleCnt="5"/>
      <dgm:spPr/>
    </dgm:pt>
    <dgm:pt modelId="{3C28E805-76FA-47BB-8B08-3E57C88F5B40}" type="pres">
      <dgm:prSet presAssocID="{C41D6836-3348-40F2-A89D-515D5325D3DF}" presName="text_3" presStyleLbl="node1" presStyleIdx="2" presStyleCnt="5">
        <dgm:presLayoutVars>
          <dgm:bulletEnabled val="1"/>
        </dgm:presLayoutVars>
      </dgm:prSet>
      <dgm:spPr/>
    </dgm:pt>
    <dgm:pt modelId="{974D765C-47BD-48FA-8775-574AE314411C}" type="pres">
      <dgm:prSet presAssocID="{C41D6836-3348-40F2-A89D-515D5325D3DF}" presName="accent_3" presStyleCnt="0"/>
      <dgm:spPr/>
    </dgm:pt>
    <dgm:pt modelId="{6750C90F-07F7-499E-BD5C-73BBB97C8863}" type="pres">
      <dgm:prSet presAssocID="{C41D6836-3348-40F2-A89D-515D5325D3DF}" presName="accentRepeatNode" presStyleLbl="solidFgAcc1" presStyleIdx="2" presStyleCnt="5"/>
      <dgm:spPr/>
    </dgm:pt>
    <dgm:pt modelId="{8F754654-DAB5-4A0B-BA58-EACF7685FAC0}" type="pres">
      <dgm:prSet presAssocID="{5EE65964-5D0C-4450-B522-39D48415841D}" presName="text_4" presStyleLbl="node1" presStyleIdx="3" presStyleCnt="5">
        <dgm:presLayoutVars>
          <dgm:bulletEnabled val="1"/>
        </dgm:presLayoutVars>
      </dgm:prSet>
      <dgm:spPr/>
    </dgm:pt>
    <dgm:pt modelId="{608C27E1-C9F2-4039-A525-BBD9DC6D9DD7}" type="pres">
      <dgm:prSet presAssocID="{5EE65964-5D0C-4450-B522-39D48415841D}" presName="accent_4" presStyleCnt="0"/>
      <dgm:spPr/>
    </dgm:pt>
    <dgm:pt modelId="{F93B0D54-DB45-449F-8C74-A023A7D887D7}" type="pres">
      <dgm:prSet presAssocID="{5EE65964-5D0C-4450-B522-39D48415841D}" presName="accentRepeatNode" presStyleLbl="solidFgAcc1" presStyleIdx="3" presStyleCnt="5"/>
      <dgm:spPr/>
    </dgm:pt>
    <dgm:pt modelId="{9B31C35D-6042-4A19-AE3B-69B8D8E06AD1}" type="pres">
      <dgm:prSet presAssocID="{B26199DB-87F7-4F0E-9E33-F7C06689C098}" presName="text_5" presStyleLbl="node1" presStyleIdx="4" presStyleCnt="5">
        <dgm:presLayoutVars>
          <dgm:bulletEnabled val="1"/>
        </dgm:presLayoutVars>
      </dgm:prSet>
      <dgm:spPr/>
    </dgm:pt>
    <dgm:pt modelId="{590DA161-25DC-4DD9-8D7C-00524AF0B829}" type="pres">
      <dgm:prSet presAssocID="{B26199DB-87F7-4F0E-9E33-F7C06689C098}" presName="accent_5" presStyleCnt="0"/>
      <dgm:spPr/>
    </dgm:pt>
    <dgm:pt modelId="{EC711BE4-CFFF-4944-A16C-AE311166E4E2}" type="pres">
      <dgm:prSet presAssocID="{B26199DB-87F7-4F0E-9E33-F7C06689C098}" presName="accentRepeatNode" presStyleLbl="solidFgAcc1" presStyleIdx="4" presStyleCnt="5"/>
      <dgm:spPr/>
    </dgm:pt>
  </dgm:ptLst>
  <dgm:cxnLst>
    <dgm:cxn modelId="{A8412119-3DB6-49D8-8E51-0741B77D7DBA}" type="presOf" srcId="{F96350A4-FFC3-415F-BB42-04D3D8EDF309}" destId="{FD9871A9-E444-4E34-B4B7-3BCE11201FC1}" srcOrd="0" destOrd="0" presId="urn:microsoft.com/office/officeart/2008/layout/VerticalCurvedList"/>
    <dgm:cxn modelId="{36DE801C-3A1F-43C5-B32B-81C7086B3769}" type="presOf" srcId="{0E6CE71E-9BA8-484D-B2A1-63B26F56E95D}" destId="{A4D47D44-253E-40C8-89C8-9AC62C7D16AA}" srcOrd="0" destOrd="0" presId="urn:microsoft.com/office/officeart/2008/layout/VerticalCurvedList"/>
    <dgm:cxn modelId="{0016B424-DB2F-4870-9606-0FFDB063EB9C}" srcId="{0E6CE71E-9BA8-484D-B2A1-63B26F56E95D}" destId="{24FE008F-AA04-4C1E-810E-10F8DC96EE71}" srcOrd="1" destOrd="0" parTransId="{0DD92E6D-A323-4784-BE56-FE10F15FABD1}" sibTransId="{876B8861-2A9A-4A5B-A0CB-B8A0A23DA2D2}"/>
    <dgm:cxn modelId="{E76C4D28-075A-4CA7-8AB6-D9AAC35343B6}" srcId="{0E6CE71E-9BA8-484D-B2A1-63B26F56E95D}" destId="{B26199DB-87F7-4F0E-9E33-F7C06689C098}" srcOrd="4" destOrd="0" parTransId="{5FA371C3-C339-44C0-957E-32587881D24E}" sibTransId="{D97AA8F2-C157-4E96-9939-B93CD3AAFD60}"/>
    <dgm:cxn modelId="{6860CB66-76B7-43E8-996E-BA53AB80B1D2}" srcId="{0E6CE71E-9BA8-484D-B2A1-63B26F56E95D}" destId="{5EE65964-5D0C-4450-B522-39D48415841D}" srcOrd="3" destOrd="0" parTransId="{1A4BE52D-4CA4-4E46-BD98-E283C143A036}" sibTransId="{02A9BA6D-88CA-4750-995B-779280953915}"/>
    <dgm:cxn modelId="{9F2E7676-4CEA-4AC4-A839-3E441AF581BA}" type="presOf" srcId="{5EE65964-5D0C-4450-B522-39D48415841D}" destId="{8F754654-DAB5-4A0B-BA58-EACF7685FAC0}" srcOrd="0" destOrd="0" presId="urn:microsoft.com/office/officeart/2008/layout/VerticalCurvedList"/>
    <dgm:cxn modelId="{E5B14485-C007-4BE0-9390-1D2CAFC9F131}" srcId="{0E6CE71E-9BA8-484D-B2A1-63B26F56E95D}" destId="{C41D6836-3348-40F2-A89D-515D5325D3DF}" srcOrd="2" destOrd="0" parTransId="{44FD3A4E-3224-4017-ABBC-376BC8F9308C}" sibTransId="{B96766C7-BAF3-403A-853B-51339FD9EA1A}"/>
    <dgm:cxn modelId="{5E820E96-FB3E-4F38-A78F-9AFF1925AD2A}" type="presOf" srcId="{B26199DB-87F7-4F0E-9E33-F7C06689C098}" destId="{9B31C35D-6042-4A19-AE3B-69B8D8E06AD1}" srcOrd="0" destOrd="0" presId="urn:microsoft.com/office/officeart/2008/layout/VerticalCurvedList"/>
    <dgm:cxn modelId="{ECB5AD9C-7CF5-4E3C-BCA5-DA4971FE074B}" type="presOf" srcId="{24FE008F-AA04-4C1E-810E-10F8DC96EE71}" destId="{5EDB1CE1-4844-44F9-ADA5-6DFB790488E0}" srcOrd="0" destOrd="0" presId="urn:microsoft.com/office/officeart/2008/layout/VerticalCurvedList"/>
    <dgm:cxn modelId="{301BB8CA-CD9B-45DA-A9B7-A6B1C953FABB}" srcId="{0E6CE71E-9BA8-484D-B2A1-63B26F56E95D}" destId="{D8BFCB2B-492C-477F-8116-BE70E98E632D}" srcOrd="0" destOrd="0" parTransId="{FFEA3E4C-6C13-4221-A57D-E4D47B35FD7A}" sibTransId="{F96350A4-FFC3-415F-BB42-04D3D8EDF309}"/>
    <dgm:cxn modelId="{882959E1-DF30-4797-929A-ADA8839019B1}" type="presOf" srcId="{C41D6836-3348-40F2-A89D-515D5325D3DF}" destId="{3C28E805-76FA-47BB-8B08-3E57C88F5B40}" srcOrd="0" destOrd="0" presId="urn:microsoft.com/office/officeart/2008/layout/VerticalCurvedList"/>
    <dgm:cxn modelId="{91E73AF1-1D00-46F5-B858-F3EB8825C561}" type="presOf" srcId="{D8BFCB2B-492C-477F-8116-BE70E98E632D}" destId="{7E8585AB-E0E1-4086-8419-F7AEE9DF102B}" srcOrd="0" destOrd="0" presId="urn:microsoft.com/office/officeart/2008/layout/VerticalCurvedList"/>
    <dgm:cxn modelId="{65DE5471-5316-4632-AD35-13E5B5CB154B}" type="presParOf" srcId="{A4D47D44-253E-40C8-89C8-9AC62C7D16AA}" destId="{00131A97-AF33-4284-B2CC-1FF1C42A8613}" srcOrd="0" destOrd="0" presId="urn:microsoft.com/office/officeart/2008/layout/VerticalCurvedList"/>
    <dgm:cxn modelId="{B0462708-EBEA-4F25-B6E6-E448F7CD4E80}" type="presParOf" srcId="{00131A97-AF33-4284-B2CC-1FF1C42A8613}" destId="{256C3CE9-704B-47F0-B6C6-910FA11557B5}" srcOrd="0" destOrd="0" presId="urn:microsoft.com/office/officeart/2008/layout/VerticalCurvedList"/>
    <dgm:cxn modelId="{A0D93684-FC2A-4187-A231-24222CDFCAF0}" type="presParOf" srcId="{256C3CE9-704B-47F0-B6C6-910FA11557B5}" destId="{EE163049-EAA5-4D11-9AE0-B9CE0BDAC787}" srcOrd="0" destOrd="0" presId="urn:microsoft.com/office/officeart/2008/layout/VerticalCurvedList"/>
    <dgm:cxn modelId="{B8FB8670-F2BD-4E88-89DC-CDEB89A06F4C}" type="presParOf" srcId="{256C3CE9-704B-47F0-B6C6-910FA11557B5}" destId="{FD9871A9-E444-4E34-B4B7-3BCE11201FC1}" srcOrd="1" destOrd="0" presId="urn:microsoft.com/office/officeart/2008/layout/VerticalCurvedList"/>
    <dgm:cxn modelId="{B69C36B2-4ACF-432C-8256-0B77185D6024}" type="presParOf" srcId="{256C3CE9-704B-47F0-B6C6-910FA11557B5}" destId="{B80A6444-100B-4CE8-AE57-74FBA5340A93}" srcOrd="2" destOrd="0" presId="urn:microsoft.com/office/officeart/2008/layout/VerticalCurvedList"/>
    <dgm:cxn modelId="{F4DA1DC4-C4F4-42E6-9858-2B4CDA44657D}" type="presParOf" srcId="{256C3CE9-704B-47F0-B6C6-910FA11557B5}" destId="{AB709170-421F-424A-B394-63711236DEFA}" srcOrd="3" destOrd="0" presId="urn:microsoft.com/office/officeart/2008/layout/VerticalCurvedList"/>
    <dgm:cxn modelId="{10923A4C-4BF2-4F57-8571-5819C5CD3969}" type="presParOf" srcId="{00131A97-AF33-4284-B2CC-1FF1C42A8613}" destId="{7E8585AB-E0E1-4086-8419-F7AEE9DF102B}" srcOrd="1" destOrd="0" presId="urn:microsoft.com/office/officeart/2008/layout/VerticalCurvedList"/>
    <dgm:cxn modelId="{7C51C4E6-2F71-4303-9B81-C697462EAB7A}" type="presParOf" srcId="{00131A97-AF33-4284-B2CC-1FF1C42A8613}" destId="{CACDAE1E-B39D-4F36-BBC2-1C1C042FB43E}" srcOrd="2" destOrd="0" presId="urn:microsoft.com/office/officeart/2008/layout/VerticalCurvedList"/>
    <dgm:cxn modelId="{4E1A7A82-7044-43BB-9128-017026A4A971}" type="presParOf" srcId="{CACDAE1E-B39D-4F36-BBC2-1C1C042FB43E}" destId="{CD9347C0-8D30-44D5-A74C-8D12AB27B34A}" srcOrd="0" destOrd="0" presId="urn:microsoft.com/office/officeart/2008/layout/VerticalCurvedList"/>
    <dgm:cxn modelId="{70B2D92F-C3D9-4365-B12C-F5FC9939A544}" type="presParOf" srcId="{00131A97-AF33-4284-B2CC-1FF1C42A8613}" destId="{5EDB1CE1-4844-44F9-ADA5-6DFB790488E0}" srcOrd="3" destOrd="0" presId="urn:microsoft.com/office/officeart/2008/layout/VerticalCurvedList"/>
    <dgm:cxn modelId="{FA5B9DC8-1D68-421B-B528-23571C1218BB}" type="presParOf" srcId="{00131A97-AF33-4284-B2CC-1FF1C42A8613}" destId="{E0619404-5483-4AF7-A2E6-5B0D77FC62BC}" srcOrd="4" destOrd="0" presId="urn:microsoft.com/office/officeart/2008/layout/VerticalCurvedList"/>
    <dgm:cxn modelId="{308B6BB1-76E8-4FCA-A7F6-9D3B9A1A531A}" type="presParOf" srcId="{E0619404-5483-4AF7-A2E6-5B0D77FC62BC}" destId="{9A938AF5-78E6-4417-A3C4-C17874700E41}" srcOrd="0" destOrd="0" presId="urn:microsoft.com/office/officeart/2008/layout/VerticalCurvedList"/>
    <dgm:cxn modelId="{E48CA4C9-4CA7-4EF1-9B5B-E643D8154E62}" type="presParOf" srcId="{00131A97-AF33-4284-B2CC-1FF1C42A8613}" destId="{3C28E805-76FA-47BB-8B08-3E57C88F5B40}" srcOrd="5" destOrd="0" presId="urn:microsoft.com/office/officeart/2008/layout/VerticalCurvedList"/>
    <dgm:cxn modelId="{5BCFE8B9-A326-4F05-8149-FB8D93149804}" type="presParOf" srcId="{00131A97-AF33-4284-B2CC-1FF1C42A8613}" destId="{974D765C-47BD-48FA-8775-574AE314411C}" srcOrd="6" destOrd="0" presId="urn:microsoft.com/office/officeart/2008/layout/VerticalCurvedList"/>
    <dgm:cxn modelId="{37292DB2-C980-4E7D-A521-5E4EF3DA7D14}" type="presParOf" srcId="{974D765C-47BD-48FA-8775-574AE314411C}" destId="{6750C90F-07F7-499E-BD5C-73BBB97C8863}" srcOrd="0" destOrd="0" presId="urn:microsoft.com/office/officeart/2008/layout/VerticalCurvedList"/>
    <dgm:cxn modelId="{4C68FC81-6305-46E0-BB9A-70920677E93D}" type="presParOf" srcId="{00131A97-AF33-4284-B2CC-1FF1C42A8613}" destId="{8F754654-DAB5-4A0B-BA58-EACF7685FAC0}" srcOrd="7" destOrd="0" presId="urn:microsoft.com/office/officeart/2008/layout/VerticalCurvedList"/>
    <dgm:cxn modelId="{4E762F57-F4DA-4D97-A8BC-CC35BC440CC9}" type="presParOf" srcId="{00131A97-AF33-4284-B2CC-1FF1C42A8613}" destId="{608C27E1-C9F2-4039-A525-BBD9DC6D9DD7}" srcOrd="8" destOrd="0" presId="urn:microsoft.com/office/officeart/2008/layout/VerticalCurvedList"/>
    <dgm:cxn modelId="{41636FCB-7609-4F11-B87E-046481C8E274}" type="presParOf" srcId="{608C27E1-C9F2-4039-A525-BBD9DC6D9DD7}" destId="{F93B0D54-DB45-449F-8C74-A023A7D887D7}" srcOrd="0" destOrd="0" presId="urn:microsoft.com/office/officeart/2008/layout/VerticalCurvedList"/>
    <dgm:cxn modelId="{6CB7E820-14A6-49C4-8728-C33BC97E2FF2}" type="presParOf" srcId="{00131A97-AF33-4284-B2CC-1FF1C42A8613}" destId="{9B31C35D-6042-4A19-AE3B-69B8D8E06AD1}" srcOrd="9" destOrd="0" presId="urn:microsoft.com/office/officeart/2008/layout/VerticalCurvedList"/>
    <dgm:cxn modelId="{DEF0B205-613E-4FED-9F2A-05C0A021282C}" type="presParOf" srcId="{00131A97-AF33-4284-B2CC-1FF1C42A8613}" destId="{590DA161-25DC-4DD9-8D7C-00524AF0B829}" srcOrd="10" destOrd="0" presId="urn:microsoft.com/office/officeart/2008/layout/VerticalCurvedList"/>
    <dgm:cxn modelId="{2B6E23E8-7949-4B3D-9F44-C42EB0F05E94}" type="presParOf" srcId="{590DA161-25DC-4DD9-8D7C-00524AF0B829}" destId="{EC711BE4-CFFF-4944-A16C-AE311166E4E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74BEA2-1742-4512-9801-A94AF709ADFB}">
      <dsp:nvSpPr>
        <dsp:cNvPr id="0" name=""/>
        <dsp:cNvSpPr/>
      </dsp:nvSpPr>
      <dsp:spPr>
        <a:xfrm>
          <a:off x="-5158959" y="-790245"/>
          <a:ext cx="6143548" cy="6143548"/>
        </a:xfrm>
        <a:prstGeom prst="blockArc">
          <a:avLst>
            <a:gd name="adj1" fmla="val 18900000"/>
            <a:gd name="adj2" fmla="val 2700000"/>
            <a:gd name="adj3" fmla="val 352"/>
          </a:avLst>
        </a:pr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1AE3B2-F965-4168-821F-E638AA6A76E3}">
      <dsp:nvSpPr>
        <dsp:cNvPr id="0" name=""/>
        <dsp:cNvSpPr/>
      </dsp:nvSpPr>
      <dsp:spPr>
        <a:xfrm>
          <a:off x="367227" y="240290"/>
          <a:ext cx="10529110" cy="480398"/>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33020" rIns="33020" bIns="33020" numCol="1" spcCol="1270" anchor="ctr" anchorCtr="0">
          <a:noAutofit/>
        </a:bodyPr>
        <a:lstStyle/>
        <a:p>
          <a:pPr marL="0" lvl="0" indent="0" algn="l" defTabSz="577850">
            <a:lnSpc>
              <a:spcPct val="90000"/>
            </a:lnSpc>
            <a:spcBef>
              <a:spcPct val="0"/>
            </a:spcBef>
            <a:spcAft>
              <a:spcPct val="35000"/>
            </a:spcAft>
            <a:buNone/>
          </a:pPr>
          <a:r>
            <a:rPr lang="en-GB" sz="1300" kern="1200" dirty="0"/>
            <a:t>Speed of change</a:t>
          </a:r>
        </a:p>
      </dsp:txBody>
      <dsp:txXfrm>
        <a:off x="367227" y="240290"/>
        <a:ext cx="10529110" cy="480398"/>
      </dsp:txXfrm>
    </dsp:sp>
    <dsp:sp modelId="{8DBB7DE3-4C9A-4503-97F8-20E4CD153BA3}">
      <dsp:nvSpPr>
        <dsp:cNvPr id="0" name=""/>
        <dsp:cNvSpPr/>
      </dsp:nvSpPr>
      <dsp:spPr>
        <a:xfrm>
          <a:off x="66978" y="180240"/>
          <a:ext cx="600498" cy="600498"/>
        </a:xfrm>
        <a:prstGeom prst="ellipse">
          <a:avLst/>
        </a:prstGeom>
        <a:solidFill>
          <a:schemeClr val="lt1">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B5043A-4C1A-4061-A4B6-05147A5C4FAC}">
      <dsp:nvSpPr>
        <dsp:cNvPr id="0" name=""/>
        <dsp:cNvSpPr/>
      </dsp:nvSpPr>
      <dsp:spPr>
        <a:xfrm>
          <a:off x="762388" y="960797"/>
          <a:ext cx="10133949" cy="480398"/>
        </a:xfrm>
        <a:prstGeom prst="rect">
          <a:avLst/>
        </a:prstGeom>
        <a:solidFill>
          <a:schemeClr val="accent1">
            <a:shade val="50000"/>
            <a:hueOff val="116192"/>
            <a:satOff val="-15200"/>
            <a:lumOff val="191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33020" rIns="33020" bIns="33020" numCol="1" spcCol="1270" anchor="ctr" anchorCtr="0">
          <a:noAutofit/>
        </a:bodyPr>
        <a:lstStyle/>
        <a:p>
          <a:pPr marL="0" lvl="0" indent="0" algn="l" defTabSz="577850">
            <a:lnSpc>
              <a:spcPct val="90000"/>
            </a:lnSpc>
            <a:spcBef>
              <a:spcPct val="0"/>
            </a:spcBef>
            <a:spcAft>
              <a:spcPct val="35000"/>
            </a:spcAft>
            <a:buNone/>
          </a:pPr>
          <a:r>
            <a:rPr lang="en-GB" sz="1300" kern="1200" dirty="0"/>
            <a:t>Not just about sanctions list searches – (a) need to look at ownership and control and (b) consider the sectorial and trade measures</a:t>
          </a:r>
        </a:p>
      </dsp:txBody>
      <dsp:txXfrm>
        <a:off x="762388" y="960797"/>
        <a:ext cx="10133949" cy="480398"/>
      </dsp:txXfrm>
    </dsp:sp>
    <dsp:sp modelId="{DD4D01C7-75C1-4BB9-A039-AF953AE1359F}">
      <dsp:nvSpPr>
        <dsp:cNvPr id="0" name=""/>
        <dsp:cNvSpPr/>
      </dsp:nvSpPr>
      <dsp:spPr>
        <a:xfrm>
          <a:off x="462139" y="900747"/>
          <a:ext cx="600498" cy="600498"/>
        </a:xfrm>
        <a:prstGeom prst="ellipse">
          <a:avLst/>
        </a:prstGeom>
        <a:solidFill>
          <a:schemeClr val="lt1">
            <a:hueOff val="0"/>
            <a:satOff val="0"/>
            <a:lumOff val="0"/>
            <a:alphaOff val="0"/>
          </a:schemeClr>
        </a:solidFill>
        <a:ln w="25400" cap="flat" cmpd="sng" algn="ctr">
          <a:solidFill>
            <a:schemeClr val="accent1">
              <a:shade val="50000"/>
              <a:hueOff val="116192"/>
              <a:satOff val="-15200"/>
              <a:lumOff val="19193"/>
              <a:alphaOff val="0"/>
            </a:schemeClr>
          </a:solidFill>
          <a:prstDash val="solid"/>
        </a:ln>
        <a:effectLst/>
      </dsp:spPr>
      <dsp:style>
        <a:lnRef idx="2">
          <a:scrgbClr r="0" g="0" b="0"/>
        </a:lnRef>
        <a:fillRef idx="1">
          <a:scrgbClr r="0" g="0" b="0"/>
        </a:fillRef>
        <a:effectRef idx="0">
          <a:scrgbClr r="0" g="0" b="0"/>
        </a:effectRef>
        <a:fontRef idx="minor"/>
      </dsp:style>
    </dsp:sp>
    <dsp:sp modelId="{054E9527-9C29-421C-AB5C-E7610187A24C}">
      <dsp:nvSpPr>
        <dsp:cNvPr id="0" name=""/>
        <dsp:cNvSpPr/>
      </dsp:nvSpPr>
      <dsp:spPr>
        <a:xfrm>
          <a:off x="943085" y="1681303"/>
          <a:ext cx="9953252" cy="480398"/>
        </a:xfrm>
        <a:prstGeom prst="rect">
          <a:avLst/>
        </a:prstGeom>
        <a:solidFill>
          <a:schemeClr val="accent1">
            <a:shade val="50000"/>
            <a:hueOff val="232383"/>
            <a:satOff val="-30401"/>
            <a:lumOff val="383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33020" rIns="33020" bIns="33020" numCol="1" spcCol="1270" anchor="ctr" anchorCtr="0">
          <a:noAutofit/>
        </a:bodyPr>
        <a:lstStyle/>
        <a:p>
          <a:pPr marL="0" lvl="0" indent="0" algn="l" defTabSz="577850">
            <a:lnSpc>
              <a:spcPct val="90000"/>
            </a:lnSpc>
            <a:spcBef>
              <a:spcPct val="0"/>
            </a:spcBef>
            <a:spcAft>
              <a:spcPct val="35000"/>
            </a:spcAft>
            <a:buNone/>
          </a:pPr>
          <a:r>
            <a:rPr lang="en-GB" sz="1300" kern="1200" dirty="0"/>
            <a:t>Level of due diligence required into ownership and control</a:t>
          </a:r>
        </a:p>
      </dsp:txBody>
      <dsp:txXfrm>
        <a:off x="943085" y="1681303"/>
        <a:ext cx="9953252" cy="480398"/>
      </dsp:txXfrm>
    </dsp:sp>
    <dsp:sp modelId="{4B2C134B-6D23-4078-8831-36D21080995C}">
      <dsp:nvSpPr>
        <dsp:cNvPr id="0" name=""/>
        <dsp:cNvSpPr/>
      </dsp:nvSpPr>
      <dsp:spPr>
        <a:xfrm>
          <a:off x="642836" y="1621254"/>
          <a:ext cx="600498" cy="600498"/>
        </a:xfrm>
        <a:prstGeom prst="ellipse">
          <a:avLst/>
        </a:prstGeom>
        <a:solidFill>
          <a:schemeClr val="lt1">
            <a:hueOff val="0"/>
            <a:satOff val="0"/>
            <a:lumOff val="0"/>
            <a:alphaOff val="0"/>
          </a:schemeClr>
        </a:solidFill>
        <a:ln w="25400" cap="flat" cmpd="sng" algn="ctr">
          <a:solidFill>
            <a:schemeClr val="accent1">
              <a:shade val="50000"/>
              <a:hueOff val="232383"/>
              <a:satOff val="-30401"/>
              <a:lumOff val="38387"/>
              <a:alphaOff val="0"/>
            </a:schemeClr>
          </a:solidFill>
          <a:prstDash val="solid"/>
        </a:ln>
        <a:effectLst/>
      </dsp:spPr>
      <dsp:style>
        <a:lnRef idx="2">
          <a:scrgbClr r="0" g="0" b="0"/>
        </a:lnRef>
        <a:fillRef idx="1">
          <a:scrgbClr r="0" g="0" b="0"/>
        </a:fillRef>
        <a:effectRef idx="0">
          <a:scrgbClr r="0" g="0" b="0"/>
        </a:effectRef>
        <a:fontRef idx="minor"/>
      </dsp:style>
    </dsp:sp>
    <dsp:sp modelId="{D0B1F7D9-75D9-4EBF-A9BE-7A869133EDD8}">
      <dsp:nvSpPr>
        <dsp:cNvPr id="0" name=""/>
        <dsp:cNvSpPr/>
      </dsp:nvSpPr>
      <dsp:spPr>
        <a:xfrm>
          <a:off x="943085" y="2401354"/>
          <a:ext cx="9953252" cy="480398"/>
        </a:xfrm>
        <a:prstGeom prst="rect">
          <a:avLst/>
        </a:prstGeom>
        <a:solidFill>
          <a:schemeClr val="accent1">
            <a:shade val="50000"/>
            <a:hueOff val="348575"/>
            <a:satOff val="-45601"/>
            <a:lumOff val="575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33020" rIns="33020" bIns="33020" numCol="1" spcCol="1270" anchor="ctr" anchorCtr="0">
          <a:noAutofit/>
        </a:bodyPr>
        <a:lstStyle/>
        <a:p>
          <a:pPr marL="0" lvl="0" indent="0" algn="l" defTabSz="577850">
            <a:lnSpc>
              <a:spcPct val="90000"/>
            </a:lnSpc>
            <a:spcBef>
              <a:spcPct val="0"/>
            </a:spcBef>
            <a:spcAft>
              <a:spcPct val="35000"/>
            </a:spcAft>
            <a:buNone/>
          </a:pPr>
          <a:r>
            <a:rPr lang="en-GB" sz="1300" kern="1200" dirty="0"/>
            <a:t>Circumvention and facilitation risks, and the lack of clarity in circumstances where divestments of shareholdings have been made by designated persons.</a:t>
          </a:r>
        </a:p>
      </dsp:txBody>
      <dsp:txXfrm>
        <a:off x="943085" y="2401354"/>
        <a:ext cx="9953252" cy="480398"/>
      </dsp:txXfrm>
    </dsp:sp>
    <dsp:sp modelId="{7DAB4639-810C-4FCF-B1E7-4B7877186058}">
      <dsp:nvSpPr>
        <dsp:cNvPr id="0" name=""/>
        <dsp:cNvSpPr/>
      </dsp:nvSpPr>
      <dsp:spPr>
        <a:xfrm>
          <a:off x="642836" y="2341304"/>
          <a:ext cx="600498" cy="600498"/>
        </a:xfrm>
        <a:prstGeom prst="ellipse">
          <a:avLst/>
        </a:prstGeom>
        <a:solidFill>
          <a:schemeClr val="lt1">
            <a:hueOff val="0"/>
            <a:satOff val="0"/>
            <a:lumOff val="0"/>
            <a:alphaOff val="0"/>
          </a:schemeClr>
        </a:solidFill>
        <a:ln w="25400" cap="flat" cmpd="sng" algn="ctr">
          <a:solidFill>
            <a:schemeClr val="accent1">
              <a:shade val="50000"/>
              <a:hueOff val="348575"/>
              <a:satOff val="-45601"/>
              <a:lumOff val="57580"/>
              <a:alphaOff val="0"/>
            </a:schemeClr>
          </a:solidFill>
          <a:prstDash val="solid"/>
        </a:ln>
        <a:effectLst/>
      </dsp:spPr>
      <dsp:style>
        <a:lnRef idx="2">
          <a:scrgbClr r="0" g="0" b="0"/>
        </a:lnRef>
        <a:fillRef idx="1">
          <a:scrgbClr r="0" g="0" b="0"/>
        </a:fillRef>
        <a:effectRef idx="0">
          <a:scrgbClr r="0" g="0" b="0"/>
        </a:effectRef>
        <a:fontRef idx="minor"/>
      </dsp:style>
    </dsp:sp>
    <dsp:sp modelId="{397310FC-3E02-47DD-8412-4F6362F1DE43}">
      <dsp:nvSpPr>
        <dsp:cNvPr id="0" name=""/>
        <dsp:cNvSpPr/>
      </dsp:nvSpPr>
      <dsp:spPr>
        <a:xfrm>
          <a:off x="762388" y="3121861"/>
          <a:ext cx="10133949" cy="480398"/>
        </a:xfrm>
        <a:prstGeom prst="rect">
          <a:avLst/>
        </a:prstGeom>
        <a:solidFill>
          <a:schemeClr val="accent1">
            <a:shade val="50000"/>
            <a:hueOff val="232383"/>
            <a:satOff val="-30401"/>
            <a:lumOff val="383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33020" rIns="33020" bIns="33020" numCol="1" spcCol="1270" anchor="ctr" anchorCtr="0">
          <a:noAutofit/>
        </a:bodyPr>
        <a:lstStyle/>
        <a:p>
          <a:pPr marL="0" lvl="0" indent="0" algn="l" defTabSz="577850">
            <a:lnSpc>
              <a:spcPct val="90000"/>
            </a:lnSpc>
            <a:spcBef>
              <a:spcPct val="0"/>
            </a:spcBef>
            <a:spcAft>
              <a:spcPct val="35000"/>
            </a:spcAft>
            <a:buNone/>
          </a:pPr>
          <a:r>
            <a:rPr lang="en-GB" sz="1300" kern="1200" dirty="0"/>
            <a:t>Where sectoral sanctions apply, thorough and ongoing analysis of sanctions is necessary.</a:t>
          </a:r>
        </a:p>
      </dsp:txBody>
      <dsp:txXfrm>
        <a:off x="762388" y="3121861"/>
        <a:ext cx="10133949" cy="480398"/>
      </dsp:txXfrm>
    </dsp:sp>
    <dsp:sp modelId="{DE5D4C16-E389-4F01-8AA3-3E194BB96BC1}">
      <dsp:nvSpPr>
        <dsp:cNvPr id="0" name=""/>
        <dsp:cNvSpPr/>
      </dsp:nvSpPr>
      <dsp:spPr>
        <a:xfrm>
          <a:off x="462139" y="3061811"/>
          <a:ext cx="600498" cy="600498"/>
        </a:xfrm>
        <a:prstGeom prst="ellipse">
          <a:avLst/>
        </a:prstGeom>
        <a:solidFill>
          <a:schemeClr val="lt1">
            <a:hueOff val="0"/>
            <a:satOff val="0"/>
            <a:lumOff val="0"/>
            <a:alphaOff val="0"/>
          </a:schemeClr>
        </a:solidFill>
        <a:ln w="25400" cap="flat" cmpd="sng" algn="ctr">
          <a:solidFill>
            <a:schemeClr val="accent1">
              <a:shade val="50000"/>
              <a:hueOff val="232383"/>
              <a:satOff val="-30401"/>
              <a:lumOff val="38387"/>
              <a:alphaOff val="0"/>
            </a:schemeClr>
          </a:solidFill>
          <a:prstDash val="solid"/>
        </a:ln>
        <a:effectLst/>
      </dsp:spPr>
      <dsp:style>
        <a:lnRef idx="2">
          <a:scrgbClr r="0" g="0" b="0"/>
        </a:lnRef>
        <a:fillRef idx="1">
          <a:scrgbClr r="0" g="0" b="0"/>
        </a:fillRef>
        <a:effectRef idx="0">
          <a:scrgbClr r="0" g="0" b="0"/>
        </a:effectRef>
        <a:fontRef idx="minor"/>
      </dsp:style>
    </dsp:sp>
    <dsp:sp modelId="{793EA126-9D7A-48E5-9340-02F4CED3CE74}">
      <dsp:nvSpPr>
        <dsp:cNvPr id="0" name=""/>
        <dsp:cNvSpPr/>
      </dsp:nvSpPr>
      <dsp:spPr>
        <a:xfrm>
          <a:off x="367227" y="3842367"/>
          <a:ext cx="10529110" cy="480398"/>
        </a:xfrm>
        <a:prstGeom prst="rect">
          <a:avLst/>
        </a:prstGeom>
        <a:solidFill>
          <a:schemeClr val="accent1">
            <a:shade val="50000"/>
            <a:hueOff val="116192"/>
            <a:satOff val="-15200"/>
            <a:lumOff val="191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33020" rIns="33020" bIns="33020" numCol="1" spcCol="1270" anchor="ctr" anchorCtr="0">
          <a:noAutofit/>
        </a:bodyPr>
        <a:lstStyle/>
        <a:p>
          <a:pPr marL="0" lvl="0" indent="0" algn="l" defTabSz="577850">
            <a:lnSpc>
              <a:spcPct val="90000"/>
            </a:lnSpc>
            <a:spcBef>
              <a:spcPct val="0"/>
            </a:spcBef>
            <a:spcAft>
              <a:spcPct val="35000"/>
            </a:spcAft>
            <a:buNone/>
          </a:pPr>
          <a:r>
            <a:rPr lang="en-GB" sz="1300" kern="1200" dirty="0"/>
            <a:t>US secondary (or extra-territorial sanctions)</a:t>
          </a:r>
        </a:p>
      </dsp:txBody>
      <dsp:txXfrm>
        <a:off x="367227" y="3842367"/>
        <a:ext cx="10529110" cy="480398"/>
      </dsp:txXfrm>
    </dsp:sp>
    <dsp:sp modelId="{73F4E022-4DB4-48F2-968E-21DB0B5389DA}">
      <dsp:nvSpPr>
        <dsp:cNvPr id="0" name=""/>
        <dsp:cNvSpPr/>
      </dsp:nvSpPr>
      <dsp:spPr>
        <a:xfrm>
          <a:off x="66978" y="3782317"/>
          <a:ext cx="600498" cy="600498"/>
        </a:xfrm>
        <a:prstGeom prst="ellipse">
          <a:avLst/>
        </a:prstGeom>
        <a:solidFill>
          <a:schemeClr val="lt1">
            <a:hueOff val="0"/>
            <a:satOff val="0"/>
            <a:lumOff val="0"/>
            <a:alphaOff val="0"/>
          </a:schemeClr>
        </a:solidFill>
        <a:ln w="25400" cap="flat" cmpd="sng" algn="ctr">
          <a:solidFill>
            <a:schemeClr val="accent1">
              <a:shade val="50000"/>
              <a:hueOff val="116192"/>
              <a:satOff val="-15200"/>
              <a:lumOff val="19193"/>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9871A9-E444-4E34-B4B7-3BCE11201FC1}">
      <dsp:nvSpPr>
        <dsp:cNvPr id="0" name=""/>
        <dsp:cNvSpPr/>
      </dsp:nvSpPr>
      <dsp:spPr>
        <a:xfrm>
          <a:off x="-5197077" y="-796040"/>
          <a:ext cx="6188829" cy="6188829"/>
        </a:xfrm>
        <a:prstGeom prst="blockArc">
          <a:avLst>
            <a:gd name="adj1" fmla="val 18900000"/>
            <a:gd name="adj2" fmla="val 2700000"/>
            <a:gd name="adj3" fmla="val 349"/>
          </a:avLst>
        </a:pr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76FA3-0690-40C4-940D-0F87B5174790}">
      <dsp:nvSpPr>
        <dsp:cNvPr id="0" name=""/>
        <dsp:cNvSpPr/>
      </dsp:nvSpPr>
      <dsp:spPr>
        <a:xfrm>
          <a:off x="369872" y="242064"/>
          <a:ext cx="10525933" cy="483945"/>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32"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Sign up to the email alerts</a:t>
          </a:r>
        </a:p>
      </dsp:txBody>
      <dsp:txXfrm>
        <a:off x="369872" y="242064"/>
        <a:ext cx="10525933" cy="483945"/>
      </dsp:txXfrm>
    </dsp:sp>
    <dsp:sp modelId="{F581DA01-9389-47B3-8BF7-1E53BE904C6B}">
      <dsp:nvSpPr>
        <dsp:cNvPr id="0" name=""/>
        <dsp:cNvSpPr/>
      </dsp:nvSpPr>
      <dsp:spPr>
        <a:xfrm>
          <a:off x="67406" y="181571"/>
          <a:ext cx="604932" cy="604932"/>
        </a:xfrm>
        <a:prstGeom prst="ellipse">
          <a:avLst/>
        </a:prstGeom>
        <a:solidFill>
          <a:schemeClr val="lt1">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83B4F3-9165-46AF-BF6D-332E1B1D9325}">
      <dsp:nvSpPr>
        <dsp:cNvPr id="0" name=""/>
        <dsp:cNvSpPr/>
      </dsp:nvSpPr>
      <dsp:spPr>
        <a:xfrm>
          <a:off x="767950" y="967891"/>
          <a:ext cx="10127855" cy="483945"/>
        </a:xfrm>
        <a:prstGeom prst="rect">
          <a:avLst/>
        </a:prstGeom>
        <a:solidFill>
          <a:schemeClr val="accent1">
            <a:shade val="50000"/>
            <a:hueOff val="116192"/>
            <a:satOff val="-15200"/>
            <a:lumOff val="191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32"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Consider how your new business intake works? How do you capture client and counterparty risks (including OFAC designations)? How can you build in alerts to capture sectoral sanctions?</a:t>
          </a:r>
        </a:p>
      </dsp:txBody>
      <dsp:txXfrm>
        <a:off x="767950" y="967891"/>
        <a:ext cx="10127855" cy="483945"/>
      </dsp:txXfrm>
    </dsp:sp>
    <dsp:sp modelId="{3231AA51-B35E-45DE-A47B-80439EDA7396}">
      <dsp:nvSpPr>
        <dsp:cNvPr id="0" name=""/>
        <dsp:cNvSpPr/>
      </dsp:nvSpPr>
      <dsp:spPr>
        <a:xfrm>
          <a:off x="465484" y="907398"/>
          <a:ext cx="604932" cy="604932"/>
        </a:xfrm>
        <a:prstGeom prst="ellipse">
          <a:avLst/>
        </a:prstGeom>
        <a:solidFill>
          <a:schemeClr val="lt1">
            <a:hueOff val="0"/>
            <a:satOff val="0"/>
            <a:lumOff val="0"/>
            <a:alphaOff val="0"/>
          </a:schemeClr>
        </a:solidFill>
        <a:ln w="25400" cap="flat" cmpd="sng" algn="ctr">
          <a:solidFill>
            <a:schemeClr val="accent1">
              <a:shade val="50000"/>
              <a:hueOff val="116192"/>
              <a:satOff val="-15200"/>
              <a:lumOff val="19193"/>
              <a:alphaOff val="0"/>
            </a:schemeClr>
          </a:solidFill>
          <a:prstDash val="solid"/>
        </a:ln>
        <a:effectLst/>
      </dsp:spPr>
      <dsp:style>
        <a:lnRef idx="2">
          <a:scrgbClr r="0" g="0" b="0"/>
        </a:lnRef>
        <a:fillRef idx="1">
          <a:scrgbClr r="0" g="0" b="0"/>
        </a:fillRef>
        <a:effectRef idx="0">
          <a:scrgbClr r="0" g="0" b="0"/>
        </a:effectRef>
        <a:fontRef idx="minor"/>
      </dsp:style>
    </dsp:sp>
    <dsp:sp modelId="{50D95D31-5D1C-420C-9BD8-56342DFC0DD0}">
      <dsp:nvSpPr>
        <dsp:cNvPr id="0" name=""/>
        <dsp:cNvSpPr/>
      </dsp:nvSpPr>
      <dsp:spPr>
        <a:xfrm>
          <a:off x="949982" y="1693717"/>
          <a:ext cx="9945824" cy="483945"/>
        </a:xfrm>
        <a:prstGeom prst="rect">
          <a:avLst/>
        </a:prstGeom>
        <a:solidFill>
          <a:schemeClr val="accent1">
            <a:shade val="50000"/>
            <a:hueOff val="232383"/>
            <a:satOff val="-30401"/>
            <a:lumOff val="383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32"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Can you identify any designated persons (DPs) within the shareholding or board structure of any of the parties to the matter?  </a:t>
          </a:r>
        </a:p>
      </dsp:txBody>
      <dsp:txXfrm>
        <a:off x="949982" y="1693717"/>
        <a:ext cx="9945824" cy="483945"/>
      </dsp:txXfrm>
    </dsp:sp>
    <dsp:sp modelId="{412F5532-63A3-4605-A7BA-472B31449D04}">
      <dsp:nvSpPr>
        <dsp:cNvPr id="0" name=""/>
        <dsp:cNvSpPr/>
      </dsp:nvSpPr>
      <dsp:spPr>
        <a:xfrm>
          <a:off x="647516" y="1633224"/>
          <a:ext cx="604932" cy="604932"/>
        </a:xfrm>
        <a:prstGeom prst="ellipse">
          <a:avLst/>
        </a:prstGeom>
        <a:solidFill>
          <a:schemeClr val="lt1">
            <a:hueOff val="0"/>
            <a:satOff val="0"/>
            <a:lumOff val="0"/>
            <a:alphaOff val="0"/>
          </a:schemeClr>
        </a:solidFill>
        <a:ln w="25400" cap="flat" cmpd="sng" algn="ctr">
          <a:solidFill>
            <a:schemeClr val="accent1">
              <a:shade val="50000"/>
              <a:hueOff val="232383"/>
              <a:satOff val="-30401"/>
              <a:lumOff val="38387"/>
              <a:alphaOff val="0"/>
            </a:schemeClr>
          </a:solidFill>
          <a:prstDash val="solid"/>
        </a:ln>
        <a:effectLst/>
      </dsp:spPr>
      <dsp:style>
        <a:lnRef idx="2">
          <a:scrgbClr r="0" g="0" b="0"/>
        </a:lnRef>
        <a:fillRef idx="1">
          <a:scrgbClr r="0" g="0" b="0"/>
        </a:fillRef>
        <a:effectRef idx="0">
          <a:scrgbClr r="0" g="0" b="0"/>
        </a:effectRef>
        <a:fontRef idx="minor"/>
      </dsp:style>
    </dsp:sp>
    <dsp:sp modelId="{95C45F9F-2741-40C0-B8F1-C9CCDE7B7206}">
      <dsp:nvSpPr>
        <dsp:cNvPr id="0" name=""/>
        <dsp:cNvSpPr/>
      </dsp:nvSpPr>
      <dsp:spPr>
        <a:xfrm>
          <a:off x="949982" y="2419084"/>
          <a:ext cx="9945824" cy="483945"/>
        </a:xfrm>
        <a:prstGeom prst="rect">
          <a:avLst/>
        </a:prstGeom>
        <a:solidFill>
          <a:schemeClr val="accent1">
            <a:shade val="50000"/>
            <a:hueOff val="348575"/>
            <a:satOff val="-45601"/>
            <a:lumOff val="575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32"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a:t>If </a:t>
          </a:r>
          <a:r>
            <a:rPr lang="en-GB" sz="1300" kern="1200" dirty="0"/>
            <a:t>so, what is their percentage interest and/or position?  Are there any possible relationships with others in the shareholding structure?</a:t>
          </a:r>
        </a:p>
      </dsp:txBody>
      <dsp:txXfrm>
        <a:off x="949982" y="2419084"/>
        <a:ext cx="9945824" cy="483945"/>
      </dsp:txXfrm>
    </dsp:sp>
    <dsp:sp modelId="{0897CBBB-7AF3-4F21-B33D-57149CE45670}">
      <dsp:nvSpPr>
        <dsp:cNvPr id="0" name=""/>
        <dsp:cNvSpPr/>
      </dsp:nvSpPr>
      <dsp:spPr>
        <a:xfrm>
          <a:off x="647516" y="2358591"/>
          <a:ext cx="604932" cy="604932"/>
        </a:xfrm>
        <a:prstGeom prst="ellipse">
          <a:avLst/>
        </a:prstGeom>
        <a:solidFill>
          <a:schemeClr val="lt1">
            <a:hueOff val="0"/>
            <a:satOff val="0"/>
            <a:lumOff val="0"/>
            <a:alphaOff val="0"/>
          </a:schemeClr>
        </a:solidFill>
        <a:ln w="25400" cap="flat" cmpd="sng" algn="ctr">
          <a:solidFill>
            <a:schemeClr val="accent1">
              <a:shade val="50000"/>
              <a:hueOff val="348575"/>
              <a:satOff val="-45601"/>
              <a:lumOff val="57580"/>
              <a:alphaOff val="0"/>
            </a:schemeClr>
          </a:solidFill>
          <a:prstDash val="solid"/>
        </a:ln>
        <a:effectLst/>
      </dsp:spPr>
      <dsp:style>
        <a:lnRef idx="2">
          <a:scrgbClr r="0" g="0" b="0"/>
        </a:lnRef>
        <a:fillRef idx="1">
          <a:scrgbClr r="0" g="0" b="0"/>
        </a:fillRef>
        <a:effectRef idx="0">
          <a:scrgbClr r="0" g="0" b="0"/>
        </a:effectRef>
        <a:fontRef idx="minor"/>
      </dsp:style>
    </dsp:sp>
    <dsp:sp modelId="{1D2FF0E4-8179-41C3-9608-385870037B3E}">
      <dsp:nvSpPr>
        <dsp:cNvPr id="0" name=""/>
        <dsp:cNvSpPr/>
      </dsp:nvSpPr>
      <dsp:spPr>
        <a:xfrm>
          <a:off x="767950" y="3144911"/>
          <a:ext cx="10127855" cy="483945"/>
        </a:xfrm>
        <a:prstGeom prst="rect">
          <a:avLst/>
        </a:prstGeom>
        <a:solidFill>
          <a:schemeClr val="accent1">
            <a:shade val="50000"/>
            <a:hueOff val="232383"/>
            <a:satOff val="-30401"/>
            <a:lumOff val="383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32"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Has any DP recently reduced any shareholding in a party to the matter as a result of the actual or threatened imposition of sanctions? </a:t>
          </a:r>
        </a:p>
      </dsp:txBody>
      <dsp:txXfrm>
        <a:off x="767950" y="3144911"/>
        <a:ext cx="10127855" cy="483945"/>
      </dsp:txXfrm>
    </dsp:sp>
    <dsp:sp modelId="{02C9F5BA-82E3-4640-8726-B29B892BBAA1}">
      <dsp:nvSpPr>
        <dsp:cNvPr id="0" name=""/>
        <dsp:cNvSpPr/>
      </dsp:nvSpPr>
      <dsp:spPr>
        <a:xfrm>
          <a:off x="465484" y="3084417"/>
          <a:ext cx="604932" cy="604932"/>
        </a:xfrm>
        <a:prstGeom prst="ellipse">
          <a:avLst/>
        </a:prstGeom>
        <a:solidFill>
          <a:schemeClr val="lt1">
            <a:hueOff val="0"/>
            <a:satOff val="0"/>
            <a:lumOff val="0"/>
            <a:alphaOff val="0"/>
          </a:schemeClr>
        </a:solidFill>
        <a:ln w="25400" cap="flat" cmpd="sng" algn="ctr">
          <a:solidFill>
            <a:schemeClr val="accent1">
              <a:shade val="50000"/>
              <a:hueOff val="232383"/>
              <a:satOff val="-30401"/>
              <a:lumOff val="38387"/>
              <a:alphaOff val="0"/>
            </a:schemeClr>
          </a:solidFill>
          <a:prstDash val="solid"/>
        </a:ln>
        <a:effectLst/>
      </dsp:spPr>
      <dsp:style>
        <a:lnRef idx="2">
          <a:scrgbClr r="0" g="0" b="0"/>
        </a:lnRef>
        <a:fillRef idx="1">
          <a:scrgbClr r="0" g="0" b="0"/>
        </a:fillRef>
        <a:effectRef idx="0">
          <a:scrgbClr r="0" g="0" b="0"/>
        </a:effectRef>
        <a:fontRef idx="minor"/>
      </dsp:style>
    </dsp:sp>
    <dsp:sp modelId="{49BC50EF-5A74-4731-A255-6F09FA674AD5}">
      <dsp:nvSpPr>
        <dsp:cNvPr id="0" name=""/>
        <dsp:cNvSpPr/>
      </dsp:nvSpPr>
      <dsp:spPr>
        <a:xfrm>
          <a:off x="369872" y="3870737"/>
          <a:ext cx="10525933" cy="483945"/>
        </a:xfrm>
        <a:prstGeom prst="rect">
          <a:avLst/>
        </a:prstGeom>
        <a:solidFill>
          <a:schemeClr val="accent1">
            <a:shade val="50000"/>
            <a:hueOff val="116192"/>
            <a:satOff val="-15200"/>
            <a:lumOff val="191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132"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Any ‘secrecy countries’ in the ownership structure?</a:t>
          </a:r>
        </a:p>
      </dsp:txBody>
      <dsp:txXfrm>
        <a:off x="369872" y="3870737"/>
        <a:ext cx="10525933" cy="483945"/>
      </dsp:txXfrm>
    </dsp:sp>
    <dsp:sp modelId="{776E8C4F-B733-476E-979C-7D67E17DFD85}">
      <dsp:nvSpPr>
        <dsp:cNvPr id="0" name=""/>
        <dsp:cNvSpPr/>
      </dsp:nvSpPr>
      <dsp:spPr>
        <a:xfrm>
          <a:off x="67406" y="3810244"/>
          <a:ext cx="604932" cy="604932"/>
        </a:xfrm>
        <a:prstGeom prst="ellipse">
          <a:avLst/>
        </a:prstGeom>
        <a:solidFill>
          <a:schemeClr val="lt1">
            <a:hueOff val="0"/>
            <a:satOff val="0"/>
            <a:lumOff val="0"/>
            <a:alphaOff val="0"/>
          </a:schemeClr>
        </a:solidFill>
        <a:ln w="25400" cap="flat" cmpd="sng" algn="ctr">
          <a:solidFill>
            <a:schemeClr val="accent1">
              <a:shade val="50000"/>
              <a:hueOff val="116192"/>
              <a:satOff val="-15200"/>
              <a:lumOff val="19193"/>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9871A9-E444-4E34-B4B7-3BCE11201FC1}">
      <dsp:nvSpPr>
        <dsp:cNvPr id="0" name=""/>
        <dsp:cNvSpPr/>
      </dsp:nvSpPr>
      <dsp:spPr>
        <a:xfrm>
          <a:off x="-5193651" y="-795519"/>
          <a:ext cx="6184759" cy="6184759"/>
        </a:xfrm>
        <a:prstGeom prst="blockArc">
          <a:avLst>
            <a:gd name="adj1" fmla="val 18900000"/>
            <a:gd name="adj2" fmla="val 2700000"/>
            <a:gd name="adj3" fmla="val 349"/>
          </a:avLst>
        </a:pr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8585AB-E0E1-4086-8419-F7AEE9DF102B}">
      <dsp:nvSpPr>
        <dsp:cNvPr id="0" name=""/>
        <dsp:cNvSpPr/>
      </dsp:nvSpPr>
      <dsp:spPr>
        <a:xfrm>
          <a:off x="433487" y="287015"/>
          <a:ext cx="10462366" cy="574398"/>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929"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Have you been given assurance by a party that might have once been owned or controlled by a DP that they are no longer so owned or controlled?  If so, were there any assumptions or limitations?</a:t>
          </a:r>
        </a:p>
      </dsp:txBody>
      <dsp:txXfrm>
        <a:off x="433487" y="287015"/>
        <a:ext cx="10462366" cy="574398"/>
      </dsp:txXfrm>
    </dsp:sp>
    <dsp:sp modelId="{CD9347C0-8D30-44D5-A74C-8D12AB27B34A}">
      <dsp:nvSpPr>
        <dsp:cNvPr id="0" name=""/>
        <dsp:cNvSpPr/>
      </dsp:nvSpPr>
      <dsp:spPr>
        <a:xfrm>
          <a:off x="74488" y="215215"/>
          <a:ext cx="717998" cy="717998"/>
        </a:xfrm>
        <a:prstGeom prst="ellipse">
          <a:avLst/>
        </a:prstGeom>
        <a:solidFill>
          <a:schemeClr val="lt1">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DB1CE1-4844-44F9-ADA5-6DFB790488E0}">
      <dsp:nvSpPr>
        <dsp:cNvPr id="0" name=""/>
        <dsp:cNvSpPr/>
      </dsp:nvSpPr>
      <dsp:spPr>
        <a:xfrm>
          <a:off x="845084" y="1148338"/>
          <a:ext cx="10050769" cy="574398"/>
        </a:xfrm>
        <a:prstGeom prst="rect">
          <a:avLst/>
        </a:prstGeom>
        <a:solidFill>
          <a:schemeClr val="accent1">
            <a:shade val="50000"/>
            <a:hueOff val="139430"/>
            <a:satOff val="-18240"/>
            <a:lumOff val="2303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929"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In respect of the proposals themselves are there any other links to any DPs e.g. share pledges, interest payments, bank accounts?</a:t>
          </a:r>
        </a:p>
      </dsp:txBody>
      <dsp:txXfrm>
        <a:off x="845084" y="1148338"/>
        <a:ext cx="10050769" cy="574398"/>
      </dsp:txXfrm>
    </dsp:sp>
    <dsp:sp modelId="{9A938AF5-78E6-4417-A3C4-C17874700E41}">
      <dsp:nvSpPr>
        <dsp:cNvPr id="0" name=""/>
        <dsp:cNvSpPr/>
      </dsp:nvSpPr>
      <dsp:spPr>
        <a:xfrm>
          <a:off x="486085" y="1076538"/>
          <a:ext cx="717998" cy="717998"/>
        </a:xfrm>
        <a:prstGeom prst="ellipse">
          <a:avLst/>
        </a:prstGeom>
        <a:solidFill>
          <a:schemeClr val="lt1">
            <a:hueOff val="0"/>
            <a:satOff val="0"/>
            <a:lumOff val="0"/>
            <a:alphaOff val="0"/>
          </a:schemeClr>
        </a:solidFill>
        <a:ln w="25400" cap="flat" cmpd="sng" algn="ctr">
          <a:solidFill>
            <a:schemeClr val="accent1">
              <a:shade val="50000"/>
              <a:hueOff val="139430"/>
              <a:satOff val="-18240"/>
              <a:lumOff val="23032"/>
              <a:alphaOff val="0"/>
            </a:schemeClr>
          </a:solidFill>
          <a:prstDash val="solid"/>
        </a:ln>
        <a:effectLst/>
      </dsp:spPr>
      <dsp:style>
        <a:lnRef idx="2">
          <a:scrgbClr r="0" g="0" b="0"/>
        </a:lnRef>
        <a:fillRef idx="1">
          <a:scrgbClr r="0" g="0" b="0"/>
        </a:fillRef>
        <a:effectRef idx="0">
          <a:scrgbClr r="0" g="0" b="0"/>
        </a:effectRef>
        <a:fontRef idx="minor"/>
      </dsp:style>
    </dsp:sp>
    <dsp:sp modelId="{3C28E805-76FA-47BB-8B08-3E57C88F5B40}">
      <dsp:nvSpPr>
        <dsp:cNvPr id="0" name=""/>
        <dsp:cNvSpPr/>
      </dsp:nvSpPr>
      <dsp:spPr>
        <a:xfrm>
          <a:off x="971412" y="2009660"/>
          <a:ext cx="9924441" cy="574398"/>
        </a:xfrm>
        <a:prstGeom prst="rect">
          <a:avLst/>
        </a:prstGeom>
        <a:solidFill>
          <a:schemeClr val="accent1">
            <a:shade val="50000"/>
            <a:hueOff val="278860"/>
            <a:satOff val="-36481"/>
            <a:lumOff val="4606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929"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Is there a transfer of, or change in any financial obligations, in favour of a Russian, or Russian-linked, person?</a:t>
          </a:r>
        </a:p>
      </dsp:txBody>
      <dsp:txXfrm>
        <a:off x="971412" y="2009660"/>
        <a:ext cx="9924441" cy="574398"/>
      </dsp:txXfrm>
    </dsp:sp>
    <dsp:sp modelId="{6750C90F-07F7-499E-BD5C-73BBB97C8863}">
      <dsp:nvSpPr>
        <dsp:cNvPr id="0" name=""/>
        <dsp:cNvSpPr/>
      </dsp:nvSpPr>
      <dsp:spPr>
        <a:xfrm>
          <a:off x="612412" y="1937860"/>
          <a:ext cx="717998" cy="717998"/>
        </a:xfrm>
        <a:prstGeom prst="ellipse">
          <a:avLst/>
        </a:prstGeom>
        <a:solidFill>
          <a:schemeClr val="lt1">
            <a:hueOff val="0"/>
            <a:satOff val="0"/>
            <a:lumOff val="0"/>
            <a:alphaOff val="0"/>
          </a:schemeClr>
        </a:solidFill>
        <a:ln w="25400" cap="flat" cmpd="sng" algn="ctr">
          <a:solidFill>
            <a:schemeClr val="accent1">
              <a:shade val="50000"/>
              <a:hueOff val="278860"/>
              <a:satOff val="-36481"/>
              <a:lumOff val="46064"/>
              <a:alphaOff val="0"/>
            </a:schemeClr>
          </a:solidFill>
          <a:prstDash val="solid"/>
        </a:ln>
        <a:effectLst/>
      </dsp:spPr>
      <dsp:style>
        <a:lnRef idx="2">
          <a:scrgbClr r="0" g="0" b="0"/>
        </a:lnRef>
        <a:fillRef idx="1">
          <a:scrgbClr r="0" g="0" b="0"/>
        </a:fillRef>
        <a:effectRef idx="0">
          <a:scrgbClr r="0" g="0" b="0"/>
        </a:effectRef>
        <a:fontRef idx="minor"/>
      </dsp:style>
    </dsp:sp>
    <dsp:sp modelId="{8F754654-DAB5-4A0B-BA58-EACF7685FAC0}">
      <dsp:nvSpPr>
        <dsp:cNvPr id="0" name=""/>
        <dsp:cNvSpPr/>
      </dsp:nvSpPr>
      <dsp:spPr>
        <a:xfrm>
          <a:off x="845084" y="2870983"/>
          <a:ext cx="10050769" cy="574398"/>
        </a:xfrm>
        <a:prstGeom prst="rect">
          <a:avLst/>
        </a:prstGeom>
        <a:solidFill>
          <a:schemeClr val="accent1">
            <a:shade val="50000"/>
            <a:hueOff val="278860"/>
            <a:satOff val="-36481"/>
            <a:lumOff val="4606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929"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Are you dealing with a newly incorporated entity or unknown person where source of wealth and funds in unclear? </a:t>
          </a:r>
        </a:p>
      </dsp:txBody>
      <dsp:txXfrm>
        <a:off x="845084" y="2870983"/>
        <a:ext cx="10050769" cy="574398"/>
      </dsp:txXfrm>
    </dsp:sp>
    <dsp:sp modelId="{F93B0D54-DB45-449F-8C74-A023A7D887D7}">
      <dsp:nvSpPr>
        <dsp:cNvPr id="0" name=""/>
        <dsp:cNvSpPr/>
      </dsp:nvSpPr>
      <dsp:spPr>
        <a:xfrm>
          <a:off x="486085" y="2799183"/>
          <a:ext cx="717998" cy="717998"/>
        </a:xfrm>
        <a:prstGeom prst="ellipse">
          <a:avLst/>
        </a:prstGeom>
        <a:solidFill>
          <a:schemeClr val="lt1">
            <a:hueOff val="0"/>
            <a:satOff val="0"/>
            <a:lumOff val="0"/>
            <a:alphaOff val="0"/>
          </a:schemeClr>
        </a:solidFill>
        <a:ln w="25400" cap="flat" cmpd="sng" algn="ctr">
          <a:solidFill>
            <a:schemeClr val="accent1">
              <a:shade val="50000"/>
              <a:hueOff val="278860"/>
              <a:satOff val="-36481"/>
              <a:lumOff val="46064"/>
              <a:alphaOff val="0"/>
            </a:schemeClr>
          </a:solidFill>
          <a:prstDash val="solid"/>
        </a:ln>
        <a:effectLst/>
      </dsp:spPr>
      <dsp:style>
        <a:lnRef idx="2">
          <a:scrgbClr r="0" g="0" b="0"/>
        </a:lnRef>
        <a:fillRef idx="1">
          <a:scrgbClr r="0" g="0" b="0"/>
        </a:fillRef>
        <a:effectRef idx="0">
          <a:scrgbClr r="0" g="0" b="0"/>
        </a:effectRef>
        <a:fontRef idx="minor"/>
      </dsp:style>
    </dsp:sp>
    <dsp:sp modelId="{9B31C35D-6042-4A19-AE3B-69B8D8E06AD1}">
      <dsp:nvSpPr>
        <dsp:cNvPr id="0" name=""/>
        <dsp:cNvSpPr/>
      </dsp:nvSpPr>
      <dsp:spPr>
        <a:xfrm>
          <a:off x="433487" y="3732305"/>
          <a:ext cx="10462366" cy="574398"/>
        </a:xfrm>
        <a:prstGeom prst="rect">
          <a:avLst/>
        </a:prstGeom>
        <a:solidFill>
          <a:schemeClr val="accent1">
            <a:shade val="50000"/>
            <a:hueOff val="139430"/>
            <a:satOff val="-18240"/>
            <a:lumOff val="2303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929" tIns="33020" rIns="33020" bIns="3302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Could there be sanctions or POCA reporting issues?</a:t>
          </a:r>
        </a:p>
      </dsp:txBody>
      <dsp:txXfrm>
        <a:off x="433487" y="3732305"/>
        <a:ext cx="10462366" cy="574398"/>
      </dsp:txXfrm>
    </dsp:sp>
    <dsp:sp modelId="{EC711BE4-CFFF-4944-A16C-AE311166E4E2}">
      <dsp:nvSpPr>
        <dsp:cNvPr id="0" name=""/>
        <dsp:cNvSpPr/>
      </dsp:nvSpPr>
      <dsp:spPr>
        <a:xfrm>
          <a:off x="74488" y="3660505"/>
          <a:ext cx="717998" cy="717998"/>
        </a:xfrm>
        <a:prstGeom prst="ellipse">
          <a:avLst/>
        </a:prstGeom>
        <a:solidFill>
          <a:schemeClr val="lt1">
            <a:hueOff val="0"/>
            <a:satOff val="0"/>
            <a:lumOff val="0"/>
            <a:alphaOff val="0"/>
          </a:schemeClr>
        </a:solidFill>
        <a:ln w="25400" cap="flat" cmpd="sng" algn="ctr">
          <a:solidFill>
            <a:schemeClr val="accent1">
              <a:shade val="50000"/>
              <a:hueOff val="139430"/>
              <a:satOff val="-18240"/>
              <a:lumOff val="23032"/>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187F61-BDD5-43C0-9B7F-958B4D61F787}" type="datetimeFigureOut">
              <a:rPr lang="en-GB" smtClean="0"/>
              <a:t>02/12/2022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9900B-DEDD-4E7F-9130-80163623D23A}" type="slidenum">
              <a:rPr lang="en-GB" smtClean="0"/>
              <a:t>‹#›</a:t>
            </a:fld>
            <a:endParaRPr lang="en-GB"/>
          </a:p>
        </p:txBody>
      </p:sp>
    </p:spTree>
    <p:extLst>
      <p:ext uri="{BB962C8B-B14F-4D97-AF65-F5344CB8AC3E}">
        <p14:creationId xmlns:p14="http://schemas.microsoft.com/office/powerpoint/2010/main" val="230714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onslaught of anti-money laundering and financial crime legislation and regulations can feel relentless. We’ve seen new MLRs every year, plus frequent changes to corporate transparency requirements, </a:t>
            </a:r>
            <a:r>
              <a:rPr lang="en-US" dirty="0" err="1"/>
              <a:t>criticisims</a:t>
            </a:r>
            <a:r>
              <a:rPr lang="en-US" dirty="0"/>
              <a:t> of poor quality SAR reporting and of course financial sanctions</a:t>
            </a:r>
          </a:p>
          <a:p>
            <a:r>
              <a:rPr lang="en-US" dirty="0"/>
              <a:t>So it’s helpful to step back and remember why we’re doing this</a:t>
            </a:r>
          </a:p>
          <a:p>
            <a:r>
              <a:rPr lang="en-US" dirty="0"/>
              <a:t>Would recommend you look at the NCA assessment of strategic and organized crime </a:t>
            </a:r>
          </a:p>
          <a:p>
            <a:r>
              <a:rPr lang="en-GB" dirty="0"/>
              <a:t>https://www.nationalcrimeagency.gov.uk/who-we-are/publications/533-national-strategic-assessment-of-serious-and-organised-crime-2021/file</a:t>
            </a:r>
            <a:r>
              <a:rPr lang="en-US" dirty="0"/>
              <a:t> </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BB4853B-FAC0-4064-A161-85558D41B3EE}"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722577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dirty="0"/>
              <a:t>All this covered in annual report – more detail on themes and areas for improvement </a:t>
            </a:r>
          </a:p>
          <a:p>
            <a:r>
              <a:rPr lang="en-US" dirty="0"/>
              <a:t>thank you to all the firms involved in our inspections and desk-based reviews over the last reporting year. While we have a responsibility to undertake this work, and firms have a duty to co-operate, we do appreciate the disruption this can cause, and flexibility required. I’m pleased to report that the majority of firms continue to find these exercises useful and in particular, the feedback they receive and assistance in improving their controls if necessary. </a:t>
            </a:r>
          </a:p>
          <a:p>
            <a:endParaRPr lang="en-GB" dirty="0"/>
          </a:p>
          <a:p>
            <a:r>
              <a:rPr lang="en-GB" dirty="0"/>
              <a:t>126 rolling inspections</a:t>
            </a:r>
          </a:p>
          <a:p>
            <a:r>
              <a:rPr lang="en-GB" dirty="0"/>
              <a:t>13 FI</a:t>
            </a:r>
          </a:p>
          <a:p>
            <a:r>
              <a:rPr lang="en-GB" dirty="0"/>
              <a:t>25 thematic </a:t>
            </a:r>
          </a:p>
          <a:p>
            <a:r>
              <a:rPr lang="en-GB" dirty="0"/>
              <a:t>109 DBRs</a:t>
            </a:r>
          </a:p>
          <a:p>
            <a:endParaRPr lang="en-GB" dirty="0"/>
          </a:p>
          <a:p>
            <a:r>
              <a:rPr lang="en-GB" dirty="0"/>
              <a:t>LSAG guidance been updated, waiting for HMT approval. Includes guidance on PF </a:t>
            </a:r>
          </a:p>
          <a:p>
            <a:r>
              <a:rPr lang="en-GB" dirty="0"/>
              <a:t>In the last year have published guidance for MLROs/MLCOs </a:t>
            </a:r>
          </a:p>
          <a:p>
            <a:r>
              <a:rPr lang="en-GB" dirty="0"/>
              <a:t>Guidance on who the regs apply to </a:t>
            </a:r>
          </a:p>
          <a:p>
            <a:r>
              <a:rPr lang="en-GB" dirty="0"/>
              <a:t>Lots of webinars online</a:t>
            </a:r>
          </a:p>
          <a:p>
            <a:endParaRPr lang="en-GB" dirty="0"/>
          </a:p>
          <a:p>
            <a:pPr>
              <a:lnSpc>
                <a:spcPct val="107000"/>
              </a:lnSpc>
              <a:spcAft>
                <a:spcPts val="800"/>
              </a:spcAft>
            </a:pPr>
            <a:endParaRPr lang="en-GB" sz="1800" dirty="0">
              <a:effectLst/>
              <a:latin typeface="Arial" panose="020B060402020202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Lots of good practice but some areas where firms are still struggling </a:t>
            </a:r>
          </a:p>
          <a:p>
            <a:r>
              <a:rPr lang="en-US" dirty="0"/>
              <a:t>Assessing risk</a:t>
            </a:r>
          </a:p>
          <a:p>
            <a:r>
              <a:rPr lang="en-US" dirty="0"/>
              <a:t>Controls</a:t>
            </a:r>
            <a:endParaRPr lang="en-GB"/>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749621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12 months of data from onsite inspections</a:t>
            </a:r>
          </a:p>
          <a:p>
            <a:r>
              <a:rPr lang="en-US" dirty="0"/>
              <a:t>Over two-year period, firms had submitted 2 DAMLs and one information SAR</a:t>
            </a:r>
          </a:p>
          <a:p>
            <a:r>
              <a:rPr lang="en-US" dirty="0"/>
              <a:t>Problems with quality?</a:t>
            </a:r>
          </a:p>
          <a:p>
            <a:pPr marL="857250" lvl="1" indent="-457200">
              <a:buFont typeface="+mj-lt"/>
              <a:buAutoNum type="arabicPeriod"/>
            </a:pPr>
            <a:r>
              <a:rPr lang="en-US" dirty="0"/>
              <a:t>Glossary codes</a:t>
            </a:r>
          </a:p>
          <a:p>
            <a:pPr marL="857250" lvl="1" indent="-457200">
              <a:buFont typeface="+mj-lt"/>
              <a:buAutoNum type="arabicPeriod"/>
            </a:pPr>
            <a:r>
              <a:rPr lang="en-US" dirty="0"/>
              <a:t>Client contact details</a:t>
            </a:r>
          </a:p>
          <a:p>
            <a:pPr marL="857250" lvl="1" indent="-457200">
              <a:buFont typeface="+mj-lt"/>
              <a:buAutoNum type="arabicPeriod"/>
            </a:pPr>
            <a:r>
              <a:rPr lang="en-US" dirty="0"/>
              <a:t>The act for which you’re seeking a defense </a:t>
            </a:r>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A0666BB-C4D4-493D-AB2D-0B1939343EE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42222877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5893984" y="1316765"/>
            <a:ext cx="6298009" cy="5541235"/>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1"/>
            <a:ext cx="12192000" cy="1361017"/>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9552517" y="234952"/>
            <a:ext cx="2207683" cy="882649"/>
          </a:xfrm>
          <a:prstGeom prst="rect">
            <a:avLst/>
          </a:prstGeom>
          <a:noFill/>
          <a:ln w="9525">
            <a:noFill/>
            <a:miter lim="800000"/>
            <a:headEnd/>
            <a:tailEnd/>
          </a:ln>
        </p:spPr>
      </p:pic>
      <p:sp>
        <p:nvSpPr>
          <p:cNvPr id="60418" name="Rectangle 2"/>
          <p:cNvSpPr>
            <a:spLocks noGrp="1" noChangeArrowheads="1"/>
          </p:cNvSpPr>
          <p:nvPr>
            <p:ph type="ctrTitle"/>
          </p:nvPr>
        </p:nvSpPr>
        <p:spPr>
          <a:xfrm>
            <a:off x="2256367" y="1989140"/>
            <a:ext cx="8925984" cy="1470025"/>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2351620" y="3789363"/>
            <a:ext cx="8832849" cy="175260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extLst>
      <p:ext uri="{BB962C8B-B14F-4D97-AF65-F5344CB8AC3E}">
        <p14:creationId xmlns:p14="http://schemas.microsoft.com/office/powerpoint/2010/main" val="207044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96485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59902" y="125414"/>
            <a:ext cx="2527300" cy="62563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775884" y="125414"/>
            <a:ext cx="7380816" cy="62563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38896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ver dark">
    <p:bg>
      <p:bgPr>
        <a:solidFill>
          <a:schemeClr val="tx1"/>
        </a:solidFill>
        <a:effectLst/>
      </p:bgPr>
    </p:bg>
    <p:spTree>
      <p:nvGrpSpPr>
        <p:cNvPr id="1" name=""/>
        <p:cNvGrpSpPr/>
        <p:nvPr/>
      </p:nvGrpSpPr>
      <p:grpSpPr>
        <a:xfrm>
          <a:off x="0" y="0"/>
          <a:ext cx="0" cy="0"/>
          <a:chOff x="0" y="0"/>
          <a:chExt cx="0" cy="0"/>
        </a:xfrm>
      </p:grpSpPr>
      <p:sp>
        <p:nvSpPr>
          <p:cNvPr id="7" name="Title Placeholder 7"/>
          <p:cNvSpPr>
            <a:spLocks noGrp="1"/>
          </p:cNvSpPr>
          <p:nvPr>
            <p:ph type="title" hasCustomPrompt="1"/>
          </p:nvPr>
        </p:nvSpPr>
        <p:spPr>
          <a:xfrm>
            <a:off x="1581037" y="2874676"/>
            <a:ext cx="9029929" cy="821336"/>
          </a:xfrm>
          <a:prstGeom prst="rect">
            <a:avLst/>
          </a:prstGeom>
        </p:spPr>
        <p:txBody>
          <a:bodyPr vert="horz" lIns="0" tIns="0" rIns="0" bIns="0" rtlCol="0" anchor="b" anchorCtr="0">
            <a:noAutofit/>
          </a:bodyPr>
          <a:lstStyle>
            <a:lvl1pPr>
              <a:defRPr sz="4104" b="1">
                <a:solidFill>
                  <a:schemeClr val="bg1"/>
                </a:solidFill>
              </a:defRPr>
            </a:lvl1pPr>
          </a:lstStyle>
          <a:p>
            <a:r>
              <a:rPr lang="en-GB" noProof="0" dirty="0"/>
              <a:t>Add title here</a:t>
            </a:r>
          </a:p>
        </p:txBody>
      </p:sp>
      <p:sp>
        <p:nvSpPr>
          <p:cNvPr id="9" name="Text Placeholder 8"/>
          <p:cNvSpPr>
            <a:spLocks noGrp="1"/>
          </p:cNvSpPr>
          <p:nvPr>
            <p:ph type="body" sz="quarter" idx="10" hasCustomPrompt="1"/>
          </p:nvPr>
        </p:nvSpPr>
        <p:spPr>
          <a:xfrm>
            <a:off x="1581037" y="3901347"/>
            <a:ext cx="9029929" cy="821336"/>
          </a:xfrm>
          <a:prstGeom prst="rect">
            <a:avLst/>
          </a:prstGeom>
        </p:spPr>
        <p:txBody>
          <a:bodyPr lIns="0" tIns="0" rIns="0" bIns="0" anchor="t"/>
          <a:lstStyle>
            <a:lvl1pPr marL="0" indent="0" algn="ctr">
              <a:buNone/>
              <a:defRPr sz="2280" b="0">
                <a:solidFill>
                  <a:schemeClr val="bg1"/>
                </a:solidFill>
                <a:latin typeface="+mj-lt"/>
              </a:defRPr>
            </a:lvl1pPr>
            <a:lvl2pPr marL="0" indent="0">
              <a:buNone/>
              <a:defRPr sz="1824" i="0">
                <a:solidFill>
                  <a:schemeClr val="bg1"/>
                </a:solidFill>
                <a:latin typeface="Georgia" panose="02040502050405020303" pitchFamily="18" charset="0"/>
              </a:defRPr>
            </a:lvl2pPr>
            <a:lvl3pPr marL="1189193" indent="0">
              <a:buNone/>
              <a:defRPr sz="2052">
                <a:latin typeface="Georgia" panose="02040502050405020303" pitchFamily="18" charset="0"/>
              </a:defRPr>
            </a:lvl3pPr>
            <a:lvl4pPr marL="1783790" indent="0">
              <a:buNone/>
              <a:defRPr sz="2052">
                <a:latin typeface="Georgia" panose="02040502050405020303" pitchFamily="18" charset="0"/>
              </a:defRPr>
            </a:lvl4pPr>
            <a:lvl5pPr marL="2378386" indent="0">
              <a:buNone/>
              <a:defRPr sz="2052">
                <a:latin typeface="Georgia" panose="02040502050405020303" pitchFamily="18" charset="0"/>
              </a:defRPr>
            </a:lvl5pPr>
          </a:lstStyle>
          <a:p>
            <a:pPr lvl="0"/>
            <a:r>
              <a:rPr lang="en-GB" noProof="0" dirty="0"/>
              <a:t>Add subtitle here</a:t>
            </a:r>
          </a:p>
        </p:txBody>
      </p:sp>
      <p:sp>
        <p:nvSpPr>
          <p:cNvPr id="5" name="Text Placeholder 4"/>
          <p:cNvSpPr>
            <a:spLocks noGrp="1"/>
          </p:cNvSpPr>
          <p:nvPr>
            <p:ph type="body" sz="quarter" idx="12" hasCustomPrompt="1"/>
          </p:nvPr>
        </p:nvSpPr>
        <p:spPr>
          <a:xfrm>
            <a:off x="1581037" y="4722683"/>
            <a:ext cx="9029929" cy="410668"/>
          </a:xfrm>
          <a:prstGeom prst="rect">
            <a:avLst/>
          </a:prstGeom>
        </p:spPr>
        <p:txBody>
          <a:bodyPr anchor="t"/>
          <a:lstStyle>
            <a:lvl1pPr algn="ctr">
              <a:defRPr sz="2052" b="0">
                <a:solidFill>
                  <a:schemeClr val="bg1"/>
                </a:solidFill>
                <a:latin typeface="+mn-lt"/>
              </a:defRPr>
            </a:lvl1pPr>
            <a:lvl2pPr>
              <a:defRPr sz="2052" b="0">
                <a:solidFill>
                  <a:schemeClr val="bg1"/>
                </a:solidFill>
                <a:latin typeface="+mn-lt"/>
              </a:defRPr>
            </a:lvl2pPr>
            <a:lvl3pPr>
              <a:defRPr sz="2052" b="0">
                <a:solidFill>
                  <a:schemeClr val="bg1"/>
                </a:solidFill>
                <a:latin typeface="+mn-lt"/>
              </a:defRPr>
            </a:lvl3pPr>
            <a:lvl4pPr>
              <a:defRPr sz="2052" b="0">
                <a:solidFill>
                  <a:schemeClr val="bg1"/>
                </a:solidFill>
                <a:latin typeface="+mn-lt"/>
              </a:defRPr>
            </a:lvl4pPr>
            <a:lvl5pPr>
              <a:defRPr sz="2052" b="0">
                <a:solidFill>
                  <a:schemeClr val="bg1"/>
                </a:solidFill>
                <a:latin typeface="+mn-lt"/>
              </a:defRPr>
            </a:lvl5pPr>
          </a:lstStyle>
          <a:p>
            <a:pPr lvl="0"/>
            <a:r>
              <a:rPr lang="en-US" dirty="0"/>
              <a:t>Add name, date and location here</a:t>
            </a:r>
            <a:endParaRPr lang="en-GB"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59422" y="5971615"/>
            <a:ext cx="2873159" cy="607325"/>
          </a:xfrm>
          <a:prstGeom prst="rect">
            <a:avLst/>
          </a:prstGeom>
          <a:noFill/>
          <a:ln>
            <a:noFill/>
          </a:ln>
        </p:spPr>
      </p:pic>
    </p:spTree>
    <p:extLst>
      <p:ext uri="{BB962C8B-B14F-4D97-AF65-F5344CB8AC3E}">
        <p14:creationId xmlns:p14="http://schemas.microsoft.com/office/powerpoint/2010/main" val="404470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ver">
    <p:bg>
      <p:bgPr>
        <a:blipFill dpi="0" rotWithShape="1">
          <a:blip r:embed="rId2">
            <a:lum/>
          </a:blip>
          <a:srcRect/>
          <a:stretch>
            <a:fillRect b="-5000"/>
          </a:stretch>
        </a:blipFill>
        <a:effectLst/>
      </p:bgPr>
    </p:bg>
    <p:spTree>
      <p:nvGrpSpPr>
        <p:cNvPr id="1" name=""/>
        <p:cNvGrpSpPr/>
        <p:nvPr/>
      </p:nvGrpSpPr>
      <p:grpSpPr>
        <a:xfrm>
          <a:off x="0" y="0"/>
          <a:ext cx="0" cy="0"/>
          <a:chOff x="0" y="0"/>
          <a:chExt cx="0" cy="0"/>
        </a:xfrm>
      </p:grpSpPr>
      <p:sp>
        <p:nvSpPr>
          <p:cNvPr id="7" name="Title Placeholder 7"/>
          <p:cNvSpPr>
            <a:spLocks noGrp="1"/>
          </p:cNvSpPr>
          <p:nvPr>
            <p:ph type="title" hasCustomPrompt="1"/>
          </p:nvPr>
        </p:nvSpPr>
        <p:spPr>
          <a:xfrm>
            <a:off x="1581037" y="2874676"/>
            <a:ext cx="9029929" cy="821336"/>
          </a:xfrm>
          <a:prstGeom prst="rect">
            <a:avLst/>
          </a:prstGeom>
        </p:spPr>
        <p:txBody>
          <a:bodyPr vert="horz" lIns="0" tIns="0" rIns="0" bIns="0" rtlCol="0" anchor="b" anchorCtr="0">
            <a:noAutofit/>
          </a:bodyPr>
          <a:lstStyle>
            <a:lvl1pPr>
              <a:defRPr sz="4104" b="1">
                <a:solidFill>
                  <a:schemeClr val="bg1"/>
                </a:solidFill>
              </a:defRPr>
            </a:lvl1pPr>
          </a:lstStyle>
          <a:p>
            <a:r>
              <a:rPr lang="en-GB" noProof="0" dirty="0"/>
              <a:t>Add title here</a:t>
            </a:r>
          </a:p>
        </p:txBody>
      </p:sp>
      <p:sp>
        <p:nvSpPr>
          <p:cNvPr id="8" name="Text Placeholder 8"/>
          <p:cNvSpPr>
            <a:spLocks noGrp="1"/>
          </p:cNvSpPr>
          <p:nvPr>
            <p:ph type="body" sz="quarter" idx="10" hasCustomPrompt="1"/>
          </p:nvPr>
        </p:nvSpPr>
        <p:spPr>
          <a:xfrm>
            <a:off x="1581037" y="3901347"/>
            <a:ext cx="9029929" cy="821336"/>
          </a:xfrm>
          <a:prstGeom prst="rect">
            <a:avLst/>
          </a:prstGeom>
        </p:spPr>
        <p:txBody>
          <a:bodyPr lIns="0" tIns="0" rIns="0" bIns="0" anchor="t"/>
          <a:lstStyle>
            <a:lvl1pPr marL="0" indent="0" algn="ctr">
              <a:buNone/>
              <a:defRPr sz="2280" b="0">
                <a:solidFill>
                  <a:schemeClr val="bg1"/>
                </a:solidFill>
                <a:latin typeface="+mj-lt"/>
              </a:defRPr>
            </a:lvl1pPr>
            <a:lvl2pPr marL="0" indent="0">
              <a:buNone/>
              <a:defRPr sz="1824" i="0">
                <a:solidFill>
                  <a:schemeClr val="bg1"/>
                </a:solidFill>
                <a:latin typeface="Georgia" panose="02040502050405020303" pitchFamily="18" charset="0"/>
              </a:defRPr>
            </a:lvl2pPr>
            <a:lvl3pPr marL="1189193" indent="0">
              <a:buNone/>
              <a:defRPr sz="2052">
                <a:latin typeface="Georgia" panose="02040502050405020303" pitchFamily="18" charset="0"/>
              </a:defRPr>
            </a:lvl3pPr>
            <a:lvl4pPr marL="1783790" indent="0">
              <a:buNone/>
              <a:defRPr sz="2052">
                <a:latin typeface="Georgia" panose="02040502050405020303" pitchFamily="18" charset="0"/>
              </a:defRPr>
            </a:lvl4pPr>
            <a:lvl5pPr marL="2378386" indent="0">
              <a:buNone/>
              <a:defRPr sz="2052">
                <a:latin typeface="Georgia" panose="02040502050405020303" pitchFamily="18" charset="0"/>
              </a:defRPr>
            </a:lvl5pPr>
          </a:lstStyle>
          <a:p>
            <a:pPr lvl="0"/>
            <a:r>
              <a:rPr lang="en-GB" noProof="0" dirty="0"/>
              <a:t>Add subtitle here</a:t>
            </a:r>
          </a:p>
        </p:txBody>
      </p:sp>
      <p:sp>
        <p:nvSpPr>
          <p:cNvPr id="12" name="Text Placeholder 4"/>
          <p:cNvSpPr>
            <a:spLocks noGrp="1"/>
          </p:cNvSpPr>
          <p:nvPr>
            <p:ph type="body" sz="quarter" idx="12" hasCustomPrompt="1"/>
          </p:nvPr>
        </p:nvSpPr>
        <p:spPr>
          <a:xfrm>
            <a:off x="1581037" y="4722683"/>
            <a:ext cx="9029929" cy="410668"/>
          </a:xfrm>
          <a:prstGeom prst="rect">
            <a:avLst/>
          </a:prstGeom>
        </p:spPr>
        <p:txBody>
          <a:bodyPr anchor="t"/>
          <a:lstStyle>
            <a:lvl1pPr algn="ctr">
              <a:defRPr sz="2052" b="0">
                <a:solidFill>
                  <a:schemeClr val="bg1"/>
                </a:solidFill>
                <a:latin typeface="+mn-lt"/>
              </a:defRPr>
            </a:lvl1pPr>
            <a:lvl2pPr>
              <a:defRPr sz="2052" b="0">
                <a:solidFill>
                  <a:schemeClr val="bg1"/>
                </a:solidFill>
                <a:latin typeface="+mn-lt"/>
              </a:defRPr>
            </a:lvl2pPr>
            <a:lvl3pPr>
              <a:defRPr sz="2052" b="0">
                <a:solidFill>
                  <a:schemeClr val="bg1"/>
                </a:solidFill>
                <a:latin typeface="+mn-lt"/>
              </a:defRPr>
            </a:lvl3pPr>
            <a:lvl4pPr>
              <a:defRPr sz="2052" b="0">
                <a:solidFill>
                  <a:schemeClr val="bg1"/>
                </a:solidFill>
                <a:latin typeface="+mn-lt"/>
              </a:defRPr>
            </a:lvl4pPr>
            <a:lvl5pPr>
              <a:defRPr sz="2052" b="0">
                <a:solidFill>
                  <a:schemeClr val="bg1"/>
                </a:solidFill>
                <a:latin typeface="+mn-lt"/>
              </a:defRPr>
            </a:lvl5pPr>
          </a:lstStyle>
          <a:p>
            <a:pPr lvl="0"/>
            <a:r>
              <a:rPr lang="en-GB" dirty="0"/>
              <a:t>Add name, date and location here</a:t>
            </a: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59422" y="5971615"/>
            <a:ext cx="2873159" cy="607325"/>
          </a:xfrm>
          <a:prstGeom prst="rect">
            <a:avLst/>
          </a:prstGeom>
          <a:noFill/>
          <a:ln>
            <a:noFill/>
          </a:ln>
        </p:spPr>
      </p:pic>
    </p:spTree>
    <p:extLst>
      <p:ext uri="{BB962C8B-B14F-4D97-AF65-F5344CB8AC3E}">
        <p14:creationId xmlns:p14="http://schemas.microsoft.com/office/powerpoint/2010/main" val="3443475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light">
    <p:spTree>
      <p:nvGrpSpPr>
        <p:cNvPr id="1" name=""/>
        <p:cNvGrpSpPr/>
        <p:nvPr/>
      </p:nvGrpSpPr>
      <p:grpSpPr>
        <a:xfrm>
          <a:off x="0" y="0"/>
          <a:ext cx="0" cy="0"/>
          <a:chOff x="0" y="0"/>
          <a:chExt cx="0" cy="0"/>
        </a:xfrm>
      </p:grpSpPr>
      <p:sp>
        <p:nvSpPr>
          <p:cNvPr id="10" name="Title Placeholder 7"/>
          <p:cNvSpPr>
            <a:spLocks noGrp="1"/>
          </p:cNvSpPr>
          <p:nvPr>
            <p:ph type="title" hasCustomPrompt="1"/>
          </p:nvPr>
        </p:nvSpPr>
        <p:spPr>
          <a:xfrm>
            <a:off x="1581037" y="2874676"/>
            <a:ext cx="9029929" cy="821336"/>
          </a:xfrm>
          <a:prstGeom prst="rect">
            <a:avLst/>
          </a:prstGeom>
        </p:spPr>
        <p:txBody>
          <a:bodyPr vert="horz" lIns="0" tIns="0" rIns="0" bIns="0" rtlCol="0" anchor="b" anchorCtr="0">
            <a:noAutofit/>
          </a:bodyPr>
          <a:lstStyle>
            <a:lvl1pPr>
              <a:defRPr sz="4104" b="1">
                <a:solidFill>
                  <a:schemeClr val="accent1"/>
                </a:solidFill>
              </a:defRPr>
            </a:lvl1pPr>
          </a:lstStyle>
          <a:p>
            <a:r>
              <a:rPr lang="en-GB" noProof="0" dirty="0"/>
              <a:t>Add title here</a:t>
            </a:r>
          </a:p>
        </p:txBody>
      </p:sp>
      <p:sp>
        <p:nvSpPr>
          <p:cNvPr id="11" name="Text Placeholder 8"/>
          <p:cNvSpPr>
            <a:spLocks noGrp="1"/>
          </p:cNvSpPr>
          <p:nvPr>
            <p:ph type="body" sz="quarter" idx="10" hasCustomPrompt="1"/>
          </p:nvPr>
        </p:nvSpPr>
        <p:spPr>
          <a:xfrm>
            <a:off x="1581037" y="3901347"/>
            <a:ext cx="9029929" cy="821336"/>
          </a:xfrm>
          <a:prstGeom prst="rect">
            <a:avLst/>
          </a:prstGeom>
        </p:spPr>
        <p:txBody>
          <a:bodyPr lIns="0" tIns="0" rIns="0" bIns="0" anchor="t"/>
          <a:lstStyle>
            <a:lvl1pPr marL="0" indent="0" algn="ctr">
              <a:buNone/>
              <a:defRPr sz="2280" b="0">
                <a:solidFill>
                  <a:schemeClr val="accent1"/>
                </a:solidFill>
                <a:latin typeface="+mj-lt"/>
              </a:defRPr>
            </a:lvl1pPr>
            <a:lvl2pPr marL="0" indent="0">
              <a:buNone/>
              <a:defRPr sz="1824" i="0">
                <a:solidFill>
                  <a:schemeClr val="bg1"/>
                </a:solidFill>
                <a:latin typeface="Georgia" panose="02040502050405020303" pitchFamily="18" charset="0"/>
              </a:defRPr>
            </a:lvl2pPr>
            <a:lvl3pPr marL="1189193" indent="0">
              <a:buNone/>
              <a:defRPr sz="2052">
                <a:latin typeface="Georgia" panose="02040502050405020303" pitchFamily="18" charset="0"/>
              </a:defRPr>
            </a:lvl3pPr>
            <a:lvl4pPr marL="1783790" indent="0">
              <a:buNone/>
              <a:defRPr sz="2052">
                <a:latin typeface="Georgia" panose="02040502050405020303" pitchFamily="18" charset="0"/>
              </a:defRPr>
            </a:lvl4pPr>
            <a:lvl5pPr marL="2378386" indent="0">
              <a:buNone/>
              <a:defRPr sz="2052">
                <a:latin typeface="Georgia" panose="02040502050405020303" pitchFamily="18" charset="0"/>
              </a:defRPr>
            </a:lvl5pPr>
          </a:lstStyle>
          <a:p>
            <a:pPr lvl="0"/>
            <a:r>
              <a:rPr lang="en-GB" noProof="0" dirty="0"/>
              <a:t>Add subtitle here</a:t>
            </a:r>
          </a:p>
        </p:txBody>
      </p:sp>
      <p:sp>
        <p:nvSpPr>
          <p:cNvPr id="12" name="Text Placeholder 4"/>
          <p:cNvSpPr>
            <a:spLocks noGrp="1"/>
          </p:cNvSpPr>
          <p:nvPr>
            <p:ph type="body" sz="quarter" idx="12" hasCustomPrompt="1"/>
          </p:nvPr>
        </p:nvSpPr>
        <p:spPr>
          <a:xfrm>
            <a:off x="1581037" y="4722683"/>
            <a:ext cx="9029929" cy="410668"/>
          </a:xfrm>
          <a:prstGeom prst="rect">
            <a:avLst/>
          </a:prstGeom>
        </p:spPr>
        <p:txBody>
          <a:bodyPr anchor="t"/>
          <a:lstStyle>
            <a:lvl1pPr algn="ctr">
              <a:defRPr sz="2052" b="0">
                <a:solidFill>
                  <a:schemeClr val="accent1"/>
                </a:solidFill>
                <a:latin typeface="+mn-lt"/>
              </a:defRPr>
            </a:lvl1pPr>
            <a:lvl2pPr>
              <a:defRPr sz="2052" b="0">
                <a:solidFill>
                  <a:schemeClr val="bg1"/>
                </a:solidFill>
                <a:latin typeface="+mn-lt"/>
              </a:defRPr>
            </a:lvl2pPr>
            <a:lvl3pPr>
              <a:defRPr sz="2052" b="0">
                <a:solidFill>
                  <a:schemeClr val="bg1"/>
                </a:solidFill>
                <a:latin typeface="+mn-lt"/>
              </a:defRPr>
            </a:lvl3pPr>
            <a:lvl4pPr>
              <a:defRPr sz="2052" b="0">
                <a:solidFill>
                  <a:schemeClr val="bg1"/>
                </a:solidFill>
                <a:latin typeface="+mn-lt"/>
              </a:defRPr>
            </a:lvl4pPr>
            <a:lvl5pPr>
              <a:defRPr sz="2052" b="0">
                <a:solidFill>
                  <a:schemeClr val="bg1"/>
                </a:solidFill>
                <a:latin typeface="+mn-lt"/>
              </a:defRPr>
            </a:lvl5pPr>
          </a:lstStyle>
          <a:p>
            <a:pPr lvl="0"/>
            <a:r>
              <a:rPr lang="en-GB" dirty="0"/>
              <a:t>Add name, date and location here</a:t>
            </a:r>
          </a:p>
        </p:txBody>
      </p:sp>
      <p:pic>
        <p:nvPicPr>
          <p:cNvPr id="6" name="Logo"/>
          <p:cNvPicPr>
            <a:picLocks noChangeAspect="1"/>
          </p:cNvPicPr>
          <p:nvPr userDrawn="1"/>
        </p:nvPicPr>
        <p:blipFill>
          <a:blip r:embed="rId2"/>
          <a:srcRect/>
          <a:stretch/>
        </p:blipFill>
        <p:spPr>
          <a:xfrm>
            <a:off x="4659422" y="5971669"/>
            <a:ext cx="2873159" cy="607703"/>
          </a:xfrm>
          <a:prstGeom prst="rect">
            <a:avLst/>
          </a:prstGeom>
          <a:noFill/>
          <a:ln>
            <a:noFill/>
          </a:ln>
        </p:spPr>
      </p:pic>
    </p:spTree>
    <p:extLst>
      <p:ext uri="{BB962C8B-B14F-4D97-AF65-F5344CB8AC3E}">
        <p14:creationId xmlns:p14="http://schemas.microsoft.com/office/powerpoint/2010/main" val="2183584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dark">
    <p:bg>
      <p:bgPr>
        <a:solidFill>
          <a:schemeClr val="tx1"/>
        </a:solidFill>
        <a:effectLst/>
      </p:bgPr>
    </p:bg>
    <p:spTree>
      <p:nvGrpSpPr>
        <p:cNvPr id="1" name=""/>
        <p:cNvGrpSpPr/>
        <p:nvPr/>
      </p:nvGrpSpPr>
      <p:grpSpPr>
        <a:xfrm>
          <a:off x="0" y="0"/>
          <a:ext cx="0" cy="0"/>
          <a:chOff x="0" y="0"/>
          <a:chExt cx="0" cy="0"/>
        </a:xfrm>
      </p:grpSpPr>
      <p:sp>
        <p:nvSpPr>
          <p:cNvPr id="3" name="Title Placeholder 7"/>
          <p:cNvSpPr>
            <a:spLocks noGrp="1"/>
          </p:cNvSpPr>
          <p:nvPr>
            <p:ph type="title" hasCustomPrompt="1"/>
          </p:nvPr>
        </p:nvSpPr>
        <p:spPr>
          <a:xfrm>
            <a:off x="1581037" y="2874676"/>
            <a:ext cx="9029929" cy="821336"/>
          </a:xfrm>
          <a:prstGeom prst="rect">
            <a:avLst/>
          </a:prstGeom>
        </p:spPr>
        <p:txBody>
          <a:bodyPr vert="horz" lIns="0" tIns="0" rIns="0" bIns="0" rtlCol="0" anchor="b" anchorCtr="0">
            <a:noAutofit/>
          </a:bodyPr>
          <a:lstStyle>
            <a:lvl1pPr>
              <a:defRPr sz="3192" b="1">
                <a:solidFill>
                  <a:schemeClr val="bg1"/>
                </a:solidFill>
              </a:defRPr>
            </a:lvl1pPr>
          </a:lstStyle>
          <a:p>
            <a:r>
              <a:rPr lang="en-GB" noProof="0" dirty="0"/>
              <a:t>Add section name here</a:t>
            </a:r>
          </a:p>
        </p:txBody>
      </p:sp>
      <p:sp>
        <p:nvSpPr>
          <p:cNvPr id="4" name="Text Placeholder 8"/>
          <p:cNvSpPr>
            <a:spLocks noGrp="1"/>
          </p:cNvSpPr>
          <p:nvPr>
            <p:ph type="body" sz="quarter" idx="10" hasCustomPrompt="1"/>
          </p:nvPr>
        </p:nvSpPr>
        <p:spPr>
          <a:xfrm>
            <a:off x="1581037" y="3901347"/>
            <a:ext cx="9029929" cy="821336"/>
          </a:xfrm>
          <a:prstGeom prst="rect">
            <a:avLst/>
          </a:prstGeom>
        </p:spPr>
        <p:txBody>
          <a:bodyPr lIns="0" tIns="0" rIns="0" bIns="0" anchor="t"/>
          <a:lstStyle>
            <a:lvl1pPr marL="0" indent="0" algn="ctr">
              <a:buNone/>
              <a:defRPr sz="2052" b="0">
                <a:solidFill>
                  <a:schemeClr val="bg1"/>
                </a:solidFill>
                <a:latin typeface="+mj-lt"/>
              </a:defRPr>
            </a:lvl1pPr>
            <a:lvl2pPr marL="594597" indent="0">
              <a:buNone/>
              <a:defRPr sz="2052">
                <a:latin typeface="Georgia" panose="02040502050405020303" pitchFamily="18" charset="0"/>
              </a:defRPr>
            </a:lvl2pPr>
            <a:lvl3pPr marL="1189193" indent="0">
              <a:buNone/>
              <a:defRPr sz="2052">
                <a:latin typeface="Georgia" panose="02040502050405020303" pitchFamily="18" charset="0"/>
              </a:defRPr>
            </a:lvl3pPr>
            <a:lvl4pPr marL="1783790" indent="0">
              <a:buNone/>
              <a:defRPr sz="2052">
                <a:latin typeface="Georgia" panose="02040502050405020303" pitchFamily="18" charset="0"/>
              </a:defRPr>
            </a:lvl4pPr>
            <a:lvl5pPr marL="2378386" indent="0">
              <a:buNone/>
              <a:defRPr sz="2052">
                <a:latin typeface="Georgia" panose="02040502050405020303" pitchFamily="18" charset="0"/>
              </a:defRPr>
            </a:lvl5pPr>
          </a:lstStyle>
          <a:p>
            <a:pPr lvl="0"/>
            <a:r>
              <a:rPr lang="en-GB" noProof="0" dirty="0"/>
              <a:t>Add subtitle here</a:t>
            </a:r>
          </a:p>
        </p:txBody>
      </p:sp>
    </p:spTree>
    <p:extLst>
      <p:ext uri="{BB962C8B-B14F-4D97-AF65-F5344CB8AC3E}">
        <p14:creationId xmlns:p14="http://schemas.microsoft.com/office/powerpoint/2010/main" val="3244234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light">
    <p:spTree>
      <p:nvGrpSpPr>
        <p:cNvPr id="1" name=""/>
        <p:cNvGrpSpPr/>
        <p:nvPr/>
      </p:nvGrpSpPr>
      <p:grpSpPr>
        <a:xfrm>
          <a:off x="0" y="0"/>
          <a:ext cx="0" cy="0"/>
          <a:chOff x="0" y="0"/>
          <a:chExt cx="0" cy="0"/>
        </a:xfrm>
      </p:grpSpPr>
      <p:sp>
        <p:nvSpPr>
          <p:cNvPr id="7" name="Title Placeholder 7"/>
          <p:cNvSpPr>
            <a:spLocks noGrp="1"/>
          </p:cNvSpPr>
          <p:nvPr>
            <p:ph type="title" hasCustomPrompt="1"/>
          </p:nvPr>
        </p:nvSpPr>
        <p:spPr>
          <a:xfrm>
            <a:off x="1581037" y="2874675"/>
            <a:ext cx="9029929" cy="821336"/>
          </a:xfrm>
          <a:prstGeom prst="rect">
            <a:avLst/>
          </a:prstGeom>
        </p:spPr>
        <p:txBody>
          <a:bodyPr vert="horz" lIns="0" tIns="0" rIns="0" bIns="0" rtlCol="0" anchor="b" anchorCtr="0">
            <a:noAutofit/>
          </a:bodyPr>
          <a:lstStyle>
            <a:lvl1pPr>
              <a:defRPr sz="3192" b="1">
                <a:solidFill>
                  <a:schemeClr val="accent1"/>
                </a:solidFill>
              </a:defRPr>
            </a:lvl1pPr>
          </a:lstStyle>
          <a:p>
            <a:r>
              <a:rPr lang="en-GB" noProof="0" dirty="0"/>
              <a:t>Add section name here</a:t>
            </a:r>
          </a:p>
        </p:txBody>
      </p:sp>
      <p:sp>
        <p:nvSpPr>
          <p:cNvPr id="9" name="Text Placeholder 8"/>
          <p:cNvSpPr>
            <a:spLocks noGrp="1"/>
          </p:cNvSpPr>
          <p:nvPr>
            <p:ph type="body" sz="quarter" idx="10" hasCustomPrompt="1"/>
          </p:nvPr>
        </p:nvSpPr>
        <p:spPr>
          <a:xfrm>
            <a:off x="1581037" y="3901347"/>
            <a:ext cx="9029929" cy="821336"/>
          </a:xfrm>
          <a:prstGeom prst="rect">
            <a:avLst/>
          </a:prstGeom>
        </p:spPr>
        <p:txBody>
          <a:bodyPr lIns="0" tIns="0" rIns="0" bIns="0" anchor="t"/>
          <a:lstStyle>
            <a:lvl1pPr marL="0" indent="0" algn="ctr">
              <a:buNone/>
              <a:defRPr sz="2052" b="0">
                <a:solidFill>
                  <a:schemeClr val="accent1"/>
                </a:solidFill>
                <a:latin typeface="+mj-lt"/>
              </a:defRPr>
            </a:lvl1pPr>
            <a:lvl2pPr marL="594597" indent="0">
              <a:buNone/>
              <a:defRPr sz="2052">
                <a:latin typeface="Georgia" panose="02040502050405020303" pitchFamily="18" charset="0"/>
              </a:defRPr>
            </a:lvl2pPr>
            <a:lvl3pPr marL="1189193" indent="0">
              <a:buNone/>
              <a:defRPr sz="2052">
                <a:latin typeface="Georgia" panose="02040502050405020303" pitchFamily="18" charset="0"/>
              </a:defRPr>
            </a:lvl3pPr>
            <a:lvl4pPr marL="1783790" indent="0">
              <a:buNone/>
              <a:defRPr sz="2052">
                <a:latin typeface="Georgia" panose="02040502050405020303" pitchFamily="18" charset="0"/>
              </a:defRPr>
            </a:lvl4pPr>
            <a:lvl5pPr marL="2378386" indent="0">
              <a:buNone/>
              <a:defRPr sz="2052">
                <a:latin typeface="Georgia" panose="02040502050405020303" pitchFamily="18" charset="0"/>
              </a:defRPr>
            </a:lvl5pPr>
          </a:lstStyle>
          <a:p>
            <a:pPr lvl="0"/>
            <a:r>
              <a:rPr lang="en-GB" noProof="0" dirty="0"/>
              <a:t>Add subtitle here</a:t>
            </a:r>
          </a:p>
        </p:txBody>
      </p:sp>
    </p:spTree>
    <p:extLst>
      <p:ext uri="{BB962C8B-B14F-4D97-AF65-F5344CB8AC3E}">
        <p14:creationId xmlns:p14="http://schemas.microsoft.com/office/powerpoint/2010/main" val="2091402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1847830" y="1478405"/>
            <a:ext cx="8496343" cy="3901347"/>
          </a:xfrm>
          <a:prstGeom prst="rect">
            <a:avLst/>
          </a:prstGeom>
        </p:spPr>
        <p:txBody>
          <a:bodyPr/>
          <a:lstStyle>
            <a:lvl1pPr algn="ctr">
              <a:defRPr sz="3192"/>
            </a:lvl1pPr>
            <a:lvl2pPr algn="ctr">
              <a:defRPr sz="2052" b="0" i="1">
                <a:latin typeface="+mn-lt"/>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8339245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UK Disclaimer">
    <p:spTree>
      <p:nvGrpSpPr>
        <p:cNvPr id="1" name=""/>
        <p:cNvGrpSpPr/>
        <p:nvPr/>
      </p:nvGrpSpPr>
      <p:grpSpPr>
        <a:xfrm>
          <a:off x="0" y="0"/>
          <a:ext cx="0" cy="0"/>
          <a:chOff x="0" y="0"/>
          <a:chExt cx="0" cy="0"/>
        </a:xfrm>
      </p:grpSpPr>
      <p:sp>
        <p:nvSpPr>
          <p:cNvPr id="6" name="Title Placeholder 7"/>
          <p:cNvSpPr>
            <a:spLocks noGrp="1"/>
          </p:cNvSpPr>
          <p:nvPr>
            <p:ph type="title" hasCustomPrompt="1"/>
          </p:nvPr>
        </p:nvSpPr>
        <p:spPr>
          <a:xfrm>
            <a:off x="1847830" y="2874678"/>
            <a:ext cx="8496343" cy="1026671"/>
          </a:xfrm>
          <a:prstGeom prst="rect">
            <a:avLst/>
          </a:prstGeom>
        </p:spPr>
        <p:txBody>
          <a:bodyPr vert="horz" lIns="0" tIns="0" rIns="0" bIns="0" rtlCol="0" anchor="ctr" anchorCtr="0">
            <a:noAutofit/>
          </a:bodyPr>
          <a:lstStyle>
            <a:lvl1pPr>
              <a:defRPr sz="3648" b="1">
                <a:solidFill>
                  <a:schemeClr val="accent1"/>
                </a:solidFill>
              </a:defRPr>
            </a:lvl1pPr>
          </a:lstStyle>
          <a:p>
            <a:r>
              <a:rPr lang="en-GB" noProof="0" dirty="0"/>
              <a:t>Text</a:t>
            </a:r>
          </a:p>
        </p:txBody>
      </p:sp>
      <p:sp>
        <p:nvSpPr>
          <p:cNvPr id="11" name="Disclaimer info"/>
          <p:cNvSpPr/>
          <p:nvPr userDrawn="1"/>
        </p:nvSpPr>
        <p:spPr>
          <a:xfrm>
            <a:off x="1847830" y="4423417"/>
            <a:ext cx="8496343" cy="1843091"/>
          </a:xfrm>
          <a:prstGeom prst="rect">
            <a:avLst/>
          </a:prstGeom>
        </p:spPr>
        <p:txBody>
          <a:bodyPr wrap="square" lIns="0" tIns="40805" rIns="0" bIns="40805" anchor="b" anchorCtr="0">
            <a:noAutofit/>
          </a:bodyPr>
          <a:lstStyle/>
          <a:p>
            <a:pPr algn="ctr" defTabSz="408039">
              <a:spcAft>
                <a:spcPts val="684"/>
              </a:spcAft>
            </a:pPr>
            <a:r>
              <a:rPr lang="en-GB" sz="912" noProof="0" dirty="0">
                <a:solidFill>
                  <a:schemeClr val="accent1"/>
                </a:solidFill>
                <a:latin typeface="+mn-lt"/>
                <a:cs typeface="Arial"/>
              </a:rPr>
              <a:t>This material is provided by the international law firm Freshfields Bruckhaus Deringer LLP (a limited liability partnership organised under the laws of England and Wales authorised and regulated by the Solicitors Regulation Authority (SRA no. 484861)) and associated entities and undertakings carrying on business under, or including, the name Freshfields Bruckhaus Deringer in a number of jurisdictions, together referred to in the material as ‘Freshfields’. For further regulatory information please refer to www.freshfields.com/support/legal-notice.</a:t>
            </a:r>
          </a:p>
          <a:p>
            <a:pPr algn="ctr" defTabSz="408039">
              <a:spcAft>
                <a:spcPts val="684"/>
              </a:spcAft>
            </a:pPr>
            <a:r>
              <a:rPr lang="en-GB" sz="912" noProof="0" dirty="0">
                <a:solidFill>
                  <a:schemeClr val="accent1"/>
                </a:solidFill>
                <a:latin typeface="+mn-lt"/>
                <a:cs typeface="Arial"/>
              </a:rPr>
              <a:t>Freshfields Bruckhaus Deringer has offices in Austria, Bahrain, Belgium, China, England, France, Germany, Hong Kong, Italy, Japan, the Netherlands, Singapore, Spain, the United Arab Emirates, the United States and Vietnam. </a:t>
            </a:r>
          </a:p>
          <a:p>
            <a:pPr algn="ctr" defTabSz="408039">
              <a:spcAft>
                <a:spcPts val="684"/>
              </a:spcAft>
            </a:pPr>
            <a:r>
              <a:rPr lang="en-GB" sz="912" noProof="0" dirty="0">
                <a:solidFill>
                  <a:schemeClr val="accent1"/>
                </a:solidFill>
                <a:latin typeface="+mn-lt"/>
                <a:cs typeface="Arial"/>
              </a:rPr>
              <a:t>This material is for general information only and is not intended to provide legal advice.</a:t>
            </a:r>
          </a:p>
          <a:p>
            <a:pPr algn="ctr" defTabSz="408039">
              <a:spcAft>
                <a:spcPts val="684"/>
              </a:spcAft>
            </a:pPr>
            <a:r>
              <a:rPr lang="en-GB" sz="1027" b="1" noProof="0" dirty="0">
                <a:solidFill>
                  <a:schemeClr val="accent1"/>
                </a:solidFill>
                <a:latin typeface="+mn-lt"/>
                <a:cs typeface="Arial"/>
              </a:rPr>
              <a:t>© Freshfields Bruckhaus Deringer LLP 2022</a:t>
            </a:r>
          </a:p>
        </p:txBody>
      </p:sp>
      <p:sp>
        <p:nvSpPr>
          <p:cNvPr id="3" name="Text Placeholder 2"/>
          <p:cNvSpPr>
            <a:spLocks noGrp="1"/>
          </p:cNvSpPr>
          <p:nvPr>
            <p:ph type="body" sz="quarter" idx="10" hasCustomPrompt="1"/>
          </p:nvPr>
        </p:nvSpPr>
        <p:spPr>
          <a:xfrm>
            <a:off x="9790475" y="6057497"/>
            <a:ext cx="1806555" cy="307859"/>
          </a:xfrm>
          <a:prstGeom prst="rect">
            <a:avLst/>
          </a:prstGeom>
        </p:spPr>
        <p:txBody>
          <a:bodyPr anchor="b"/>
          <a:lstStyle>
            <a:lvl1pPr algn="r">
              <a:defRPr sz="1027" b="0">
                <a:latin typeface="+mn-lt"/>
              </a:defRPr>
            </a:lvl1pPr>
          </a:lstStyle>
          <a:p>
            <a:pPr lvl="0"/>
            <a:r>
              <a:rPr lang="en-US" dirty="0"/>
              <a:t>Ref number</a:t>
            </a:r>
          </a:p>
        </p:txBody>
      </p:sp>
    </p:spTree>
    <p:extLst>
      <p:ext uri="{BB962C8B-B14F-4D97-AF65-F5344CB8AC3E}">
        <p14:creationId xmlns:p14="http://schemas.microsoft.com/office/powerpoint/2010/main" val="22271470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sclaimer Germany">
    <p:spTree>
      <p:nvGrpSpPr>
        <p:cNvPr id="1" name=""/>
        <p:cNvGrpSpPr/>
        <p:nvPr/>
      </p:nvGrpSpPr>
      <p:grpSpPr>
        <a:xfrm>
          <a:off x="0" y="0"/>
          <a:ext cx="0" cy="0"/>
          <a:chOff x="0" y="0"/>
          <a:chExt cx="0" cy="0"/>
        </a:xfrm>
      </p:grpSpPr>
      <p:sp>
        <p:nvSpPr>
          <p:cNvPr id="6" name="Title Placeholder 7"/>
          <p:cNvSpPr>
            <a:spLocks noGrp="1"/>
          </p:cNvSpPr>
          <p:nvPr>
            <p:ph type="title" hasCustomPrompt="1"/>
          </p:nvPr>
        </p:nvSpPr>
        <p:spPr>
          <a:xfrm>
            <a:off x="1847830" y="2874678"/>
            <a:ext cx="8496343" cy="1026671"/>
          </a:xfrm>
          <a:prstGeom prst="rect">
            <a:avLst/>
          </a:prstGeom>
        </p:spPr>
        <p:txBody>
          <a:bodyPr vert="horz" lIns="0" tIns="0" rIns="0" bIns="0" rtlCol="0" anchor="ctr" anchorCtr="0">
            <a:noAutofit/>
          </a:bodyPr>
          <a:lstStyle>
            <a:lvl1pPr>
              <a:defRPr sz="3648" b="1">
                <a:solidFill>
                  <a:schemeClr val="accent1"/>
                </a:solidFill>
              </a:defRPr>
            </a:lvl1pPr>
          </a:lstStyle>
          <a:p>
            <a:r>
              <a:rPr lang="en-GB" noProof="0" dirty="0"/>
              <a:t>Text</a:t>
            </a:r>
          </a:p>
        </p:txBody>
      </p:sp>
      <p:sp>
        <p:nvSpPr>
          <p:cNvPr id="11" name="Disclaimer info"/>
          <p:cNvSpPr/>
          <p:nvPr userDrawn="1"/>
        </p:nvSpPr>
        <p:spPr>
          <a:xfrm>
            <a:off x="1847830" y="4423417"/>
            <a:ext cx="8496343" cy="1843091"/>
          </a:xfrm>
          <a:prstGeom prst="rect">
            <a:avLst/>
          </a:prstGeom>
        </p:spPr>
        <p:txBody>
          <a:bodyPr wrap="square" lIns="0" tIns="40805" rIns="0" bIns="40805" anchor="b" anchorCtr="0">
            <a:noAutofit/>
          </a:bodyPr>
          <a:lstStyle/>
          <a:p>
            <a:pPr algn="ctr" defTabSz="408039"/>
            <a:r>
              <a:rPr lang="de-DE" sz="1027" noProof="0" dirty="0">
                <a:solidFill>
                  <a:schemeClr val="accent1"/>
                </a:solidFill>
                <a:latin typeface="+mn-lt"/>
                <a:cs typeface="Arial"/>
              </a:rPr>
              <a:t>Diese Informationen sind nicht als umfassende Darstellung gedacht und können eine individuelle Rechtsberatung nicht ersetzen.</a:t>
            </a:r>
          </a:p>
          <a:p>
            <a:pPr algn="ctr" defTabSz="816078" fontAlgn="base">
              <a:spcBef>
                <a:spcPct val="50000"/>
              </a:spcBef>
              <a:spcAft>
                <a:spcPct val="0"/>
              </a:spcAft>
              <a:defRPr/>
            </a:pPr>
            <a:r>
              <a:rPr lang="en-GB" sz="1140" b="1" noProof="0" dirty="0">
                <a:solidFill>
                  <a:schemeClr val="accent1"/>
                </a:solidFill>
                <a:latin typeface="+mn-lt"/>
                <a:cs typeface="Arial"/>
              </a:rPr>
              <a:t>© Freshfields Bruckhaus Deringer </a:t>
            </a:r>
            <a:r>
              <a:rPr lang="de-DE" sz="1140" b="1" noProof="0" dirty="0">
                <a:solidFill>
                  <a:schemeClr val="accent1"/>
                </a:solidFill>
                <a:latin typeface="+mn-lt"/>
                <a:cs typeface="Arial"/>
              </a:rPr>
              <a:t>Rechtsanwälte Steuerberater PartG mbB 2022</a:t>
            </a:r>
            <a:endParaRPr lang="en-GB" sz="1140" b="1" noProof="0" dirty="0">
              <a:solidFill>
                <a:schemeClr val="accent1"/>
              </a:solidFill>
              <a:latin typeface="+mn-lt"/>
              <a:cs typeface="Arial"/>
            </a:endParaRPr>
          </a:p>
        </p:txBody>
      </p:sp>
      <p:sp>
        <p:nvSpPr>
          <p:cNvPr id="3" name="Text Placeholder 2"/>
          <p:cNvSpPr>
            <a:spLocks noGrp="1"/>
          </p:cNvSpPr>
          <p:nvPr>
            <p:ph type="body" sz="quarter" idx="10" hasCustomPrompt="1"/>
          </p:nvPr>
        </p:nvSpPr>
        <p:spPr>
          <a:xfrm>
            <a:off x="9790475" y="6057497"/>
            <a:ext cx="1806555" cy="307859"/>
          </a:xfrm>
          <a:prstGeom prst="rect">
            <a:avLst/>
          </a:prstGeom>
        </p:spPr>
        <p:txBody>
          <a:bodyPr anchor="b"/>
          <a:lstStyle>
            <a:lvl1pPr algn="r">
              <a:defRPr sz="1027" b="0">
                <a:latin typeface="+mn-lt"/>
              </a:defRPr>
            </a:lvl1pPr>
          </a:lstStyle>
          <a:p>
            <a:pPr lvl="0"/>
            <a:r>
              <a:rPr lang="en-US" dirty="0"/>
              <a:t>Ref number</a:t>
            </a:r>
          </a:p>
        </p:txBody>
      </p:sp>
    </p:spTree>
    <p:extLst>
      <p:ext uri="{BB962C8B-B14F-4D97-AF65-F5344CB8AC3E}">
        <p14:creationId xmlns:p14="http://schemas.microsoft.com/office/powerpoint/2010/main" val="2630726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3200"/>
            </a:lvl1pPr>
            <a:lvl2pPr>
              <a:defRPr sz="2933"/>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913749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UK Disclaimer">
    <p:bg>
      <p:bgPr>
        <a:solidFill>
          <a:schemeClr val="accent1"/>
        </a:solidFill>
        <a:effectLst/>
      </p:bgPr>
    </p:bg>
    <p:spTree>
      <p:nvGrpSpPr>
        <p:cNvPr id="1" name=""/>
        <p:cNvGrpSpPr/>
        <p:nvPr/>
      </p:nvGrpSpPr>
      <p:grpSpPr>
        <a:xfrm>
          <a:off x="0" y="0"/>
          <a:ext cx="0" cy="0"/>
          <a:chOff x="0" y="0"/>
          <a:chExt cx="0" cy="0"/>
        </a:xfrm>
      </p:grpSpPr>
      <p:sp>
        <p:nvSpPr>
          <p:cNvPr id="6" name="Title Placeholder 7"/>
          <p:cNvSpPr>
            <a:spLocks noGrp="1"/>
          </p:cNvSpPr>
          <p:nvPr>
            <p:ph type="title" hasCustomPrompt="1"/>
          </p:nvPr>
        </p:nvSpPr>
        <p:spPr>
          <a:xfrm>
            <a:off x="1847830" y="2874678"/>
            <a:ext cx="8496343" cy="1026671"/>
          </a:xfrm>
          <a:prstGeom prst="rect">
            <a:avLst/>
          </a:prstGeom>
        </p:spPr>
        <p:txBody>
          <a:bodyPr vert="horz" lIns="0" tIns="0" rIns="0" bIns="0" rtlCol="0" anchor="ctr" anchorCtr="0">
            <a:noAutofit/>
          </a:bodyPr>
          <a:lstStyle>
            <a:lvl1pPr>
              <a:defRPr sz="3648" b="1">
                <a:solidFill>
                  <a:schemeClr val="bg1"/>
                </a:solidFill>
              </a:defRPr>
            </a:lvl1pPr>
          </a:lstStyle>
          <a:p>
            <a:r>
              <a:rPr lang="en-GB" noProof="0" dirty="0"/>
              <a:t>Text</a:t>
            </a:r>
          </a:p>
        </p:txBody>
      </p:sp>
      <p:sp>
        <p:nvSpPr>
          <p:cNvPr id="11" name="Disclaimer info"/>
          <p:cNvSpPr/>
          <p:nvPr userDrawn="1"/>
        </p:nvSpPr>
        <p:spPr>
          <a:xfrm>
            <a:off x="1847830" y="4423417"/>
            <a:ext cx="8496343" cy="1843091"/>
          </a:xfrm>
          <a:prstGeom prst="rect">
            <a:avLst/>
          </a:prstGeom>
        </p:spPr>
        <p:txBody>
          <a:bodyPr wrap="square" lIns="0" tIns="40805" rIns="0" bIns="40805" anchor="b" anchorCtr="0">
            <a:noAutofit/>
          </a:bodyPr>
          <a:lstStyle/>
          <a:p>
            <a:pPr algn="ctr" defTabSz="408039">
              <a:spcAft>
                <a:spcPts val="684"/>
              </a:spcAft>
            </a:pPr>
            <a:r>
              <a:rPr lang="en-GB" sz="912" noProof="0" dirty="0">
                <a:solidFill>
                  <a:schemeClr val="bg1"/>
                </a:solidFill>
                <a:latin typeface="+mn-lt"/>
                <a:cs typeface="Arial"/>
              </a:rPr>
              <a:t>This material is provided by the international law firm Freshfields Bruckhaus Deringer LLP (a limited liability partnership organised under the laws of England and Wales authorised and regulated by the Solicitors Regulation Authority (SRA no. 484861)) and associated entities and undertakings carrying on business under, or including, the name Freshfields Bruckhaus Deringer in a number of jurisdictions, together referred to in the material as ‘Freshfields’. For further regulatory information please refer to www.freshfields.com/support/legal-notice.</a:t>
            </a:r>
          </a:p>
          <a:p>
            <a:pPr algn="ctr" defTabSz="408039">
              <a:spcAft>
                <a:spcPts val="684"/>
              </a:spcAft>
            </a:pPr>
            <a:r>
              <a:rPr lang="en-GB" sz="912" noProof="0" dirty="0">
                <a:solidFill>
                  <a:schemeClr val="bg1"/>
                </a:solidFill>
                <a:latin typeface="+mn-lt"/>
                <a:cs typeface="Arial"/>
              </a:rPr>
              <a:t>Freshfields Bruckhaus Deringer has offices in Austria, Bahrain, Belgium, China, England, France, Germany, Hong Kong, Italy, Japan, the Netherlands, Singapore, Spain, the United Arab Emirates, the United States and Vietnam. </a:t>
            </a:r>
          </a:p>
          <a:p>
            <a:pPr algn="ctr" defTabSz="408039">
              <a:spcAft>
                <a:spcPts val="684"/>
              </a:spcAft>
            </a:pPr>
            <a:r>
              <a:rPr lang="en-GB" sz="912" noProof="0" dirty="0">
                <a:solidFill>
                  <a:schemeClr val="bg1"/>
                </a:solidFill>
                <a:latin typeface="+mn-lt"/>
                <a:cs typeface="Arial"/>
              </a:rPr>
              <a:t>This material is for general information only and is not intended to provide legal advice.</a:t>
            </a:r>
          </a:p>
          <a:p>
            <a:pPr algn="ctr" defTabSz="408039">
              <a:spcAft>
                <a:spcPts val="684"/>
              </a:spcAft>
            </a:pPr>
            <a:r>
              <a:rPr lang="en-GB" sz="1027" b="1" noProof="0" dirty="0">
                <a:solidFill>
                  <a:schemeClr val="bg1"/>
                </a:solidFill>
                <a:latin typeface="+mn-lt"/>
                <a:cs typeface="Arial"/>
              </a:rPr>
              <a:t>© Freshfields Bruckhaus Deringer LLP 2022</a:t>
            </a:r>
          </a:p>
        </p:txBody>
      </p:sp>
      <p:sp>
        <p:nvSpPr>
          <p:cNvPr id="3" name="Text Placeholder 2"/>
          <p:cNvSpPr>
            <a:spLocks noGrp="1"/>
          </p:cNvSpPr>
          <p:nvPr>
            <p:ph type="body" sz="quarter" idx="10" hasCustomPrompt="1"/>
          </p:nvPr>
        </p:nvSpPr>
        <p:spPr>
          <a:xfrm>
            <a:off x="9790475" y="6057497"/>
            <a:ext cx="1806555" cy="307859"/>
          </a:xfrm>
          <a:prstGeom prst="rect">
            <a:avLst/>
          </a:prstGeom>
        </p:spPr>
        <p:txBody>
          <a:bodyPr anchor="b"/>
          <a:lstStyle>
            <a:lvl1pPr algn="r">
              <a:defRPr sz="1027" b="0">
                <a:latin typeface="+mn-lt"/>
              </a:defRPr>
            </a:lvl1pPr>
          </a:lstStyle>
          <a:p>
            <a:pPr lvl="0"/>
            <a:r>
              <a:rPr lang="en-US" dirty="0"/>
              <a:t>Ref number</a:t>
            </a:r>
          </a:p>
        </p:txBody>
      </p:sp>
    </p:spTree>
    <p:extLst>
      <p:ext uri="{BB962C8B-B14F-4D97-AF65-F5344CB8AC3E}">
        <p14:creationId xmlns:p14="http://schemas.microsoft.com/office/powerpoint/2010/main" val="25023173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Disclaimer Germany">
    <p:bg>
      <p:bgPr>
        <a:solidFill>
          <a:schemeClr val="accent1"/>
        </a:solidFill>
        <a:effectLst/>
      </p:bgPr>
    </p:bg>
    <p:spTree>
      <p:nvGrpSpPr>
        <p:cNvPr id="1" name=""/>
        <p:cNvGrpSpPr/>
        <p:nvPr/>
      </p:nvGrpSpPr>
      <p:grpSpPr>
        <a:xfrm>
          <a:off x="0" y="0"/>
          <a:ext cx="0" cy="0"/>
          <a:chOff x="0" y="0"/>
          <a:chExt cx="0" cy="0"/>
        </a:xfrm>
      </p:grpSpPr>
      <p:sp>
        <p:nvSpPr>
          <p:cNvPr id="6" name="Title Placeholder 7"/>
          <p:cNvSpPr>
            <a:spLocks noGrp="1"/>
          </p:cNvSpPr>
          <p:nvPr>
            <p:ph type="title" hasCustomPrompt="1"/>
          </p:nvPr>
        </p:nvSpPr>
        <p:spPr>
          <a:xfrm>
            <a:off x="1847830" y="2874678"/>
            <a:ext cx="8496343" cy="1026671"/>
          </a:xfrm>
          <a:prstGeom prst="rect">
            <a:avLst/>
          </a:prstGeom>
        </p:spPr>
        <p:txBody>
          <a:bodyPr vert="horz" lIns="0" tIns="0" rIns="0" bIns="0" rtlCol="0" anchor="ctr" anchorCtr="0">
            <a:noAutofit/>
          </a:bodyPr>
          <a:lstStyle>
            <a:lvl1pPr>
              <a:defRPr sz="3648" b="1">
                <a:solidFill>
                  <a:schemeClr val="bg1"/>
                </a:solidFill>
              </a:defRPr>
            </a:lvl1pPr>
          </a:lstStyle>
          <a:p>
            <a:r>
              <a:rPr lang="en-GB" noProof="0" dirty="0"/>
              <a:t>Text</a:t>
            </a:r>
          </a:p>
        </p:txBody>
      </p:sp>
      <p:sp>
        <p:nvSpPr>
          <p:cNvPr id="11" name="Disclaimer info"/>
          <p:cNvSpPr/>
          <p:nvPr userDrawn="1"/>
        </p:nvSpPr>
        <p:spPr>
          <a:xfrm>
            <a:off x="1847830" y="4423417"/>
            <a:ext cx="8496343" cy="1843091"/>
          </a:xfrm>
          <a:prstGeom prst="rect">
            <a:avLst/>
          </a:prstGeom>
        </p:spPr>
        <p:txBody>
          <a:bodyPr wrap="square" lIns="0" tIns="40805" rIns="0" bIns="40805" anchor="b" anchorCtr="0">
            <a:noAutofit/>
          </a:bodyPr>
          <a:lstStyle/>
          <a:p>
            <a:pPr algn="ctr" defTabSz="408039"/>
            <a:r>
              <a:rPr lang="de-DE" sz="1027" noProof="0" dirty="0">
                <a:solidFill>
                  <a:schemeClr val="bg1"/>
                </a:solidFill>
                <a:latin typeface="+mn-lt"/>
                <a:cs typeface="Arial"/>
              </a:rPr>
              <a:t>Diese Informationen sind nicht als umfassende Darstellung gedacht und können eine individuelle Rechtsberatung nicht ersetzen.</a:t>
            </a:r>
          </a:p>
          <a:p>
            <a:pPr algn="ctr" defTabSz="816078" fontAlgn="base">
              <a:spcBef>
                <a:spcPct val="50000"/>
              </a:spcBef>
              <a:spcAft>
                <a:spcPct val="0"/>
              </a:spcAft>
              <a:defRPr/>
            </a:pPr>
            <a:r>
              <a:rPr lang="en-GB" sz="1140" b="1" noProof="0" dirty="0">
                <a:solidFill>
                  <a:schemeClr val="bg1"/>
                </a:solidFill>
                <a:latin typeface="+mn-lt"/>
                <a:cs typeface="Arial"/>
              </a:rPr>
              <a:t>© Freshfields Bruckhaus Deringer </a:t>
            </a:r>
            <a:r>
              <a:rPr lang="de-DE" sz="1140" b="1" noProof="0" dirty="0">
                <a:solidFill>
                  <a:schemeClr val="bg1"/>
                </a:solidFill>
                <a:latin typeface="+mn-lt"/>
                <a:cs typeface="Arial"/>
              </a:rPr>
              <a:t>Rechtsanwälte Steuerberater PartG mbB 2022</a:t>
            </a:r>
            <a:endParaRPr lang="en-GB" sz="1140" b="1" noProof="0" dirty="0">
              <a:solidFill>
                <a:schemeClr val="bg1"/>
              </a:solidFill>
              <a:latin typeface="+mn-lt"/>
              <a:cs typeface="Arial"/>
            </a:endParaRPr>
          </a:p>
        </p:txBody>
      </p:sp>
      <p:sp>
        <p:nvSpPr>
          <p:cNvPr id="3" name="Text Placeholder 2"/>
          <p:cNvSpPr>
            <a:spLocks noGrp="1"/>
          </p:cNvSpPr>
          <p:nvPr>
            <p:ph type="body" sz="quarter" idx="10" hasCustomPrompt="1"/>
          </p:nvPr>
        </p:nvSpPr>
        <p:spPr>
          <a:xfrm>
            <a:off x="9790475" y="6057497"/>
            <a:ext cx="1806555" cy="307859"/>
          </a:xfrm>
          <a:prstGeom prst="rect">
            <a:avLst/>
          </a:prstGeom>
        </p:spPr>
        <p:txBody>
          <a:bodyPr anchor="b"/>
          <a:lstStyle>
            <a:lvl1pPr algn="r">
              <a:defRPr sz="1027" b="0">
                <a:latin typeface="+mn-lt"/>
              </a:defRPr>
            </a:lvl1pPr>
          </a:lstStyle>
          <a:p>
            <a:pPr lvl="0"/>
            <a:r>
              <a:rPr lang="en-US" dirty="0"/>
              <a:t>Ref number</a:t>
            </a:r>
          </a:p>
        </p:txBody>
      </p:sp>
    </p:spTree>
    <p:extLst>
      <p:ext uri="{BB962C8B-B14F-4D97-AF65-F5344CB8AC3E}">
        <p14:creationId xmlns:p14="http://schemas.microsoft.com/office/powerpoint/2010/main" val="40765539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10753825" y="6406421"/>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Tree>
    <p:extLst>
      <p:ext uri="{BB962C8B-B14F-4D97-AF65-F5344CB8AC3E}">
        <p14:creationId xmlns:p14="http://schemas.microsoft.com/office/powerpoint/2010/main" val="37965857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 Intro">
    <p:spTree>
      <p:nvGrpSpPr>
        <p:cNvPr id="1" name=""/>
        <p:cNvGrpSpPr/>
        <p:nvPr/>
      </p:nvGrpSpPr>
      <p:grpSpPr>
        <a:xfrm>
          <a:off x="0" y="0"/>
          <a:ext cx="0" cy="0"/>
          <a:chOff x="0" y="0"/>
          <a:chExt cx="0" cy="0"/>
        </a:xfrm>
      </p:grpSpPr>
      <p:sp>
        <p:nvSpPr>
          <p:cNvPr id="4" name="Title 3"/>
          <p:cNvSpPr>
            <a:spLocks noGrp="1"/>
          </p:cNvSpPr>
          <p:nvPr>
            <p:ph type="title"/>
          </p:nvPr>
        </p:nvSpPr>
        <p:spPr>
          <a:xfrm>
            <a:off x="1847830" y="369602"/>
            <a:ext cx="8496343" cy="903469"/>
          </a:xfrm>
        </p:spPr>
        <p:txBody>
          <a:bodyPr/>
          <a:lstStyle>
            <a:lvl1pPr>
              <a:defRPr/>
            </a:lvl1pPr>
          </a:lstStyle>
          <a:p>
            <a:r>
              <a:rPr lang="en-US"/>
              <a:t>Click to edit Master title style</a:t>
            </a:r>
            <a:endParaRPr lang="en-GB" dirty="0"/>
          </a:p>
        </p:txBody>
      </p:sp>
      <p:cxnSp>
        <p:nvCxnSpPr>
          <p:cNvPr id="7" name="Straight Connector 6"/>
          <p:cNvCxnSpPr/>
          <p:nvPr userDrawn="1"/>
        </p:nvCxnSpPr>
        <p:spPr>
          <a:xfrm>
            <a:off x="5623982" y="1437339"/>
            <a:ext cx="944039" cy="0"/>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3" name="Text Placeholder 2"/>
          <p:cNvSpPr>
            <a:spLocks noGrp="1"/>
          </p:cNvSpPr>
          <p:nvPr>
            <p:ph type="body" sz="quarter" idx="16" hasCustomPrompt="1"/>
          </p:nvPr>
        </p:nvSpPr>
        <p:spPr>
          <a:xfrm>
            <a:off x="1847830" y="1642672"/>
            <a:ext cx="8496343" cy="616003"/>
          </a:xfrm>
        </p:spPr>
        <p:txBody>
          <a:bodyPr/>
          <a:lstStyle>
            <a:lvl1pPr algn="ctr">
              <a:spcBef>
                <a:spcPts val="343"/>
              </a:spcBef>
              <a:spcAft>
                <a:spcPts val="0"/>
              </a:spcAft>
              <a:defRPr sz="1824" b="0" baseline="0"/>
            </a:lvl1pPr>
            <a:lvl2pPr algn="ctr">
              <a:defRPr sz="2280" baseline="0"/>
            </a:lvl2pPr>
          </a:lstStyle>
          <a:p>
            <a:pPr lvl="0"/>
            <a:r>
              <a:rPr lang="en-US" dirty="0"/>
              <a:t>Intro</a:t>
            </a:r>
          </a:p>
        </p:txBody>
      </p:sp>
      <p:sp>
        <p:nvSpPr>
          <p:cNvPr id="6" name="Slide Number Placeholder 5"/>
          <p:cNvSpPr>
            <a:spLocks noGrp="1"/>
          </p:cNvSpPr>
          <p:nvPr>
            <p:ph type="sldNum" sz="quarter" idx="4"/>
          </p:nvPr>
        </p:nvSpPr>
        <p:spPr>
          <a:xfrm>
            <a:off x="10753897" y="6406421"/>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Tree>
    <p:extLst>
      <p:ext uri="{BB962C8B-B14F-4D97-AF65-F5344CB8AC3E}">
        <p14:creationId xmlns:p14="http://schemas.microsoft.com/office/powerpoint/2010/main" val="9430339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w/ Intro + Single placeholder">
    <p:spTree>
      <p:nvGrpSpPr>
        <p:cNvPr id="1" name=""/>
        <p:cNvGrpSpPr/>
        <p:nvPr/>
      </p:nvGrpSpPr>
      <p:grpSpPr>
        <a:xfrm>
          <a:off x="0" y="0"/>
          <a:ext cx="0" cy="0"/>
          <a:chOff x="0" y="0"/>
          <a:chExt cx="0" cy="0"/>
        </a:xfrm>
      </p:grpSpPr>
      <p:sp>
        <p:nvSpPr>
          <p:cNvPr id="4" name="Title 3"/>
          <p:cNvSpPr>
            <a:spLocks noGrp="1"/>
          </p:cNvSpPr>
          <p:nvPr>
            <p:ph type="title"/>
          </p:nvPr>
        </p:nvSpPr>
        <p:spPr>
          <a:xfrm>
            <a:off x="1847830" y="369602"/>
            <a:ext cx="8496343" cy="903469"/>
          </a:xfrm>
        </p:spPr>
        <p:txBody>
          <a:bodyPr/>
          <a:lstStyle>
            <a:lvl1pPr>
              <a:defRPr/>
            </a:lvl1pPr>
          </a:lstStyle>
          <a:p>
            <a:r>
              <a:rPr lang="en-US"/>
              <a:t>Click to edit Master title style</a:t>
            </a:r>
            <a:endParaRPr lang="en-GB" dirty="0"/>
          </a:p>
        </p:txBody>
      </p:sp>
      <p:sp>
        <p:nvSpPr>
          <p:cNvPr id="3" name="Text Placeholder 2"/>
          <p:cNvSpPr>
            <a:spLocks noGrp="1"/>
          </p:cNvSpPr>
          <p:nvPr>
            <p:ph type="body" sz="quarter" idx="16" hasCustomPrompt="1"/>
          </p:nvPr>
        </p:nvSpPr>
        <p:spPr>
          <a:xfrm>
            <a:off x="1847830" y="1642672"/>
            <a:ext cx="8496343" cy="616003"/>
          </a:xfrm>
        </p:spPr>
        <p:txBody>
          <a:bodyPr/>
          <a:lstStyle>
            <a:lvl1pPr algn="ctr">
              <a:spcBef>
                <a:spcPts val="343"/>
              </a:spcBef>
              <a:spcAft>
                <a:spcPts val="0"/>
              </a:spcAft>
              <a:defRPr sz="1824" b="0" baseline="0"/>
            </a:lvl1pPr>
            <a:lvl2pPr algn="ctr">
              <a:defRPr sz="2280" baseline="0"/>
            </a:lvl2pPr>
          </a:lstStyle>
          <a:p>
            <a:pPr lvl="0"/>
            <a:r>
              <a:rPr lang="en-US" dirty="0"/>
              <a:t>Intro</a:t>
            </a:r>
          </a:p>
        </p:txBody>
      </p:sp>
      <p:sp>
        <p:nvSpPr>
          <p:cNvPr id="5" name="Content Placeholder 4"/>
          <p:cNvSpPr>
            <a:spLocks noGrp="1"/>
          </p:cNvSpPr>
          <p:nvPr>
            <p:ph sz="quarter" idx="17"/>
          </p:nvPr>
        </p:nvSpPr>
        <p:spPr>
          <a:xfrm>
            <a:off x="615678" y="2464007"/>
            <a:ext cx="10959049" cy="3696012"/>
          </a:xfrm>
        </p:spPr>
        <p:txBody>
          <a:bodyPr numCol="1" spcCol="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userDrawn="1"/>
        </p:nvCxnSpPr>
        <p:spPr>
          <a:xfrm>
            <a:off x="5623982" y="1437339"/>
            <a:ext cx="944039" cy="0"/>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7" name="Slide Number Placeholder 5"/>
          <p:cNvSpPr>
            <a:spLocks noGrp="1"/>
          </p:cNvSpPr>
          <p:nvPr>
            <p:ph type="sldNum" sz="quarter" idx="4"/>
          </p:nvPr>
        </p:nvSpPr>
        <p:spPr>
          <a:xfrm>
            <a:off x="10753825" y="6406421"/>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Tree>
    <p:extLst>
      <p:ext uri="{BB962C8B-B14F-4D97-AF65-F5344CB8AC3E}">
        <p14:creationId xmlns:p14="http://schemas.microsoft.com/office/powerpoint/2010/main" val="35596187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ntro + Two placeholders">
    <p:spTree>
      <p:nvGrpSpPr>
        <p:cNvPr id="1" name=""/>
        <p:cNvGrpSpPr/>
        <p:nvPr/>
      </p:nvGrpSpPr>
      <p:grpSpPr>
        <a:xfrm>
          <a:off x="0" y="0"/>
          <a:ext cx="0" cy="0"/>
          <a:chOff x="0" y="0"/>
          <a:chExt cx="0" cy="0"/>
        </a:xfrm>
      </p:grpSpPr>
      <p:sp>
        <p:nvSpPr>
          <p:cNvPr id="5" name="Title 1"/>
          <p:cNvSpPr>
            <a:spLocks noGrp="1"/>
          </p:cNvSpPr>
          <p:nvPr>
            <p:ph type="title"/>
          </p:nvPr>
        </p:nvSpPr>
        <p:spPr>
          <a:xfrm>
            <a:off x="1847830" y="369602"/>
            <a:ext cx="8496343" cy="903469"/>
          </a:xfrm>
        </p:spPr>
        <p:txBody>
          <a:bodyPr/>
          <a:lstStyle/>
          <a:p>
            <a:r>
              <a:rPr lang="en-US"/>
              <a:t>Click to edit Master title style</a:t>
            </a:r>
            <a:endParaRPr lang="en-GB" dirty="0"/>
          </a:p>
        </p:txBody>
      </p:sp>
      <p:sp>
        <p:nvSpPr>
          <p:cNvPr id="9" name="Text Placeholder 2"/>
          <p:cNvSpPr>
            <a:spLocks noGrp="1"/>
          </p:cNvSpPr>
          <p:nvPr>
            <p:ph type="body" sz="quarter" idx="16" hasCustomPrompt="1"/>
          </p:nvPr>
        </p:nvSpPr>
        <p:spPr>
          <a:xfrm>
            <a:off x="1846925" y="1642672"/>
            <a:ext cx="8496343" cy="616003"/>
          </a:xfrm>
        </p:spPr>
        <p:txBody>
          <a:bodyPr/>
          <a:lstStyle>
            <a:lvl1pPr algn="ctr">
              <a:spcBef>
                <a:spcPts val="343"/>
              </a:spcBef>
              <a:spcAft>
                <a:spcPts val="0"/>
              </a:spcAft>
              <a:defRPr sz="1824" b="0" baseline="0"/>
            </a:lvl1pPr>
            <a:lvl2pPr algn="ctr">
              <a:defRPr sz="2280" baseline="0"/>
            </a:lvl2pPr>
          </a:lstStyle>
          <a:p>
            <a:pPr lvl="0"/>
            <a:r>
              <a:rPr lang="en-US" dirty="0"/>
              <a:t>Intro</a:t>
            </a:r>
          </a:p>
        </p:txBody>
      </p:sp>
      <p:sp>
        <p:nvSpPr>
          <p:cNvPr id="4" name="Content Placeholder 3"/>
          <p:cNvSpPr>
            <a:spLocks noGrp="1"/>
          </p:cNvSpPr>
          <p:nvPr>
            <p:ph sz="quarter" idx="20"/>
          </p:nvPr>
        </p:nvSpPr>
        <p:spPr>
          <a:xfrm>
            <a:off x="615677" y="2464009"/>
            <a:ext cx="5376912" cy="36960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21"/>
          </p:nvPr>
        </p:nvSpPr>
        <p:spPr>
          <a:xfrm>
            <a:off x="6197815" y="2464009"/>
            <a:ext cx="5376912" cy="36960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7" name="Straight Connector 6"/>
          <p:cNvCxnSpPr/>
          <p:nvPr userDrawn="1"/>
        </p:nvCxnSpPr>
        <p:spPr>
          <a:xfrm>
            <a:off x="5623982" y="1437339"/>
            <a:ext cx="944039" cy="0"/>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10" name="Slide Number Placeholder 5"/>
          <p:cNvSpPr>
            <a:spLocks noGrp="1"/>
          </p:cNvSpPr>
          <p:nvPr>
            <p:ph type="sldNum" sz="quarter" idx="4"/>
          </p:nvPr>
        </p:nvSpPr>
        <p:spPr>
          <a:xfrm>
            <a:off x="10753825" y="6406421"/>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Tree>
    <p:extLst>
      <p:ext uri="{BB962C8B-B14F-4D97-AF65-F5344CB8AC3E}">
        <p14:creationId xmlns:p14="http://schemas.microsoft.com/office/powerpoint/2010/main" val="1617624812"/>
      </p:ext>
    </p:extLst>
  </p:cSld>
  <p:clrMapOvr>
    <a:masterClrMapping/>
  </p:clrMapOvr>
  <p:extLst>
    <p:ext uri="{DCECCB84-F9BA-43D5-87BE-67443E8EF086}">
      <p15:sldGuideLst xmlns:p15="http://schemas.microsoft.com/office/powerpoint/2012/main">
        <p15:guide id="1" pos="3368">
          <p15:clr>
            <a:srgbClr val="FBAE40"/>
          </p15:clr>
        </p15:guide>
        <p15:guide id="2" pos="3312">
          <p15:clr>
            <a:srgbClr val="FBAE40"/>
          </p15:clr>
        </p15:guide>
        <p15:guide id="3" pos="3425">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ntro + Single centered placeholder">
    <p:spTree>
      <p:nvGrpSpPr>
        <p:cNvPr id="1" name=""/>
        <p:cNvGrpSpPr/>
        <p:nvPr/>
      </p:nvGrpSpPr>
      <p:grpSpPr>
        <a:xfrm>
          <a:off x="0" y="0"/>
          <a:ext cx="0" cy="0"/>
          <a:chOff x="0" y="0"/>
          <a:chExt cx="0" cy="0"/>
        </a:xfrm>
      </p:grpSpPr>
      <p:sp>
        <p:nvSpPr>
          <p:cNvPr id="4" name="Title 1"/>
          <p:cNvSpPr>
            <a:spLocks noGrp="1"/>
          </p:cNvSpPr>
          <p:nvPr>
            <p:ph type="title"/>
          </p:nvPr>
        </p:nvSpPr>
        <p:spPr>
          <a:xfrm>
            <a:off x="1847830" y="369602"/>
            <a:ext cx="8496343" cy="903469"/>
          </a:xfrm>
        </p:spPr>
        <p:txBody>
          <a:bodyPr/>
          <a:lstStyle/>
          <a:p>
            <a:r>
              <a:rPr lang="en-US"/>
              <a:t>Click to edit Master title style</a:t>
            </a:r>
            <a:endParaRPr lang="en-GB" dirty="0"/>
          </a:p>
        </p:txBody>
      </p:sp>
      <p:sp>
        <p:nvSpPr>
          <p:cNvPr id="7" name="Text Placeholder 2"/>
          <p:cNvSpPr>
            <a:spLocks noGrp="1"/>
          </p:cNvSpPr>
          <p:nvPr>
            <p:ph type="body" sz="quarter" idx="17" hasCustomPrompt="1"/>
          </p:nvPr>
        </p:nvSpPr>
        <p:spPr>
          <a:xfrm>
            <a:off x="1847830" y="1642672"/>
            <a:ext cx="8496343" cy="616003"/>
          </a:xfrm>
        </p:spPr>
        <p:txBody>
          <a:bodyPr/>
          <a:lstStyle>
            <a:lvl1pPr algn="ctr">
              <a:spcBef>
                <a:spcPts val="343"/>
              </a:spcBef>
              <a:spcAft>
                <a:spcPts val="0"/>
              </a:spcAft>
              <a:defRPr sz="1824" b="0" baseline="0"/>
            </a:lvl1pPr>
            <a:lvl2pPr algn="ctr">
              <a:defRPr sz="2280" baseline="0"/>
            </a:lvl2pPr>
          </a:lstStyle>
          <a:p>
            <a:pPr lvl="0"/>
            <a:r>
              <a:rPr lang="en-US" dirty="0"/>
              <a:t>Intro</a:t>
            </a:r>
          </a:p>
        </p:txBody>
      </p:sp>
      <p:sp>
        <p:nvSpPr>
          <p:cNvPr id="5" name="Content Placeholder 4"/>
          <p:cNvSpPr>
            <a:spLocks noGrp="1"/>
          </p:cNvSpPr>
          <p:nvPr>
            <p:ph sz="quarter" idx="16"/>
          </p:nvPr>
        </p:nvSpPr>
        <p:spPr>
          <a:xfrm>
            <a:off x="1847031" y="2464007"/>
            <a:ext cx="8496343" cy="36960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p:cNvCxnSpPr/>
          <p:nvPr userDrawn="1"/>
        </p:nvCxnSpPr>
        <p:spPr>
          <a:xfrm>
            <a:off x="5623982" y="1437339"/>
            <a:ext cx="944039" cy="0"/>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8" name="Slide Number Placeholder 5"/>
          <p:cNvSpPr>
            <a:spLocks noGrp="1"/>
          </p:cNvSpPr>
          <p:nvPr>
            <p:ph type="sldNum" sz="quarter" idx="4"/>
          </p:nvPr>
        </p:nvSpPr>
        <p:spPr>
          <a:xfrm>
            <a:off x="10753825" y="6406421"/>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Tree>
    <p:extLst>
      <p:ext uri="{BB962C8B-B14F-4D97-AF65-F5344CB8AC3E}">
        <p14:creationId xmlns:p14="http://schemas.microsoft.com/office/powerpoint/2010/main" val="33237717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ingle placeholder + right sidebar/w">
    <p:spTree>
      <p:nvGrpSpPr>
        <p:cNvPr id="1" name=""/>
        <p:cNvGrpSpPr/>
        <p:nvPr/>
      </p:nvGrpSpPr>
      <p:grpSpPr>
        <a:xfrm>
          <a:off x="0" y="0"/>
          <a:ext cx="0" cy="0"/>
          <a:chOff x="0" y="0"/>
          <a:chExt cx="0" cy="0"/>
        </a:xfrm>
      </p:grpSpPr>
      <p:sp>
        <p:nvSpPr>
          <p:cNvPr id="3" name="Title 1"/>
          <p:cNvSpPr>
            <a:spLocks noGrp="1"/>
          </p:cNvSpPr>
          <p:nvPr>
            <p:ph type="title"/>
          </p:nvPr>
        </p:nvSpPr>
        <p:spPr/>
        <p:txBody>
          <a:bodyPr/>
          <a:lstStyle/>
          <a:p>
            <a:r>
              <a:rPr lang="en-US"/>
              <a:t>Click to edit Master title style</a:t>
            </a:r>
            <a:endParaRPr lang="de-DE" dirty="0"/>
          </a:p>
        </p:txBody>
      </p:sp>
      <p:sp>
        <p:nvSpPr>
          <p:cNvPr id="9" name="Text Placeholder 2"/>
          <p:cNvSpPr>
            <a:spLocks noGrp="1"/>
          </p:cNvSpPr>
          <p:nvPr>
            <p:ph type="body" sz="quarter" idx="19" hasCustomPrompt="1"/>
          </p:nvPr>
        </p:nvSpPr>
        <p:spPr>
          <a:xfrm>
            <a:off x="1847830" y="1642672"/>
            <a:ext cx="8496343" cy="616003"/>
          </a:xfrm>
        </p:spPr>
        <p:txBody>
          <a:bodyPr/>
          <a:lstStyle>
            <a:lvl1pPr algn="ctr">
              <a:spcBef>
                <a:spcPts val="343"/>
              </a:spcBef>
              <a:spcAft>
                <a:spcPts val="0"/>
              </a:spcAft>
              <a:defRPr sz="1824" b="0" baseline="0"/>
            </a:lvl1pPr>
            <a:lvl2pPr algn="ctr">
              <a:defRPr sz="2280" baseline="0"/>
            </a:lvl2pPr>
          </a:lstStyle>
          <a:p>
            <a:pPr lvl="0"/>
            <a:r>
              <a:rPr lang="en-US" dirty="0"/>
              <a:t>Intro</a:t>
            </a:r>
          </a:p>
        </p:txBody>
      </p:sp>
      <p:sp>
        <p:nvSpPr>
          <p:cNvPr id="5" name="Content Placeholder 4"/>
          <p:cNvSpPr>
            <a:spLocks noGrp="1"/>
          </p:cNvSpPr>
          <p:nvPr>
            <p:ph sz="quarter" idx="17"/>
          </p:nvPr>
        </p:nvSpPr>
        <p:spPr>
          <a:xfrm>
            <a:off x="617273" y="2464679"/>
            <a:ext cx="7182897" cy="36953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8" name="Content Placeholder 3"/>
          <p:cNvSpPr>
            <a:spLocks noGrp="1"/>
          </p:cNvSpPr>
          <p:nvPr>
            <p:ph sz="quarter" idx="18"/>
          </p:nvPr>
        </p:nvSpPr>
        <p:spPr>
          <a:xfrm>
            <a:off x="8085891" y="2464009"/>
            <a:ext cx="3488836" cy="3696012"/>
          </a:xfrm>
        </p:spPr>
        <p:txBody>
          <a:bodyPr/>
          <a:lstStyle>
            <a:lvl1pPr algn="ctr">
              <a:defRPr sz="2280"/>
            </a:lvl1pPr>
            <a:lvl2pPr algn="ctr">
              <a:defRPr b="0" i="1">
                <a:latin typeface="+mn-lt"/>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cxnSp>
        <p:nvCxnSpPr>
          <p:cNvPr id="7" name="Straight Connector 6"/>
          <p:cNvCxnSpPr/>
          <p:nvPr userDrawn="1"/>
        </p:nvCxnSpPr>
        <p:spPr>
          <a:xfrm>
            <a:off x="5623982" y="1437339"/>
            <a:ext cx="944039" cy="0"/>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11" name="Slide Number Placeholder 5"/>
          <p:cNvSpPr>
            <a:spLocks noGrp="1"/>
          </p:cNvSpPr>
          <p:nvPr>
            <p:ph type="sldNum" sz="quarter" idx="4"/>
          </p:nvPr>
        </p:nvSpPr>
        <p:spPr>
          <a:xfrm>
            <a:off x="10753825" y="6406421"/>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Tree>
    <p:extLst>
      <p:ext uri="{BB962C8B-B14F-4D97-AF65-F5344CB8AC3E}">
        <p14:creationId xmlns:p14="http://schemas.microsoft.com/office/powerpoint/2010/main" val="5496590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ingle placeholder + left sidebar/w">
    <p:spTree>
      <p:nvGrpSpPr>
        <p:cNvPr id="1" name=""/>
        <p:cNvGrpSpPr/>
        <p:nvPr/>
      </p:nvGrpSpPr>
      <p:grpSpPr>
        <a:xfrm>
          <a:off x="0" y="0"/>
          <a:ext cx="0" cy="0"/>
          <a:chOff x="0" y="0"/>
          <a:chExt cx="0" cy="0"/>
        </a:xfrm>
      </p:grpSpPr>
      <p:sp>
        <p:nvSpPr>
          <p:cNvPr id="3" name="Title 1"/>
          <p:cNvSpPr>
            <a:spLocks noGrp="1"/>
          </p:cNvSpPr>
          <p:nvPr>
            <p:ph type="title"/>
          </p:nvPr>
        </p:nvSpPr>
        <p:spPr/>
        <p:txBody>
          <a:bodyPr/>
          <a:lstStyle/>
          <a:p>
            <a:r>
              <a:rPr lang="en-US"/>
              <a:t>Click to edit Master title style</a:t>
            </a:r>
            <a:endParaRPr lang="de-DE" dirty="0"/>
          </a:p>
        </p:txBody>
      </p:sp>
      <p:sp>
        <p:nvSpPr>
          <p:cNvPr id="9" name="Text Placeholder 2"/>
          <p:cNvSpPr>
            <a:spLocks noGrp="1"/>
          </p:cNvSpPr>
          <p:nvPr>
            <p:ph type="body" sz="quarter" idx="19" hasCustomPrompt="1"/>
          </p:nvPr>
        </p:nvSpPr>
        <p:spPr>
          <a:xfrm>
            <a:off x="1847830" y="1642672"/>
            <a:ext cx="8496343" cy="616003"/>
          </a:xfrm>
        </p:spPr>
        <p:txBody>
          <a:bodyPr/>
          <a:lstStyle>
            <a:lvl1pPr algn="ctr">
              <a:spcBef>
                <a:spcPts val="343"/>
              </a:spcBef>
              <a:spcAft>
                <a:spcPts val="0"/>
              </a:spcAft>
              <a:defRPr sz="1824" b="0" baseline="0"/>
            </a:lvl1pPr>
            <a:lvl2pPr algn="ctr">
              <a:defRPr sz="2280" baseline="0"/>
            </a:lvl2pPr>
          </a:lstStyle>
          <a:p>
            <a:pPr lvl="0"/>
            <a:r>
              <a:rPr lang="en-US" dirty="0"/>
              <a:t>Intro</a:t>
            </a:r>
          </a:p>
        </p:txBody>
      </p:sp>
      <p:sp>
        <p:nvSpPr>
          <p:cNvPr id="8" name="Content Placeholder 3"/>
          <p:cNvSpPr>
            <a:spLocks noGrp="1"/>
          </p:cNvSpPr>
          <p:nvPr>
            <p:ph sz="quarter" idx="18"/>
          </p:nvPr>
        </p:nvSpPr>
        <p:spPr>
          <a:xfrm>
            <a:off x="617203" y="2464009"/>
            <a:ext cx="3488836" cy="3696012"/>
          </a:xfrm>
        </p:spPr>
        <p:txBody>
          <a:bodyPr/>
          <a:lstStyle>
            <a:lvl1pPr algn="ctr">
              <a:defRPr sz="2280"/>
            </a:lvl1pPr>
            <a:lvl2pPr algn="ctr">
              <a:defRPr b="0" i="1">
                <a:latin typeface="+mn-lt"/>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Content Placeholder 4"/>
          <p:cNvSpPr>
            <a:spLocks noGrp="1"/>
          </p:cNvSpPr>
          <p:nvPr>
            <p:ph sz="quarter" idx="17"/>
          </p:nvPr>
        </p:nvSpPr>
        <p:spPr>
          <a:xfrm>
            <a:off x="4391830" y="2464009"/>
            <a:ext cx="7182897" cy="36960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cxnSp>
        <p:nvCxnSpPr>
          <p:cNvPr id="7" name="Straight Connector 6"/>
          <p:cNvCxnSpPr/>
          <p:nvPr userDrawn="1"/>
        </p:nvCxnSpPr>
        <p:spPr>
          <a:xfrm>
            <a:off x="5623982" y="1437339"/>
            <a:ext cx="944039" cy="0"/>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11" name="Slide Number Placeholder 5"/>
          <p:cNvSpPr>
            <a:spLocks noGrp="1"/>
          </p:cNvSpPr>
          <p:nvPr>
            <p:ph type="sldNum" sz="quarter" idx="4"/>
          </p:nvPr>
        </p:nvSpPr>
        <p:spPr>
          <a:xfrm>
            <a:off x="10753825" y="6406421"/>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Tree>
    <p:extLst>
      <p:ext uri="{BB962C8B-B14F-4D97-AF65-F5344CB8AC3E}">
        <p14:creationId xmlns:p14="http://schemas.microsoft.com/office/powerpoint/2010/main" val="8226202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our placeholders">
    <p:spTree>
      <p:nvGrpSpPr>
        <p:cNvPr id="1" name=""/>
        <p:cNvGrpSpPr/>
        <p:nvPr/>
      </p:nvGrpSpPr>
      <p:grpSpPr>
        <a:xfrm>
          <a:off x="0" y="0"/>
          <a:ext cx="0" cy="0"/>
          <a:chOff x="0" y="0"/>
          <a:chExt cx="0" cy="0"/>
        </a:xfrm>
      </p:grpSpPr>
      <p:sp>
        <p:nvSpPr>
          <p:cNvPr id="3" name="Title 1"/>
          <p:cNvSpPr>
            <a:spLocks noGrp="1"/>
          </p:cNvSpPr>
          <p:nvPr>
            <p:ph type="title"/>
          </p:nvPr>
        </p:nvSpPr>
        <p:spPr/>
        <p:txBody>
          <a:bodyPr/>
          <a:lstStyle/>
          <a:p>
            <a:r>
              <a:rPr lang="en-US"/>
              <a:t>Click to edit Master title style</a:t>
            </a:r>
            <a:endParaRPr lang="de-DE" dirty="0"/>
          </a:p>
        </p:txBody>
      </p:sp>
      <p:sp>
        <p:nvSpPr>
          <p:cNvPr id="11" name="Text Placeholder 2"/>
          <p:cNvSpPr>
            <a:spLocks noGrp="1"/>
          </p:cNvSpPr>
          <p:nvPr>
            <p:ph type="body" sz="quarter" idx="17" hasCustomPrompt="1"/>
          </p:nvPr>
        </p:nvSpPr>
        <p:spPr>
          <a:xfrm>
            <a:off x="1847830" y="1642672"/>
            <a:ext cx="8496343" cy="616003"/>
          </a:xfrm>
        </p:spPr>
        <p:txBody>
          <a:bodyPr/>
          <a:lstStyle>
            <a:lvl1pPr algn="ctr">
              <a:spcBef>
                <a:spcPts val="343"/>
              </a:spcBef>
              <a:spcAft>
                <a:spcPts val="0"/>
              </a:spcAft>
              <a:defRPr sz="1824" b="0" baseline="0"/>
            </a:lvl1pPr>
            <a:lvl2pPr algn="ctr">
              <a:defRPr sz="2280" baseline="0"/>
            </a:lvl2pPr>
          </a:lstStyle>
          <a:p>
            <a:pPr lvl="0"/>
            <a:r>
              <a:rPr lang="en-US" dirty="0"/>
              <a:t>Intro</a:t>
            </a:r>
          </a:p>
        </p:txBody>
      </p:sp>
      <p:sp>
        <p:nvSpPr>
          <p:cNvPr id="5" name="Content Placeholder 3"/>
          <p:cNvSpPr>
            <a:spLocks noGrp="1"/>
          </p:cNvSpPr>
          <p:nvPr>
            <p:ph sz="quarter" idx="19"/>
          </p:nvPr>
        </p:nvSpPr>
        <p:spPr>
          <a:xfrm>
            <a:off x="615677" y="2464008"/>
            <a:ext cx="5376912" cy="1765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5" name="Content Placeholder 4"/>
          <p:cNvSpPr>
            <a:spLocks noGrp="1"/>
          </p:cNvSpPr>
          <p:nvPr>
            <p:ph sz="quarter" idx="21"/>
          </p:nvPr>
        </p:nvSpPr>
        <p:spPr>
          <a:xfrm>
            <a:off x="6197815" y="2464008"/>
            <a:ext cx="5376912" cy="1765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0" name="Content Placeholder 5"/>
          <p:cNvSpPr>
            <a:spLocks noGrp="1"/>
          </p:cNvSpPr>
          <p:nvPr>
            <p:ph sz="quarter" idx="20"/>
          </p:nvPr>
        </p:nvSpPr>
        <p:spPr>
          <a:xfrm>
            <a:off x="615677" y="4395460"/>
            <a:ext cx="5376912" cy="1765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17" name="Content Placeholder 6"/>
          <p:cNvSpPr>
            <a:spLocks noGrp="1"/>
          </p:cNvSpPr>
          <p:nvPr>
            <p:ph sz="quarter" idx="22"/>
          </p:nvPr>
        </p:nvSpPr>
        <p:spPr>
          <a:xfrm>
            <a:off x="6197815" y="4395460"/>
            <a:ext cx="5376912" cy="1765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cxnSp>
        <p:nvCxnSpPr>
          <p:cNvPr id="9" name="Straight Connector 8"/>
          <p:cNvCxnSpPr/>
          <p:nvPr userDrawn="1"/>
        </p:nvCxnSpPr>
        <p:spPr>
          <a:xfrm>
            <a:off x="5623982" y="1437339"/>
            <a:ext cx="944039" cy="0"/>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13" name="Slide Number Placeholder 5"/>
          <p:cNvSpPr>
            <a:spLocks noGrp="1"/>
          </p:cNvSpPr>
          <p:nvPr>
            <p:ph type="sldNum" sz="quarter" idx="4"/>
          </p:nvPr>
        </p:nvSpPr>
        <p:spPr>
          <a:xfrm>
            <a:off x="10753825" y="6406421"/>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Tree>
    <p:extLst>
      <p:ext uri="{BB962C8B-B14F-4D97-AF65-F5344CB8AC3E}">
        <p14:creationId xmlns:p14="http://schemas.microsoft.com/office/powerpoint/2010/main" val="373908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a:t>Click to edit Master text styles</a:t>
            </a:r>
          </a:p>
        </p:txBody>
      </p:sp>
    </p:spTree>
    <p:extLst>
      <p:ext uri="{BB962C8B-B14F-4D97-AF65-F5344CB8AC3E}">
        <p14:creationId xmlns:p14="http://schemas.microsoft.com/office/powerpoint/2010/main" val="21073797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ntro + three placeholders">
    <p:spTree>
      <p:nvGrpSpPr>
        <p:cNvPr id="1" name=""/>
        <p:cNvGrpSpPr/>
        <p:nvPr/>
      </p:nvGrpSpPr>
      <p:grpSpPr>
        <a:xfrm>
          <a:off x="0" y="0"/>
          <a:ext cx="0" cy="0"/>
          <a:chOff x="0" y="0"/>
          <a:chExt cx="0" cy="0"/>
        </a:xfrm>
      </p:grpSpPr>
      <p:sp>
        <p:nvSpPr>
          <p:cNvPr id="11" name="Text Placeholder 2"/>
          <p:cNvSpPr>
            <a:spLocks noGrp="1"/>
          </p:cNvSpPr>
          <p:nvPr>
            <p:ph type="body" sz="quarter" idx="19" hasCustomPrompt="1"/>
          </p:nvPr>
        </p:nvSpPr>
        <p:spPr>
          <a:xfrm>
            <a:off x="1847830" y="1642672"/>
            <a:ext cx="8496343" cy="616003"/>
          </a:xfrm>
        </p:spPr>
        <p:txBody>
          <a:bodyPr/>
          <a:lstStyle>
            <a:lvl1pPr algn="ctr">
              <a:spcBef>
                <a:spcPts val="343"/>
              </a:spcBef>
              <a:spcAft>
                <a:spcPts val="0"/>
              </a:spcAft>
              <a:defRPr sz="1824" b="0" baseline="0"/>
            </a:lvl1pPr>
            <a:lvl2pPr algn="ctr">
              <a:defRPr sz="2280" baseline="0"/>
            </a:lvl2pPr>
          </a:lstStyle>
          <a:p>
            <a:pPr lvl="0"/>
            <a:r>
              <a:rPr lang="en-US" dirty="0"/>
              <a:t>Intro</a:t>
            </a:r>
          </a:p>
        </p:txBody>
      </p:sp>
      <p:sp>
        <p:nvSpPr>
          <p:cNvPr id="9" name="Slide Number Placeholder 5"/>
          <p:cNvSpPr>
            <a:spLocks noGrp="1"/>
          </p:cNvSpPr>
          <p:nvPr>
            <p:ph type="sldNum" sz="quarter" idx="4"/>
          </p:nvPr>
        </p:nvSpPr>
        <p:spPr>
          <a:xfrm>
            <a:off x="10753825" y="6406421"/>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cxnSp>
        <p:nvCxnSpPr>
          <p:cNvPr id="12" name="Straight Connector 11"/>
          <p:cNvCxnSpPr/>
          <p:nvPr userDrawn="1"/>
        </p:nvCxnSpPr>
        <p:spPr>
          <a:xfrm>
            <a:off x="5623982" y="1437339"/>
            <a:ext cx="944039" cy="0"/>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3" name="Title 2">
            <a:extLst>
              <a:ext uri="{FF2B5EF4-FFF2-40B4-BE49-F238E27FC236}">
                <a16:creationId xmlns:a16="http://schemas.microsoft.com/office/drawing/2014/main" id="{EED45737-199F-484B-A340-FA3A94CF0D0A}"/>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de-DE"/>
          </a:p>
        </p:txBody>
      </p:sp>
      <p:sp>
        <p:nvSpPr>
          <p:cNvPr id="6" name="Content Placeholder 5">
            <a:extLst>
              <a:ext uri="{FF2B5EF4-FFF2-40B4-BE49-F238E27FC236}">
                <a16:creationId xmlns:a16="http://schemas.microsoft.com/office/drawing/2014/main" id="{B5988E22-DD8D-48C9-8903-7A9CACF4F19C}"/>
              </a:ext>
            </a:extLst>
          </p:cNvPr>
          <p:cNvSpPr>
            <a:spLocks noGrp="1"/>
          </p:cNvSpPr>
          <p:nvPr>
            <p:ph sz="quarter" idx="20"/>
          </p:nvPr>
        </p:nvSpPr>
        <p:spPr>
          <a:xfrm>
            <a:off x="615678" y="2464680"/>
            <a:ext cx="3488836" cy="3696112"/>
          </a:xfrm>
        </p:spPr>
        <p:txBody>
          <a:bodyPr/>
          <a:lstStyle>
            <a:lvl1pPr algn="ctr">
              <a:defRPr/>
            </a:lvl1pPr>
            <a:lvl2pPr algn="ct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8" name="Content Placeholder 7">
            <a:extLst>
              <a:ext uri="{FF2B5EF4-FFF2-40B4-BE49-F238E27FC236}">
                <a16:creationId xmlns:a16="http://schemas.microsoft.com/office/drawing/2014/main" id="{6165B086-B228-41E3-B2E2-1C0046FA5CFD}"/>
              </a:ext>
            </a:extLst>
          </p:cNvPr>
          <p:cNvSpPr>
            <a:spLocks noGrp="1"/>
          </p:cNvSpPr>
          <p:nvPr>
            <p:ph sz="quarter" idx="21"/>
          </p:nvPr>
        </p:nvSpPr>
        <p:spPr>
          <a:xfrm>
            <a:off x="4351583" y="2464680"/>
            <a:ext cx="3488836" cy="3696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15" name="Content Placeholder 14">
            <a:extLst>
              <a:ext uri="{FF2B5EF4-FFF2-40B4-BE49-F238E27FC236}">
                <a16:creationId xmlns:a16="http://schemas.microsoft.com/office/drawing/2014/main" id="{D00A75FB-BB93-4A39-BC11-FCD5F42A5688}"/>
              </a:ext>
            </a:extLst>
          </p:cNvPr>
          <p:cNvSpPr>
            <a:spLocks noGrp="1"/>
          </p:cNvSpPr>
          <p:nvPr>
            <p:ph sz="quarter" idx="22"/>
          </p:nvPr>
        </p:nvSpPr>
        <p:spPr>
          <a:xfrm>
            <a:off x="8085891" y="2464680"/>
            <a:ext cx="3488836" cy="3696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Tree>
    <p:extLst>
      <p:ext uri="{BB962C8B-B14F-4D97-AF65-F5344CB8AC3E}">
        <p14:creationId xmlns:p14="http://schemas.microsoft.com/office/powerpoint/2010/main" val="24229257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3200"/>
            </a:lvl1pPr>
            <a:lvl2pPr>
              <a:defRPr sz="2933"/>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259567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775884" y="1905000"/>
            <a:ext cx="4953000"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932086" y="1905000"/>
            <a:ext cx="4955116"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1611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57348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402937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66334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Tree>
    <p:extLst>
      <p:ext uri="{BB962C8B-B14F-4D97-AF65-F5344CB8AC3E}">
        <p14:creationId xmlns:p14="http://schemas.microsoft.com/office/powerpoint/2010/main" val="16761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Tree>
    <p:extLst>
      <p:ext uri="{BB962C8B-B14F-4D97-AF65-F5344CB8AC3E}">
        <p14:creationId xmlns:p14="http://schemas.microsoft.com/office/powerpoint/2010/main" val="295324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7.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1"/>
            <a:ext cx="12192000" cy="1361017"/>
          </a:xfrm>
          <a:prstGeom prst="rect">
            <a:avLst/>
          </a:prstGeom>
          <a:noFill/>
          <a:ln w="9525">
            <a:noFill/>
            <a:miter lim="800000"/>
            <a:headEnd/>
            <a:tailEnd/>
          </a:ln>
        </p:spPr>
      </p:pic>
      <p:sp>
        <p:nvSpPr>
          <p:cNvPr id="1027" name="Rectangle 2"/>
          <p:cNvSpPr>
            <a:spLocks noGrp="1" noChangeArrowheads="1"/>
          </p:cNvSpPr>
          <p:nvPr>
            <p:ph type="title"/>
          </p:nvPr>
        </p:nvSpPr>
        <p:spPr bwMode="auto">
          <a:xfrm>
            <a:off x="334433" y="260351"/>
            <a:ext cx="6527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334434" y="1892301"/>
            <a:ext cx="11523133" cy="4476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9552517" y="234952"/>
            <a:ext cx="2207683" cy="882649"/>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8610600" y="6356351"/>
            <a:ext cx="2743200" cy="366183"/>
          </a:xfrm>
          <a:prstGeom prst="rect">
            <a:avLst/>
          </a:prstGeom>
        </p:spPr>
        <p:txBody>
          <a:bodyPr vert="horz" lIns="91440" tIns="45720" rIns="91440" bIns="45720" rtlCol="0" anchor="ctr"/>
          <a:lstStyle>
            <a:lvl1pPr algn="r">
              <a:defRPr sz="1600">
                <a:solidFill>
                  <a:schemeClr val="tx1">
                    <a:tint val="75000"/>
                  </a:schemeClr>
                </a:solidFill>
              </a:defRPr>
            </a:lvl1pPr>
          </a:lstStyle>
          <a:p>
            <a:fld id="{71556916-3026-4832-9292-F5DD05CE6D2D}" type="slidenum">
              <a:rPr lang="en-GB" smtClean="0"/>
              <a:t>‹#›</a:t>
            </a:fld>
            <a:endParaRPr lang="en-GB"/>
          </a:p>
        </p:txBody>
      </p:sp>
      <p:sp>
        <p:nvSpPr>
          <p:cNvPr id="4" name="TextBox 3">
            <a:extLst>
              <a:ext uri="{FF2B5EF4-FFF2-40B4-BE49-F238E27FC236}">
                <a16:creationId xmlns:a16="http://schemas.microsoft.com/office/drawing/2014/main" id="{909A6F31-1567-F6A4-77F1-D97BAFC8FDEF}"/>
              </a:ext>
            </a:extLst>
          </p:cNvPr>
          <p:cNvSpPr txBox="1"/>
          <p:nvPr>
            <p:extLst>
              <p:ext uri="{1162E1C5-73C7-4A58-AE30-91384D911F3F}">
                <p184:classification xmlns:p184="http://schemas.microsoft.com/office/powerpoint/2018/4/main" val="hdr"/>
              </p:ext>
            </p:extLst>
          </p:nvPr>
        </p:nvSpPr>
        <p:spPr>
          <a:xfrm>
            <a:off x="5494338" y="0"/>
            <a:ext cx="1241425"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Sensitivity: General</a:t>
            </a:r>
          </a:p>
        </p:txBody>
      </p:sp>
    </p:spTree>
    <p:extLst>
      <p:ext uri="{BB962C8B-B14F-4D97-AF65-F5344CB8AC3E}">
        <p14:creationId xmlns:p14="http://schemas.microsoft.com/office/powerpoint/2010/main" val="3825370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267">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5pPr>
      <a:lvl6pPr marL="609585" algn="l" rtl="0" eaLnBrk="1" fontAlgn="base" hangingPunct="1">
        <a:spcBef>
          <a:spcPct val="0"/>
        </a:spcBef>
        <a:spcAft>
          <a:spcPct val="0"/>
        </a:spcAft>
        <a:defRPr sz="4267">
          <a:solidFill>
            <a:schemeClr val="tx2"/>
          </a:solidFill>
          <a:latin typeface="Arial" charset="0"/>
        </a:defRPr>
      </a:lvl6pPr>
      <a:lvl7pPr marL="1219170" algn="l" rtl="0" eaLnBrk="1" fontAlgn="base" hangingPunct="1">
        <a:spcBef>
          <a:spcPct val="0"/>
        </a:spcBef>
        <a:spcAft>
          <a:spcPct val="0"/>
        </a:spcAft>
        <a:defRPr sz="4267">
          <a:solidFill>
            <a:schemeClr val="tx2"/>
          </a:solidFill>
          <a:latin typeface="Arial" charset="0"/>
        </a:defRPr>
      </a:lvl7pPr>
      <a:lvl8pPr marL="1828754" algn="l" rtl="0" eaLnBrk="1" fontAlgn="base" hangingPunct="1">
        <a:spcBef>
          <a:spcPct val="0"/>
        </a:spcBef>
        <a:spcAft>
          <a:spcPct val="0"/>
        </a:spcAft>
        <a:defRPr sz="4267">
          <a:solidFill>
            <a:schemeClr val="tx2"/>
          </a:solidFill>
          <a:latin typeface="Arial" charset="0"/>
        </a:defRPr>
      </a:lvl8pPr>
      <a:lvl9pPr marL="2438339" algn="l" rtl="0" eaLnBrk="1" fontAlgn="base" hangingPunct="1">
        <a:spcBef>
          <a:spcPct val="0"/>
        </a:spcBef>
        <a:spcAft>
          <a:spcPct val="0"/>
        </a:spcAft>
        <a:defRPr sz="4267">
          <a:solidFill>
            <a:schemeClr val="tx2"/>
          </a:solidFill>
          <a:latin typeface="Arial" charset="0"/>
        </a:defRPr>
      </a:lvl9pPr>
    </p:titleStyle>
    <p:bodyStyle>
      <a:lvl1pPr marL="457189" indent="-457189" algn="l" rtl="0" eaLnBrk="1" fontAlgn="base" hangingPunct="1">
        <a:spcBef>
          <a:spcPct val="20000"/>
        </a:spcBef>
        <a:spcAft>
          <a:spcPct val="0"/>
        </a:spcAft>
        <a:buClr>
          <a:srgbClr val="9E1B34"/>
        </a:buClr>
        <a:buChar char="•"/>
        <a:defRPr sz="3733">
          <a:solidFill>
            <a:srgbClr val="262626"/>
          </a:solidFill>
          <a:latin typeface="+mn-lt"/>
          <a:ea typeface="ＭＳ Ｐゴシック" charset="0"/>
          <a:cs typeface="ＭＳ Ｐゴシック" charset="0"/>
        </a:defRPr>
      </a:lvl1pPr>
      <a:lvl2pPr marL="990575" indent="-380990" algn="l" rtl="0" eaLnBrk="1" fontAlgn="base" hangingPunct="1">
        <a:spcBef>
          <a:spcPct val="20000"/>
        </a:spcBef>
        <a:spcAft>
          <a:spcPct val="0"/>
        </a:spcAft>
        <a:buClr>
          <a:srgbClr val="9E1B34"/>
        </a:buClr>
        <a:buChar char="–"/>
        <a:defRPr sz="3200">
          <a:solidFill>
            <a:srgbClr val="262626"/>
          </a:solidFill>
          <a:latin typeface="+mn-lt"/>
          <a:ea typeface="ＭＳ Ｐゴシック" charset="0"/>
        </a:defRPr>
      </a:lvl2pPr>
      <a:lvl3pPr marL="1523962" indent="-304792" algn="l" rtl="0" eaLnBrk="1" fontAlgn="base" hangingPunct="1">
        <a:spcBef>
          <a:spcPct val="20000"/>
        </a:spcBef>
        <a:spcAft>
          <a:spcPct val="0"/>
        </a:spcAft>
        <a:buClr>
          <a:srgbClr val="9E1B34"/>
        </a:buClr>
        <a:buChar char="•"/>
        <a:defRPr sz="2667">
          <a:solidFill>
            <a:srgbClr val="262626"/>
          </a:solidFill>
          <a:latin typeface="+mn-lt"/>
          <a:ea typeface="ＭＳ Ｐゴシック" charset="0"/>
        </a:defRPr>
      </a:lvl3pPr>
      <a:lvl4pPr marL="2133547" indent="-304792"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743131" indent="-304792" algn="l" rtl="0" eaLnBrk="1" fontAlgn="base" hangingPunct="1">
        <a:spcBef>
          <a:spcPct val="20000"/>
        </a:spcBef>
        <a:spcAft>
          <a:spcPct val="0"/>
        </a:spcAft>
        <a:buClr>
          <a:srgbClr val="9E1B34"/>
        </a:buClr>
        <a:buChar char="»"/>
        <a:defRPr sz="2133">
          <a:solidFill>
            <a:srgbClr val="262626"/>
          </a:solidFill>
          <a:latin typeface="+mn-lt"/>
          <a:ea typeface="ＭＳ Ｐゴシック" charset="0"/>
        </a:defRPr>
      </a:lvl5pPr>
      <a:lvl6pPr marL="3352716" indent="-304792" algn="l" rtl="0" eaLnBrk="1" fontAlgn="base" hangingPunct="1">
        <a:spcBef>
          <a:spcPct val="20000"/>
        </a:spcBef>
        <a:spcAft>
          <a:spcPct val="0"/>
        </a:spcAft>
        <a:buClr>
          <a:srgbClr val="9E1B34"/>
        </a:buClr>
        <a:buChar char="»"/>
        <a:defRPr sz="2133">
          <a:solidFill>
            <a:schemeClr val="tx1"/>
          </a:solidFill>
          <a:latin typeface="+mn-lt"/>
        </a:defRPr>
      </a:lvl6pPr>
      <a:lvl7pPr marL="3962301" indent="-304792" algn="l" rtl="0" eaLnBrk="1" fontAlgn="base" hangingPunct="1">
        <a:spcBef>
          <a:spcPct val="20000"/>
        </a:spcBef>
        <a:spcAft>
          <a:spcPct val="0"/>
        </a:spcAft>
        <a:buClr>
          <a:srgbClr val="9E1B34"/>
        </a:buClr>
        <a:buChar char="»"/>
        <a:defRPr sz="2133">
          <a:solidFill>
            <a:schemeClr val="tx1"/>
          </a:solidFill>
          <a:latin typeface="+mn-lt"/>
        </a:defRPr>
      </a:lvl7pPr>
      <a:lvl8pPr marL="4571886" indent="-304792" algn="l" rtl="0" eaLnBrk="1" fontAlgn="base" hangingPunct="1">
        <a:spcBef>
          <a:spcPct val="20000"/>
        </a:spcBef>
        <a:spcAft>
          <a:spcPct val="0"/>
        </a:spcAft>
        <a:buClr>
          <a:srgbClr val="9E1B34"/>
        </a:buClr>
        <a:buChar char="»"/>
        <a:defRPr sz="2133">
          <a:solidFill>
            <a:schemeClr val="tx1"/>
          </a:solidFill>
          <a:latin typeface="+mn-lt"/>
        </a:defRPr>
      </a:lvl8pPr>
      <a:lvl9pPr marL="5181470" indent="-304792" algn="l" rtl="0" eaLnBrk="1" fontAlgn="base" hangingPunct="1">
        <a:spcBef>
          <a:spcPct val="20000"/>
        </a:spcBef>
        <a:spcAft>
          <a:spcPct val="0"/>
        </a:spcAft>
        <a:buClr>
          <a:srgbClr val="9E1B34"/>
        </a:buClr>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1" name="TextBox 1">
            <a:extLst>
              <a:ext uri="{FF2B5EF4-FFF2-40B4-BE49-F238E27FC236}">
                <a16:creationId xmlns:a16="http://schemas.microsoft.com/office/drawing/2014/main" id="{5A307776-EC74-4CFA-8E70-853C066F1C6B}"/>
              </a:ext>
            </a:extLst>
          </p:cNvPr>
          <p:cNvSpPr txBox="1"/>
          <p:nvPr userDrawn="1"/>
        </p:nvSpPr>
        <p:spPr>
          <a:xfrm>
            <a:off x="4060147" y="-1145353"/>
            <a:ext cx="4071716" cy="794064"/>
          </a:xfrm>
          <a:prstGeom prst="rect">
            <a:avLst/>
          </a:prstGeom>
          <a:noFill/>
        </p:spPr>
        <p:txBody>
          <a:bodyPr wrap="square" rtlCol="0">
            <a:spAutoFit/>
          </a:bodyPr>
          <a:lstStyle/>
          <a:p>
            <a:pPr algn="ctr"/>
            <a:r>
              <a:rPr lang="en-GB" sz="1140" noProof="0" dirty="0">
                <a:solidFill>
                  <a:schemeClr val="bg1"/>
                </a:solidFill>
              </a:rPr>
              <a:t>For presentation advice </a:t>
            </a:r>
            <a:r>
              <a:rPr lang="en-GB" sz="1140" baseline="0" noProof="0" dirty="0">
                <a:solidFill>
                  <a:schemeClr val="bg1"/>
                </a:solidFill>
              </a:rPr>
              <a:t>and support </a:t>
            </a:r>
          </a:p>
          <a:p>
            <a:pPr algn="ctr"/>
            <a:r>
              <a:rPr lang="en-GB" sz="1140" baseline="0" noProof="0" dirty="0">
                <a:solidFill>
                  <a:schemeClr val="bg1"/>
                </a:solidFill>
              </a:rPr>
              <a:t>contact Document Specialists @</a:t>
            </a:r>
          </a:p>
          <a:p>
            <a:pPr algn="ctr"/>
            <a:r>
              <a:rPr lang="en-GB" sz="1140" b="1" baseline="0" noProof="0" dirty="0">
                <a:solidFill>
                  <a:schemeClr val="bg1"/>
                </a:solidFill>
              </a:rPr>
              <a:t>GlobalDocumentServices@freshfields.com</a:t>
            </a:r>
          </a:p>
          <a:p>
            <a:pPr algn="ctr"/>
            <a:r>
              <a:rPr lang="en-GB" sz="1140" b="0" baseline="0" noProof="0" dirty="0">
                <a:solidFill>
                  <a:schemeClr val="bg1"/>
                </a:solidFill>
              </a:rPr>
              <a:t>or</a:t>
            </a:r>
            <a:r>
              <a:rPr lang="en-GB" sz="1140" b="1" baseline="0" noProof="0" dirty="0">
                <a:solidFill>
                  <a:schemeClr val="bg1"/>
                </a:solidFill>
              </a:rPr>
              <a:t> $CEDocumentSpecialists@freshfields.com</a:t>
            </a:r>
          </a:p>
        </p:txBody>
      </p:sp>
      <p:sp>
        <p:nvSpPr>
          <p:cNvPr id="8" name="Text Placeholder 2">
            <a:extLst>
              <a:ext uri="{FF2B5EF4-FFF2-40B4-BE49-F238E27FC236}">
                <a16:creationId xmlns:a16="http://schemas.microsoft.com/office/drawing/2014/main" id="{74A58ADD-8881-4843-B108-20A808E68F5A}"/>
              </a:ext>
            </a:extLst>
          </p:cNvPr>
          <p:cNvSpPr>
            <a:spLocks noGrp="1"/>
          </p:cNvSpPr>
          <p:nvPr>
            <p:ph type="body" idx="1"/>
          </p:nvPr>
        </p:nvSpPr>
        <p:spPr>
          <a:xfrm>
            <a:off x="1847830" y="1231926"/>
            <a:ext cx="8496343" cy="4394148"/>
          </a:xfrm>
          <a:prstGeom prst="rect">
            <a:avLst/>
          </a:prstGeom>
        </p:spPr>
        <p:txBody>
          <a:bodyPr vert="horz" lIns="0" tIns="0" rIns="0" bIns="0" rtlCol="0" anchor="ctr">
            <a:noAutofit/>
          </a:bodyPr>
          <a:lstStyle/>
          <a:p>
            <a:pPr marL="0" marR="0" lvl="0" indent="0" algn="ctr" defTabSz="1189193" rtl="0" eaLnBrk="1" fontAlgn="auto" latinLnBrk="0" hangingPunct="1">
              <a:lnSpc>
                <a:spcPct val="100000"/>
              </a:lnSpc>
              <a:spcBef>
                <a:spcPts val="0"/>
              </a:spcBef>
              <a:spcAft>
                <a:spcPts val="1368"/>
              </a:spcAft>
              <a:buClrTx/>
              <a:buSzTx/>
              <a:buFont typeface="+mj-lt"/>
              <a:buNone/>
              <a:tabLst/>
              <a:defRPr/>
            </a:pPr>
            <a:r>
              <a:rPr kumimoji="0" lang="en-GB" sz="3192" b="1" i="0" u="none" strike="noStrike" kern="1200" cap="none" spc="0" normalizeH="0" baseline="0" noProof="0" dirty="0">
                <a:ln>
                  <a:noFill/>
                </a:ln>
                <a:solidFill>
                  <a:srgbClr val="1D2B4D"/>
                </a:solidFill>
                <a:effectLst/>
                <a:uLnTx/>
                <a:uFillTx/>
                <a:latin typeface="+mj-lt"/>
                <a:ea typeface="+mn-ea"/>
                <a:cs typeface="+mn-cs"/>
              </a:rPr>
              <a:t>Click to edit Master text styles</a:t>
            </a:r>
          </a:p>
          <a:p>
            <a:pPr marL="0" marR="0" lvl="1" indent="0" algn="ctr" defTabSz="1189193" rtl="0" eaLnBrk="1" fontAlgn="auto" latinLnBrk="0" hangingPunct="1">
              <a:lnSpc>
                <a:spcPct val="100000"/>
              </a:lnSpc>
              <a:spcBef>
                <a:spcPts val="0"/>
              </a:spcBef>
              <a:spcAft>
                <a:spcPts val="1368"/>
              </a:spcAft>
              <a:buClrTx/>
              <a:buSzTx/>
              <a:buFont typeface="+mj-lt"/>
              <a:buNone/>
              <a:tabLst/>
              <a:defRPr/>
            </a:pPr>
            <a:r>
              <a:rPr kumimoji="0" lang="en-GB" sz="2052" b="0" i="1" u="none" strike="noStrike" kern="1200" cap="none" spc="0" normalizeH="0" baseline="0" noProof="0" dirty="0">
                <a:ln>
                  <a:noFill/>
                </a:ln>
                <a:solidFill>
                  <a:srgbClr val="1D2B4D"/>
                </a:solidFill>
                <a:effectLst/>
                <a:uLnTx/>
                <a:uFillTx/>
                <a:latin typeface="Georgia"/>
                <a:ea typeface="+mn-ea"/>
                <a:cs typeface="+mn-cs"/>
              </a:rPr>
              <a:t>Second level</a:t>
            </a:r>
          </a:p>
        </p:txBody>
      </p:sp>
      <p:sp>
        <p:nvSpPr>
          <p:cNvPr id="6" name="Rectangle 5">
            <a:extLst>
              <a:ext uri="{FF2B5EF4-FFF2-40B4-BE49-F238E27FC236}">
                <a16:creationId xmlns:a16="http://schemas.microsoft.com/office/drawing/2014/main" id="{CB28137A-0B13-4E6F-B39B-27DF17342DB8}"/>
              </a:ext>
            </a:extLst>
          </p:cNvPr>
          <p:cNvSpPr/>
          <p:nvPr userDrawn="1"/>
        </p:nvSpPr>
        <p:spPr>
          <a:xfrm>
            <a:off x="0" y="-410667"/>
            <a:ext cx="820903" cy="41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091" tIns="82091" rIns="82091" bIns="82091" numCol="1" spcCol="0" rtlCol="0" fromWordArt="0" anchor="ctr" anchorCtr="0" forceAA="0" compatLnSpc="1">
            <a:prstTxWarp prst="textNoShape">
              <a:avLst/>
            </a:prstTxWarp>
            <a:noAutofit/>
          </a:bodyPr>
          <a:lstStyle/>
          <a:p>
            <a:pPr algn="ctr"/>
            <a:r>
              <a:rPr lang="en-GB" sz="1596" b="1" dirty="0">
                <a:solidFill>
                  <a:schemeClr val="bg1"/>
                </a:solidFill>
                <a:latin typeface="+mj-lt"/>
              </a:rPr>
              <a:t>V21.2</a:t>
            </a:r>
          </a:p>
        </p:txBody>
      </p:sp>
      <p:sp>
        <p:nvSpPr>
          <p:cNvPr id="3" name="TextBox 2">
            <a:extLst>
              <a:ext uri="{FF2B5EF4-FFF2-40B4-BE49-F238E27FC236}">
                <a16:creationId xmlns:a16="http://schemas.microsoft.com/office/drawing/2014/main" id="{47AF84EF-D672-D498-6FC6-882B5787448D}"/>
              </a:ext>
            </a:extLst>
          </p:cNvPr>
          <p:cNvSpPr txBox="1"/>
          <p:nvPr>
            <p:extLst>
              <p:ext uri="{1162E1C5-73C7-4A58-AE30-91384D911F3F}">
                <p184:classification xmlns:p184="http://schemas.microsoft.com/office/powerpoint/2018/4/main" val="hdr"/>
              </p:ext>
            </p:extLst>
          </p:nvPr>
        </p:nvSpPr>
        <p:spPr>
          <a:xfrm>
            <a:off x="5494338" y="0"/>
            <a:ext cx="1241425"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Sensitivity: General</a:t>
            </a:r>
          </a:p>
        </p:txBody>
      </p:sp>
    </p:spTree>
    <p:extLst>
      <p:ext uri="{BB962C8B-B14F-4D97-AF65-F5344CB8AC3E}">
        <p14:creationId xmlns:p14="http://schemas.microsoft.com/office/powerpoint/2010/main" val="41023109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ftr="0" dt="0"/>
  <p:txStyles>
    <p:titleStyle>
      <a:lvl1pPr algn="ctr" defTabSz="1042511" rtl="0" eaLnBrk="1" latinLnBrk="0" hangingPunct="1">
        <a:spcBef>
          <a:spcPct val="0"/>
        </a:spcBef>
        <a:buNone/>
        <a:defRPr sz="3192" b="1" kern="1200" baseline="0">
          <a:solidFill>
            <a:schemeClr val="tx1"/>
          </a:solidFill>
          <a:latin typeface="Ebrima" panose="02000000000000000000" pitchFamily="2" charset="0"/>
          <a:ea typeface="Ebrima" panose="02000000000000000000" pitchFamily="2" charset="0"/>
          <a:cs typeface="Ebrima" panose="02000000000000000000" pitchFamily="2" charset="0"/>
        </a:defRPr>
      </a:lvl1pPr>
    </p:titleStyle>
    <p:bodyStyle>
      <a:lvl1pPr marL="0" indent="0" algn="l" defTabSz="412660" rtl="0" eaLnBrk="1" latinLnBrk="0" hangingPunct="1">
        <a:spcBef>
          <a:spcPts val="684"/>
        </a:spcBef>
        <a:spcAft>
          <a:spcPts val="684"/>
        </a:spcAft>
        <a:buFont typeface="Arial" panose="020B0604020202020204" pitchFamily="34" charset="0"/>
        <a:buNone/>
        <a:defRPr sz="2280" b="1" i="0" kern="1200">
          <a:solidFill>
            <a:schemeClr val="accent1"/>
          </a:solidFill>
          <a:latin typeface="+mj-lt"/>
          <a:ea typeface="Ebrima" panose="02000000000000000000" pitchFamily="2" charset="0"/>
          <a:cs typeface="Ebrima" panose="02000000000000000000" pitchFamily="2" charset="0"/>
        </a:defRPr>
      </a:lvl1pPr>
      <a:lvl2pPr marL="0" indent="0" algn="l" defTabSz="412660" rtl="0" eaLnBrk="1" latinLnBrk="0" hangingPunct="1">
        <a:spcBef>
          <a:spcPts val="684"/>
        </a:spcBef>
        <a:spcAft>
          <a:spcPts val="684"/>
        </a:spcAft>
        <a:buFont typeface="Arial" panose="020B0604020202020204" pitchFamily="34" charset="0"/>
        <a:buNone/>
        <a:defRPr sz="1824" b="1" i="0" kern="1200">
          <a:solidFill>
            <a:schemeClr val="tx1"/>
          </a:solidFill>
          <a:latin typeface="+mj-lt"/>
          <a:ea typeface="+mn-ea"/>
          <a:cs typeface="+mn-cs"/>
        </a:defRPr>
      </a:lvl2pPr>
      <a:lvl3pPr marL="0" indent="0" algn="l" defTabSz="412660" rtl="0" eaLnBrk="1" latinLnBrk="0" hangingPunct="1">
        <a:spcBef>
          <a:spcPts val="0"/>
        </a:spcBef>
        <a:spcAft>
          <a:spcPts val="1368"/>
        </a:spcAft>
        <a:buFont typeface="Arial" panose="020B0604020202020204" pitchFamily="34" charset="0"/>
        <a:buNone/>
        <a:defRPr sz="1824" i="0" kern="1200">
          <a:solidFill>
            <a:schemeClr val="tx1"/>
          </a:solidFill>
          <a:latin typeface="Georgia" panose="02040502050405020303" pitchFamily="18" charset="0"/>
          <a:ea typeface="+mn-ea"/>
          <a:cs typeface="+mn-cs"/>
        </a:defRPr>
      </a:lvl3pPr>
      <a:lvl4pPr marL="205219" indent="-205219" algn="l" defTabSz="412660" rtl="0" eaLnBrk="1" latinLnBrk="0" hangingPunct="1">
        <a:spcBef>
          <a:spcPts val="0"/>
        </a:spcBef>
        <a:spcAft>
          <a:spcPts val="1368"/>
        </a:spcAft>
        <a:buClr>
          <a:schemeClr val="bg2"/>
        </a:buClr>
        <a:buFont typeface="Arial" panose="020B0604020202020204" pitchFamily="34" charset="0"/>
        <a:buChar char="•"/>
        <a:defRPr sz="1824" i="0" kern="1200" baseline="0">
          <a:solidFill>
            <a:schemeClr val="tx1"/>
          </a:solidFill>
          <a:latin typeface="Georgia" panose="02040502050405020303" pitchFamily="18" charset="0"/>
          <a:ea typeface="+mn-ea"/>
          <a:cs typeface="+mn-cs"/>
        </a:defRPr>
      </a:lvl4pPr>
      <a:lvl5pPr marL="410438" indent="-205219" algn="l" defTabSz="412660" rtl="0" eaLnBrk="1" latinLnBrk="0" hangingPunct="1">
        <a:spcBef>
          <a:spcPts val="0"/>
        </a:spcBef>
        <a:spcAft>
          <a:spcPts val="1368"/>
        </a:spcAft>
        <a:buClr>
          <a:schemeClr val="bg2"/>
        </a:buClr>
        <a:buFont typeface="Georgia" panose="02040502050405020303" pitchFamily="18" charset="0"/>
        <a:buChar char="–"/>
        <a:defRPr sz="1824" i="0" kern="1200" baseline="0">
          <a:solidFill>
            <a:schemeClr val="tx1"/>
          </a:solidFill>
          <a:latin typeface="Georgia" panose="02040502050405020303" pitchFamily="18" charset="0"/>
          <a:ea typeface="+mn-ea"/>
          <a:cs typeface="+mn-cs"/>
        </a:defRPr>
      </a:lvl5pPr>
      <a:lvl6pPr marL="615657" indent="-205219" algn="l" defTabSz="412660" rtl="0" eaLnBrk="1" latinLnBrk="0" hangingPunct="1">
        <a:spcBef>
          <a:spcPts val="0"/>
        </a:spcBef>
        <a:spcAft>
          <a:spcPts val="1368"/>
        </a:spcAft>
        <a:buClr>
          <a:schemeClr val="bg2"/>
        </a:buClr>
        <a:buFont typeface="Georgia" panose="02040502050405020303" pitchFamily="18" charset="0"/>
        <a:buChar char="–"/>
        <a:defRPr sz="1824" i="0" kern="1200">
          <a:solidFill>
            <a:schemeClr val="tx1"/>
          </a:solidFill>
          <a:latin typeface="Georgia" panose="02040502050405020303" pitchFamily="18" charset="0"/>
          <a:ea typeface="+mn-ea"/>
          <a:cs typeface="+mn-cs"/>
        </a:defRPr>
      </a:lvl6pPr>
      <a:lvl7pPr marL="205219" indent="-205219" algn="l" defTabSz="412660" rtl="0" eaLnBrk="1" latinLnBrk="0" hangingPunct="1">
        <a:spcBef>
          <a:spcPts val="0"/>
        </a:spcBef>
        <a:spcAft>
          <a:spcPts val="1368"/>
        </a:spcAft>
        <a:buSzPct val="100000"/>
        <a:buFont typeface="+mj-lt"/>
        <a:buAutoNum type="arabicPeriod"/>
        <a:defRPr sz="1824" i="0" kern="1200">
          <a:solidFill>
            <a:schemeClr val="tx1"/>
          </a:solidFill>
          <a:latin typeface="Georgia" panose="02040502050405020303" pitchFamily="18" charset="0"/>
          <a:ea typeface="+mn-ea"/>
          <a:cs typeface="+mn-cs"/>
        </a:defRPr>
      </a:lvl7pPr>
      <a:lvl8pPr marL="410438" indent="-205219" algn="l" defTabSz="412660" rtl="0" eaLnBrk="1" latinLnBrk="0" hangingPunct="1">
        <a:spcBef>
          <a:spcPts val="0"/>
        </a:spcBef>
        <a:spcAft>
          <a:spcPts val="1368"/>
        </a:spcAft>
        <a:buSzPct val="100000"/>
        <a:buFont typeface="+mj-lt"/>
        <a:buAutoNum type="alphaLcPeriod"/>
        <a:defRPr sz="1824" i="0" kern="1200" baseline="0">
          <a:solidFill>
            <a:schemeClr val="tx1"/>
          </a:solidFill>
          <a:latin typeface="Georgia" panose="02040502050405020303" pitchFamily="18" charset="0"/>
          <a:ea typeface="+mn-ea"/>
          <a:cs typeface="+mn-cs"/>
        </a:defRPr>
      </a:lvl8pPr>
      <a:lvl9pPr marL="205219" indent="-205219" algn="l" defTabSz="412660" rtl="0" eaLnBrk="1" latinLnBrk="0" hangingPunct="1">
        <a:spcBef>
          <a:spcPts val="0"/>
        </a:spcBef>
        <a:spcAft>
          <a:spcPts val="1368"/>
        </a:spcAft>
        <a:buClr>
          <a:schemeClr val="accent2"/>
        </a:buClr>
        <a:buSzPct val="80000"/>
        <a:buFont typeface="Wingdings 3" panose="05040102010807070707" pitchFamily="18" charset="2"/>
        <a:buChar char="}"/>
        <a:defRPr sz="1824" i="0" kern="1200" baseline="0">
          <a:solidFill>
            <a:schemeClr val="tx1"/>
          </a:solidFill>
          <a:latin typeface="+mn-lt"/>
          <a:ea typeface="+mn-ea"/>
          <a:cs typeface="+mn-cs"/>
        </a:defRPr>
      </a:lvl9pPr>
    </p:bodyStyle>
    <p:otherStyle>
      <a:defPPr>
        <a:defRPr lang="en-GB"/>
      </a:defPPr>
      <a:lvl1pPr marL="0" algn="l" defTabSz="1042511" rtl="0" eaLnBrk="1" latinLnBrk="0" hangingPunct="1">
        <a:defRPr sz="2052" kern="1200">
          <a:solidFill>
            <a:schemeClr val="tx1"/>
          </a:solidFill>
          <a:latin typeface="+mn-lt"/>
          <a:ea typeface="+mn-ea"/>
          <a:cs typeface="+mn-cs"/>
        </a:defRPr>
      </a:lvl1pPr>
      <a:lvl2pPr marL="521256" algn="l" defTabSz="1042511" rtl="0" eaLnBrk="1" latinLnBrk="0" hangingPunct="1">
        <a:defRPr sz="2052" kern="1200">
          <a:solidFill>
            <a:schemeClr val="tx1"/>
          </a:solidFill>
          <a:latin typeface="+mn-lt"/>
          <a:ea typeface="+mn-ea"/>
          <a:cs typeface="+mn-cs"/>
        </a:defRPr>
      </a:lvl2pPr>
      <a:lvl3pPr marL="1042511" algn="l" defTabSz="1042511" rtl="0" eaLnBrk="1" latinLnBrk="0" hangingPunct="1">
        <a:defRPr sz="2052" kern="1200">
          <a:solidFill>
            <a:schemeClr val="tx1"/>
          </a:solidFill>
          <a:latin typeface="+mn-lt"/>
          <a:ea typeface="+mn-ea"/>
          <a:cs typeface="+mn-cs"/>
        </a:defRPr>
      </a:lvl3pPr>
      <a:lvl4pPr marL="1563768" algn="l" defTabSz="1042511" rtl="0" eaLnBrk="1" latinLnBrk="0" hangingPunct="1">
        <a:defRPr sz="2052" kern="1200">
          <a:solidFill>
            <a:schemeClr val="tx1"/>
          </a:solidFill>
          <a:latin typeface="+mn-lt"/>
          <a:ea typeface="+mn-ea"/>
          <a:cs typeface="+mn-cs"/>
        </a:defRPr>
      </a:lvl4pPr>
      <a:lvl5pPr marL="2085024" algn="l" defTabSz="1042511" rtl="0" eaLnBrk="1" latinLnBrk="0" hangingPunct="1">
        <a:defRPr sz="2052" kern="1200">
          <a:solidFill>
            <a:schemeClr val="tx1"/>
          </a:solidFill>
          <a:latin typeface="+mn-lt"/>
          <a:ea typeface="+mn-ea"/>
          <a:cs typeface="+mn-cs"/>
        </a:defRPr>
      </a:lvl5pPr>
      <a:lvl6pPr marL="2606280" algn="l" defTabSz="1042511" rtl="0" eaLnBrk="1" latinLnBrk="0" hangingPunct="1">
        <a:defRPr sz="2052" kern="1200">
          <a:solidFill>
            <a:schemeClr val="tx1"/>
          </a:solidFill>
          <a:latin typeface="+mn-lt"/>
          <a:ea typeface="+mn-ea"/>
          <a:cs typeface="+mn-cs"/>
        </a:defRPr>
      </a:lvl6pPr>
      <a:lvl7pPr marL="3127535" algn="l" defTabSz="1042511" rtl="0" eaLnBrk="1" latinLnBrk="0" hangingPunct="1">
        <a:defRPr sz="2052" kern="1200">
          <a:solidFill>
            <a:schemeClr val="tx1"/>
          </a:solidFill>
          <a:latin typeface="+mn-lt"/>
          <a:ea typeface="+mn-ea"/>
          <a:cs typeface="+mn-cs"/>
        </a:defRPr>
      </a:lvl7pPr>
      <a:lvl8pPr marL="3648791" algn="l" defTabSz="1042511" rtl="0" eaLnBrk="1" latinLnBrk="0" hangingPunct="1">
        <a:defRPr sz="2052" kern="1200">
          <a:solidFill>
            <a:schemeClr val="tx1"/>
          </a:solidFill>
          <a:latin typeface="+mn-lt"/>
          <a:ea typeface="+mn-ea"/>
          <a:cs typeface="+mn-cs"/>
        </a:defRPr>
      </a:lvl8pPr>
      <a:lvl9pPr marL="4170048" algn="l" defTabSz="1042511" rtl="0" eaLnBrk="1" latinLnBrk="0" hangingPunct="1">
        <a:defRPr sz="205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04">
          <p15:clr>
            <a:srgbClr val="F26B43"/>
          </p15:clr>
        </p15:guide>
        <p15:guide id="2" orient="horz" pos="908">
          <p15:clr>
            <a:srgbClr val="F26B43"/>
          </p15:clr>
        </p15:guide>
        <p15:guide id="3" orient="horz" pos="1361">
          <p15:clr>
            <a:srgbClr val="F26B43"/>
          </p15:clr>
        </p15:guide>
        <p15:guide id="4" orient="horz" pos="3402">
          <p15:clr>
            <a:srgbClr val="F26B43"/>
          </p15:clr>
        </p15:guide>
        <p15:guide id="5" pos="341">
          <p15:clr>
            <a:srgbClr val="F26B43"/>
          </p15:clr>
        </p15:guide>
        <p15:guide id="6" pos="6396">
          <p15:clr>
            <a:srgbClr val="F26B43"/>
          </p15:clr>
        </p15:guide>
        <p15:guide id="7" pos="3368">
          <p15:clr>
            <a:srgbClr val="F26B43"/>
          </p15:clr>
        </p15:guide>
        <p15:guide id="8" pos="3312">
          <p15:clr>
            <a:srgbClr val="F26B43"/>
          </p15:clr>
        </p15:guide>
        <p15:guide id="9" pos="3425">
          <p15:clr>
            <a:srgbClr val="F26B43"/>
          </p15:clr>
        </p15:guide>
        <p15:guide id="10" pos="2285">
          <p15:clr>
            <a:srgbClr val="F26B43"/>
          </p15:clr>
        </p15:guide>
        <p15:guide id="11" pos="2397">
          <p15:clr>
            <a:srgbClr val="F26B43"/>
          </p15:clr>
        </p15:guide>
        <p15:guide id="12" pos="4338">
          <p15:clr>
            <a:srgbClr val="F26B43"/>
          </p15:clr>
        </p15:guide>
        <p15:guide id="13" pos="4452">
          <p15:clr>
            <a:srgbClr val="F26B43"/>
          </p15:clr>
        </p15:guide>
        <p15:guide id="14" orient="horz" pos="238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1847830" y="369602"/>
            <a:ext cx="8496343" cy="903469"/>
          </a:xfrm>
          <a:prstGeom prst="rect">
            <a:avLst/>
          </a:prstGeom>
        </p:spPr>
        <p:txBody>
          <a:bodyPr vert="horz" lIns="0" tIns="0" rIns="0" bIns="0" rtlCol="0" anchor="b" anchorCtr="0">
            <a:noAutofit/>
          </a:bodyPr>
          <a:lstStyle/>
          <a:p>
            <a:endParaRPr lang="en-GB" noProof="0" dirty="0"/>
          </a:p>
        </p:txBody>
      </p:sp>
      <p:sp>
        <p:nvSpPr>
          <p:cNvPr id="3" name="Text Placeholder 3"/>
          <p:cNvSpPr>
            <a:spLocks noGrp="1"/>
          </p:cNvSpPr>
          <p:nvPr>
            <p:ph type="body" idx="1"/>
          </p:nvPr>
        </p:nvSpPr>
        <p:spPr>
          <a:xfrm>
            <a:off x="617203" y="2464679"/>
            <a:ext cx="10957596" cy="3696111"/>
          </a:xfrm>
          <a:prstGeom prst="rect">
            <a:avLst/>
          </a:prstGeom>
        </p:spPr>
        <p:txBody>
          <a:bodyPr vert="horz" lIns="0" tIns="0" rIns="0" bIns="0" rtlCol="0">
            <a:noAutofit/>
          </a:bodyPr>
          <a:lstStyle/>
          <a:p>
            <a:pPr lvl="0"/>
            <a:r>
              <a:rPr lang="en-GB" noProof="0" dirty="0"/>
              <a:t>Heading 1</a:t>
            </a:r>
          </a:p>
          <a:p>
            <a:pPr lvl="1"/>
            <a:r>
              <a:rPr lang="en-GB" noProof="0" dirty="0"/>
              <a:t>Heading 2</a:t>
            </a:r>
          </a:p>
          <a:p>
            <a:pPr lvl="2"/>
            <a:r>
              <a:rPr lang="en-GB" noProof="0" dirty="0"/>
              <a:t>Content</a:t>
            </a:r>
          </a:p>
          <a:p>
            <a:pPr lvl="3"/>
            <a:r>
              <a:rPr lang="en-GB" noProof="0" dirty="0"/>
              <a:t>Bullets level 1</a:t>
            </a:r>
          </a:p>
          <a:p>
            <a:pPr lvl="4"/>
            <a:r>
              <a:rPr lang="en-GB" noProof="0" dirty="0"/>
              <a:t>Bullets level 2</a:t>
            </a:r>
          </a:p>
          <a:p>
            <a:pPr lvl="5"/>
            <a:r>
              <a:rPr lang="en-GB" noProof="0" dirty="0"/>
              <a:t>Bullets level 3</a:t>
            </a:r>
          </a:p>
          <a:p>
            <a:pPr lvl="6"/>
            <a:r>
              <a:rPr lang="en-GB" noProof="0" dirty="0"/>
              <a:t>Numbers level 1</a:t>
            </a:r>
          </a:p>
          <a:p>
            <a:pPr lvl="7"/>
            <a:r>
              <a:rPr lang="en-GB" noProof="0" dirty="0"/>
              <a:t>Numbers level 2</a:t>
            </a:r>
          </a:p>
          <a:p>
            <a:pPr lvl="8"/>
            <a:r>
              <a:rPr lang="en-GB" noProof="0" dirty="0"/>
              <a:t>Arrow level</a:t>
            </a:r>
          </a:p>
        </p:txBody>
      </p:sp>
      <p:pic>
        <p:nvPicPr>
          <p:cNvPr id="10" name="Picture 9"/>
          <p:cNvPicPr>
            <a:picLocks noChangeAspect="1"/>
          </p:cNvPicPr>
          <p:nvPr/>
        </p:nvPicPr>
        <p:blipFill>
          <a:blip r:embed="rId12"/>
          <a:srcRect/>
          <a:stretch/>
        </p:blipFill>
        <p:spPr>
          <a:xfrm>
            <a:off x="621361" y="6407313"/>
            <a:ext cx="2855440" cy="287468"/>
          </a:xfrm>
          <a:prstGeom prst="rect">
            <a:avLst/>
          </a:prstGeom>
          <a:noFill/>
          <a:ln>
            <a:noFill/>
          </a:ln>
        </p:spPr>
      </p:pic>
      <p:sp>
        <p:nvSpPr>
          <p:cNvPr id="12" name="Slide Number Placeholder 5"/>
          <p:cNvSpPr>
            <a:spLocks noGrp="1"/>
          </p:cNvSpPr>
          <p:nvPr>
            <p:ph type="sldNum" sz="quarter" idx="4"/>
          </p:nvPr>
        </p:nvSpPr>
        <p:spPr>
          <a:xfrm>
            <a:off x="10753897" y="6407313"/>
            <a:ext cx="820903" cy="205335"/>
          </a:xfrm>
          <a:prstGeom prst="rect">
            <a:avLst/>
          </a:prstGeom>
        </p:spPr>
        <p:txBody>
          <a:bodyPr vert="horz" lIns="0" tIns="0" rIns="0" bIns="0" rtlCol="0" anchor="ctr"/>
          <a:lstStyle>
            <a:lvl1pPr algn="r">
              <a:defRPr sz="114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
        <p:nvSpPr>
          <p:cNvPr id="20" name="Rectangle 19">
            <a:extLst>
              <a:ext uri="{FF2B5EF4-FFF2-40B4-BE49-F238E27FC236}">
                <a16:creationId xmlns:a16="http://schemas.microsoft.com/office/drawing/2014/main" id="{C4C5AFBC-6B11-44BF-9FFD-D5EA30C8594D}"/>
              </a:ext>
            </a:extLst>
          </p:cNvPr>
          <p:cNvSpPr/>
          <p:nvPr userDrawn="1"/>
        </p:nvSpPr>
        <p:spPr>
          <a:xfrm>
            <a:off x="0" y="-410667"/>
            <a:ext cx="820903" cy="41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091" tIns="82091" rIns="82091" bIns="82091" numCol="1" spcCol="0" rtlCol="0" fromWordArt="0" anchor="ctr" anchorCtr="0" forceAA="0" compatLnSpc="1">
            <a:prstTxWarp prst="textNoShape">
              <a:avLst/>
            </a:prstTxWarp>
            <a:noAutofit/>
          </a:bodyPr>
          <a:lstStyle/>
          <a:p>
            <a:pPr algn="ctr"/>
            <a:r>
              <a:rPr lang="en-GB" sz="1596" b="1" dirty="0">
                <a:solidFill>
                  <a:schemeClr val="bg1"/>
                </a:solidFill>
                <a:latin typeface="+mj-lt"/>
              </a:rPr>
              <a:t>V21.2</a:t>
            </a:r>
          </a:p>
        </p:txBody>
      </p:sp>
      <p:sp>
        <p:nvSpPr>
          <p:cNvPr id="21" name="TextBox 1">
            <a:extLst>
              <a:ext uri="{FF2B5EF4-FFF2-40B4-BE49-F238E27FC236}">
                <a16:creationId xmlns:a16="http://schemas.microsoft.com/office/drawing/2014/main" id="{5A307776-EC74-4CFA-8E70-853C066F1C6B}"/>
              </a:ext>
            </a:extLst>
          </p:cNvPr>
          <p:cNvSpPr txBox="1"/>
          <p:nvPr userDrawn="1"/>
        </p:nvSpPr>
        <p:spPr>
          <a:xfrm>
            <a:off x="4060147" y="-1145353"/>
            <a:ext cx="4071716" cy="794064"/>
          </a:xfrm>
          <a:prstGeom prst="rect">
            <a:avLst/>
          </a:prstGeom>
          <a:noFill/>
        </p:spPr>
        <p:txBody>
          <a:bodyPr wrap="square" rtlCol="0">
            <a:spAutoFit/>
          </a:bodyPr>
          <a:lstStyle/>
          <a:p>
            <a:pPr algn="ctr"/>
            <a:r>
              <a:rPr lang="en-GB" sz="1140" noProof="0" dirty="0">
                <a:solidFill>
                  <a:schemeClr val="bg1"/>
                </a:solidFill>
              </a:rPr>
              <a:t>For presentation advice </a:t>
            </a:r>
            <a:r>
              <a:rPr lang="en-GB" sz="1140" baseline="0" noProof="0" dirty="0">
                <a:solidFill>
                  <a:schemeClr val="bg1"/>
                </a:solidFill>
              </a:rPr>
              <a:t>and support </a:t>
            </a:r>
          </a:p>
          <a:p>
            <a:pPr algn="ctr"/>
            <a:r>
              <a:rPr lang="en-GB" sz="1140" baseline="0" noProof="0" dirty="0">
                <a:solidFill>
                  <a:schemeClr val="bg1"/>
                </a:solidFill>
              </a:rPr>
              <a:t>contact Document Specialists @</a:t>
            </a:r>
          </a:p>
          <a:p>
            <a:pPr algn="ctr"/>
            <a:r>
              <a:rPr lang="en-GB" sz="1140" b="1" baseline="0" noProof="0" dirty="0">
                <a:solidFill>
                  <a:schemeClr val="bg1"/>
                </a:solidFill>
              </a:rPr>
              <a:t>GlobalDocumentServices@freshfields.com</a:t>
            </a:r>
          </a:p>
          <a:p>
            <a:pPr algn="ctr"/>
            <a:r>
              <a:rPr lang="en-GB" sz="1140" b="0" baseline="0" noProof="0" dirty="0">
                <a:solidFill>
                  <a:schemeClr val="bg1"/>
                </a:solidFill>
              </a:rPr>
              <a:t>or</a:t>
            </a:r>
            <a:r>
              <a:rPr lang="en-GB" sz="1140" b="1" baseline="0" noProof="0" dirty="0">
                <a:solidFill>
                  <a:schemeClr val="bg1"/>
                </a:solidFill>
              </a:rPr>
              <a:t> $CEDocumentSpecialists@freshfields.com</a:t>
            </a:r>
          </a:p>
        </p:txBody>
      </p:sp>
      <p:sp>
        <p:nvSpPr>
          <p:cNvPr id="4" name="TextBox 3">
            <a:extLst>
              <a:ext uri="{FF2B5EF4-FFF2-40B4-BE49-F238E27FC236}">
                <a16:creationId xmlns:a16="http://schemas.microsoft.com/office/drawing/2014/main" id="{3D981788-D17F-5454-C0B7-5126C02BCADF}"/>
              </a:ext>
            </a:extLst>
          </p:cNvPr>
          <p:cNvSpPr txBox="1"/>
          <p:nvPr>
            <p:extLst>
              <p:ext uri="{1162E1C5-73C7-4A58-AE30-91384D911F3F}">
                <p184:classification xmlns:p184="http://schemas.microsoft.com/office/powerpoint/2018/4/main" val="hdr"/>
              </p:ext>
            </p:extLst>
          </p:nvPr>
        </p:nvSpPr>
        <p:spPr>
          <a:xfrm>
            <a:off x="5494338" y="0"/>
            <a:ext cx="1241425"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Sensitivity: General</a:t>
            </a:r>
          </a:p>
        </p:txBody>
      </p:sp>
    </p:spTree>
    <p:extLst>
      <p:ext uri="{BB962C8B-B14F-4D97-AF65-F5344CB8AC3E}">
        <p14:creationId xmlns:p14="http://schemas.microsoft.com/office/powerpoint/2010/main" val="108822437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Lst>
  <p:hf hdr="0" ftr="0" dt="0"/>
  <p:txStyles>
    <p:titleStyle>
      <a:lvl1pPr algn="ctr" defTabSz="1042511" rtl="0" eaLnBrk="1" latinLnBrk="0" hangingPunct="1">
        <a:spcBef>
          <a:spcPct val="0"/>
        </a:spcBef>
        <a:buNone/>
        <a:defRPr sz="3192" b="1" kern="1200" baseline="0">
          <a:solidFill>
            <a:schemeClr val="tx1"/>
          </a:solidFill>
          <a:latin typeface="Ebrima" panose="02000000000000000000" pitchFamily="2" charset="0"/>
          <a:ea typeface="Ebrima" panose="02000000000000000000" pitchFamily="2" charset="0"/>
          <a:cs typeface="Ebrima" panose="02000000000000000000" pitchFamily="2" charset="0"/>
        </a:defRPr>
      </a:lvl1pPr>
    </p:titleStyle>
    <p:bodyStyle>
      <a:lvl1pPr marL="0" indent="0" algn="l" defTabSz="412660" rtl="0" eaLnBrk="1" latinLnBrk="0" hangingPunct="1">
        <a:spcBef>
          <a:spcPts val="684"/>
        </a:spcBef>
        <a:spcAft>
          <a:spcPts val="684"/>
        </a:spcAft>
        <a:buFont typeface="Arial" panose="020B0604020202020204" pitchFamily="34" charset="0"/>
        <a:buNone/>
        <a:defRPr sz="2280" b="1" i="0" kern="1200">
          <a:solidFill>
            <a:schemeClr val="tx1"/>
          </a:solidFill>
          <a:latin typeface="+mj-lt"/>
          <a:ea typeface="Ebrima" panose="02000000000000000000" pitchFamily="2" charset="0"/>
          <a:cs typeface="Ebrima" panose="02000000000000000000" pitchFamily="2" charset="0"/>
        </a:defRPr>
      </a:lvl1pPr>
      <a:lvl2pPr marL="0" indent="0" algn="l" defTabSz="412660" rtl="0" eaLnBrk="1" latinLnBrk="0" hangingPunct="1">
        <a:spcBef>
          <a:spcPts val="684"/>
        </a:spcBef>
        <a:spcAft>
          <a:spcPts val="684"/>
        </a:spcAft>
        <a:buFont typeface="Arial" panose="020B0604020202020204" pitchFamily="34" charset="0"/>
        <a:buNone/>
        <a:defRPr sz="1824" b="1" i="0" kern="1200">
          <a:solidFill>
            <a:schemeClr val="tx1"/>
          </a:solidFill>
          <a:latin typeface="+mj-lt"/>
          <a:ea typeface="+mn-ea"/>
          <a:cs typeface="+mn-cs"/>
        </a:defRPr>
      </a:lvl2pPr>
      <a:lvl3pPr marL="0" indent="0" algn="l" defTabSz="412660" rtl="0" eaLnBrk="1" latinLnBrk="0" hangingPunct="1">
        <a:spcBef>
          <a:spcPts val="0"/>
        </a:spcBef>
        <a:spcAft>
          <a:spcPts val="1368"/>
        </a:spcAft>
        <a:buFont typeface="Arial" panose="020B0604020202020204" pitchFamily="34" charset="0"/>
        <a:buNone/>
        <a:defRPr sz="1824" i="0" kern="1200">
          <a:solidFill>
            <a:schemeClr val="tx1"/>
          </a:solidFill>
          <a:latin typeface="Georgia" panose="02040502050405020303" pitchFamily="18" charset="0"/>
          <a:ea typeface="+mn-ea"/>
          <a:cs typeface="+mn-cs"/>
        </a:defRPr>
      </a:lvl3pPr>
      <a:lvl4pPr marL="205219" indent="-205219" algn="l" defTabSz="412660" rtl="0" eaLnBrk="1" latinLnBrk="0" hangingPunct="1">
        <a:spcBef>
          <a:spcPts val="0"/>
        </a:spcBef>
        <a:spcAft>
          <a:spcPts val="1368"/>
        </a:spcAft>
        <a:buClr>
          <a:schemeClr val="bg2"/>
        </a:buClr>
        <a:buFont typeface="Arial" panose="020B0604020202020204" pitchFamily="34" charset="0"/>
        <a:buChar char="•"/>
        <a:defRPr sz="1824" i="0" kern="1200" baseline="0">
          <a:solidFill>
            <a:schemeClr val="tx1"/>
          </a:solidFill>
          <a:latin typeface="Georgia" panose="02040502050405020303" pitchFamily="18" charset="0"/>
          <a:ea typeface="+mn-ea"/>
          <a:cs typeface="+mn-cs"/>
        </a:defRPr>
      </a:lvl4pPr>
      <a:lvl5pPr marL="410438" indent="-205219" algn="l" defTabSz="412660" rtl="0" eaLnBrk="1" latinLnBrk="0" hangingPunct="1">
        <a:spcBef>
          <a:spcPts val="0"/>
        </a:spcBef>
        <a:spcAft>
          <a:spcPts val="1368"/>
        </a:spcAft>
        <a:buClr>
          <a:schemeClr val="bg2"/>
        </a:buClr>
        <a:buFont typeface="Georgia" panose="02040502050405020303" pitchFamily="18" charset="0"/>
        <a:buChar char="–"/>
        <a:defRPr sz="1824" i="0" kern="1200" baseline="0">
          <a:solidFill>
            <a:schemeClr val="tx1"/>
          </a:solidFill>
          <a:latin typeface="Georgia" panose="02040502050405020303" pitchFamily="18" charset="0"/>
          <a:ea typeface="+mn-ea"/>
          <a:cs typeface="+mn-cs"/>
        </a:defRPr>
      </a:lvl5pPr>
      <a:lvl6pPr marL="615657" indent="-205219" algn="l" defTabSz="412660" rtl="0" eaLnBrk="1" latinLnBrk="0" hangingPunct="1">
        <a:spcBef>
          <a:spcPts val="0"/>
        </a:spcBef>
        <a:spcAft>
          <a:spcPts val="1368"/>
        </a:spcAft>
        <a:buClr>
          <a:schemeClr val="bg2"/>
        </a:buClr>
        <a:buFont typeface="Georgia" panose="02040502050405020303" pitchFamily="18" charset="0"/>
        <a:buChar char="–"/>
        <a:defRPr sz="1824" i="0" kern="1200">
          <a:solidFill>
            <a:schemeClr val="tx1"/>
          </a:solidFill>
          <a:latin typeface="Georgia" panose="02040502050405020303" pitchFamily="18" charset="0"/>
          <a:ea typeface="+mn-ea"/>
          <a:cs typeface="+mn-cs"/>
        </a:defRPr>
      </a:lvl6pPr>
      <a:lvl7pPr marL="205219" indent="-205219" algn="l" defTabSz="412660" rtl="0" eaLnBrk="1" latinLnBrk="0" hangingPunct="1">
        <a:spcBef>
          <a:spcPts val="0"/>
        </a:spcBef>
        <a:spcAft>
          <a:spcPts val="1368"/>
        </a:spcAft>
        <a:buSzPct val="100000"/>
        <a:buFont typeface="+mj-lt"/>
        <a:buAutoNum type="arabicPeriod"/>
        <a:defRPr sz="1824" i="0" kern="1200">
          <a:solidFill>
            <a:schemeClr val="tx1"/>
          </a:solidFill>
          <a:latin typeface="Georgia" panose="02040502050405020303" pitchFamily="18" charset="0"/>
          <a:ea typeface="+mn-ea"/>
          <a:cs typeface="+mn-cs"/>
        </a:defRPr>
      </a:lvl7pPr>
      <a:lvl8pPr marL="410438" indent="-205219" algn="l" defTabSz="412660" rtl="0" eaLnBrk="1" latinLnBrk="0" hangingPunct="1">
        <a:spcBef>
          <a:spcPts val="0"/>
        </a:spcBef>
        <a:spcAft>
          <a:spcPts val="1368"/>
        </a:spcAft>
        <a:buSzPct val="100000"/>
        <a:buFont typeface="+mj-lt"/>
        <a:buAutoNum type="alphaLcPeriod"/>
        <a:defRPr sz="1824" i="0" kern="1200" baseline="0">
          <a:solidFill>
            <a:schemeClr val="tx1"/>
          </a:solidFill>
          <a:latin typeface="Georgia" panose="02040502050405020303" pitchFamily="18" charset="0"/>
          <a:ea typeface="+mn-ea"/>
          <a:cs typeface="+mn-cs"/>
        </a:defRPr>
      </a:lvl8pPr>
      <a:lvl9pPr marL="205219" indent="-205219" algn="l" defTabSz="412660" rtl="0" eaLnBrk="1" latinLnBrk="0" hangingPunct="1">
        <a:spcBef>
          <a:spcPts val="0"/>
        </a:spcBef>
        <a:spcAft>
          <a:spcPts val="1368"/>
        </a:spcAft>
        <a:buClr>
          <a:schemeClr val="accent2"/>
        </a:buClr>
        <a:buSzPct val="80000"/>
        <a:buFont typeface="Wingdings 3" panose="05040102010807070707" pitchFamily="18" charset="2"/>
        <a:buChar char="}"/>
        <a:defRPr sz="1824" i="0" kern="1200" baseline="0">
          <a:solidFill>
            <a:schemeClr val="tx1"/>
          </a:solidFill>
          <a:latin typeface="+mn-lt"/>
          <a:ea typeface="+mn-ea"/>
          <a:cs typeface="+mn-cs"/>
        </a:defRPr>
      </a:lvl9pPr>
    </p:bodyStyle>
    <p:otherStyle>
      <a:defPPr>
        <a:defRPr lang="en-GB"/>
      </a:defPPr>
      <a:lvl1pPr marL="0" algn="l" defTabSz="1042511" rtl="0" eaLnBrk="1" latinLnBrk="0" hangingPunct="1">
        <a:defRPr sz="2052" kern="1200">
          <a:solidFill>
            <a:schemeClr val="tx1"/>
          </a:solidFill>
          <a:latin typeface="+mn-lt"/>
          <a:ea typeface="+mn-ea"/>
          <a:cs typeface="+mn-cs"/>
        </a:defRPr>
      </a:lvl1pPr>
      <a:lvl2pPr marL="521256" algn="l" defTabSz="1042511" rtl="0" eaLnBrk="1" latinLnBrk="0" hangingPunct="1">
        <a:defRPr sz="2052" kern="1200">
          <a:solidFill>
            <a:schemeClr val="tx1"/>
          </a:solidFill>
          <a:latin typeface="+mn-lt"/>
          <a:ea typeface="+mn-ea"/>
          <a:cs typeface="+mn-cs"/>
        </a:defRPr>
      </a:lvl2pPr>
      <a:lvl3pPr marL="1042511" algn="l" defTabSz="1042511" rtl="0" eaLnBrk="1" latinLnBrk="0" hangingPunct="1">
        <a:defRPr sz="2052" kern="1200">
          <a:solidFill>
            <a:schemeClr val="tx1"/>
          </a:solidFill>
          <a:latin typeface="+mn-lt"/>
          <a:ea typeface="+mn-ea"/>
          <a:cs typeface="+mn-cs"/>
        </a:defRPr>
      </a:lvl3pPr>
      <a:lvl4pPr marL="1563768" algn="l" defTabSz="1042511" rtl="0" eaLnBrk="1" latinLnBrk="0" hangingPunct="1">
        <a:defRPr sz="2052" kern="1200">
          <a:solidFill>
            <a:schemeClr val="tx1"/>
          </a:solidFill>
          <a:latin typeface="+mn-lt"/>
          <a:ea typeface="+mn-ea"/>
          <a:cs typeface="+mn-cs"/>
        </a:defRPr>
      </a:lvl4pPr>
      <a:lvl5pPr marL="2085024" algn="l" defTabSz="1042511" rtl="0" eaLnBrk="1" latinLnBrk="0" hangingPunct="1">
        <a:defRPr sz="2052" kern="1200">
          <a:solidFill>
            <a:schemeClr val="tx1"/>
          </a:solidFill>
          <a:latin typeface="+mn-lt"/>
          <a:ea typeface="+mn-ea"/>
          <a:cs typeface="+mn-cs"/>
        </a:defRPr>
      </a:lvl5pPr>
      <a:lvl6pPr marL="2606280" algn="l" defTabSz="1042511" rtl="0" eaLnBrk="1" latinLnBrk="0" hangingPunct="1">
        <a:defRPr sz="2052" kern="1200">
          <a:solidFill>
            <a:schemeClr val="tx1"/>
          </a:solidFill>
          <a:latin typeface="+mn-lt"/>
          <a:ea typeface="+mn-ea"/>
          <a:cs typeface="+mn-cs"/>
        </a:defRPr>
      </a:lvl6pPr>
      <a:lvl7pPr marL="3127535" algn="l" defTabSz="1042511" rtl="0" eaLnBrk="1" latinLnBrk="0" hangingPunct="1">
        <a:defRPr sz="2052" kern="1200">
          <a:solidFill>
            <a:schemeClr val="tx1"/>
          </a:solidFill>
          <a:latin typeface="+mn-lt"/>
          <a:ea typeface="+mn-ea"/>
          <a:cs typeface="+mn-cs"/>
        </a:defRPr>
      </a:lvl7pPr>
      <a:lvl8pPr marL="3648791" algn="l" defTabSz="1042511" rtl="0" eaLnBrk="1" latinLnBrk="0" hangingPunct="1">
        <a:defRPr sz="2052" kern="1200">
          <a:solidFill>
            <a:schemeClr val="tx1"/>
          </a:solidFill>
          <a:latin typeface="+mn-lt"/>
          <a:ea typeface="+mn-ea"/>
          <a:cs typeface="+mn-cs"/>
        </a:defRPr>
      </a:lvl8pPr>
      <a:lvl9pPr marL="4170048" algn="l" defTabSz="1042511" rtl="0" eaLnBrk="1" latinLnBrk="0" hangingPunct="1">
        <a:defRPr sz="205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04">
          <p15:clr>
            <a:srgbClr val="F26B43"/>
          </p15:clr>
        </p15:guide>
        <p15:guide id="2" orient="horz" pos="908">
          <p15:clr>
            <a:srgbClr val="F26B43"/>
          </p15:clr>
        </p15:guide>
        <p15:guide id="3" orient="horz" pos="1361">
          <p15:clr>
            <a:srgbClr val="F26B43"/>
          </p15:clr>
        </p15:guide>
        <p15:guide id="4" orient="horz" pos="3402">
          <p15:clr>
            <a:srgbClr val="F26B43"/>
          </p15:clr>
        </p15:guide>
        <p15:guide id="5" pos="341">
          <p15:clr>
            <a:srgbClr val="F26B43"/>
          </p15:clr>
        </p15:guide>
        <p15:guide id="6" pos="6396">
          <p15:clr>
            <a:srgbClr val="F26B43"/>
          </p15:clr>
        </p15:guide>
        <p15:guide id="7" pos="3368">
          <p15:clr>
            <a:srgbClr val="F26B43"/>
          </p15:clr>
        </p15:guide>
        <p15:guide id="8" pos="3312">
          <p15:clr>
            <a:srgbClr val="F26B43"/>
          </p15:clr>
        </p15:guide>
        <p15:guide id="9" pos="3425">
          <p15:clr>
            <a:srgbClr val="F26B43"/>
          </p15:clr>
        </p15:guide>
        <p15:guide id="10" pos="2285">
          <p15:clr>
            <a:srgbClr val="F26B43"/>
          </p15:clr>
        </p15:guide>
        <p15:guide id="11" pos="2397">
          <p15:clr>
            <a:srgbClr val="F26B43"/>
          </p15:clr>
        </p15:guide>
        <p15:guide id="12" pos="4338">
          <p15:clr>
            <a:srgbClr val="F26B43"/>
          </p15:clr>
        </p15:guide>
        <p15:guide id="13" pos="4452">
          <p15:clr>
            <a:srgbClr val="F26B43"/>
          </p15:clr>
        </p15:guide>
        <p15:guide id="14" orient="horz" pos="238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C1A43-03E6-144B-5D73-E2816F98E773}"/>
              </a:ext>
            </a:extLst>
          </p:cNvPr>
          <p:cNvSpPr>
            <a:spLocks noGrp="1"/>
          </p:cNvSpPr>
          <p:nvPr>
            <p:ph type="title"/>
          </p:nvPr>
        </p:nvSpPr>
        <p:spPr>
          <a:xfrm>
            <a:off x="719403" y="1748665"/>
            <a:ext cx="11291955" cy="1440457"/>
          </a:xfrm>
        </p:spPr>
        <p:txBody>
          <a:bodyPr/>
          <a:lstStyle/>
          <a:p>
            <a:pPr algn="ctr"/>
            <a:r>
              <a:rPr lang="en-GB" b="1" dirty="0">
                <a:solidFill>
                  <a:schemeClr val="tx1"/>
                </a:solidFill>
                <a:latin typeface="Arial" panose="020B0604020202020204" pitchFamily="34" charset="0"/>
                <a:ea typeface="Calibri" panose="020F0502020204030204" pitchFamily="34" charset="0"/>
              </a:rPr>
              <a:t>Complying with sanctions and financial crime regulations </a:t>
            </a:r>
            <a:br>
              <a:rPr lang="en-GB" dirty="0">
                <a:latin typeface="Arial" panose="020B0604020202020204" pitchFamily="34" charset="0"/>
                <a:ea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7EAF6BC7-1D16-C339-F2AF-42C86FB68BED}"/>
              </a:ext>
            </a:extLst>
          </p:cNvPr>
          <p:cNvSpPr>
            <a:spLocks noGrp="1"/>
          </p:cNvSpPr>
          <p:nvPr>
            <p:ph idx="1"/>
          </p:nvPr>
        </p:nvSpPr>
        <p:spPr>
          <a:xfrm>
            <a:off x="296203" y="2468894"/>
            <a:ext cx="11523133" cy="4476751"/>
          </a:xfrm>
        </p:spPr>
        <p:txBody>
          <a:bodyPr/>
          <a:lstStyle/>
          <a:p>
            <a:pPr indent="0">
              <a:buNone/>
            </a:pPr>
            <a:endParaRPr lang="en-GB" sz="2400" dirty="0">
              <a:latin typeface="Arial" panose="020B0604020202020204" pitchFamily="34" charset="0"/>
              <a:ea typeface="Calibri" panose="020F0502020204030204" pitchFamily="34" charset="0"/>
            </a:endParaRPr>
          </a:p>
          <a:p>
            <a:pPr marL="152396" indent="0" algn="ctr">
              <a:buNone/>
            </a:pPr>
            <a:r>
              <a:rPr lang="en-GB" sz="2933" dirty="0">
                <a:latin typeface="Arial" panose="020B0604020202020204" pitchFamily="34" charset="0"/>
                <a:ea typeface="Calibri" panose="020F0502020204030204" pitchFamily="34" charset="0"/>
              </a:rPr>
              <a:t>Clive </a:t>
            </a:r>
            <a:r>
              <a:rPr lang="en-GB" sz="2933" dirty="0" err="1">
                <a:latin typeface="Arial" panose="020B0604020202020204" pitchFamily="34" charset="0"/>
                <a:ea typeface="Calibri" panose="020F0502020204030204" pitchFamily="34" charset="0"/>
              </a:rPr>
              <a:t>Myrie</a:t>
            </a:r>
            <a:r>
              <a:rPr lang="en-GB" sz="2933" dirty="0">
                <a:latin typeface="Arial" panose="020B0604020202020204" pitchFamily="34" charset="0"/>
                <a:ea typeface="Calibri" panose="020F0502020204030204" pitchFamily="34" charset="0"/>
              </a:rPr>
              <a:t>, Journalist and broadcaster (Chair)</a:t>
            </a:r>
          </a:p>
          <a:p>
            <a:pPr marL="152396" indent="0" algn="ctr">
              <a:buNone/>
            </a:pPr>
            <a:r>
              <a:rPr lang="en-GB" sz="2933" dirty="0">
                <a:latin typeface="Arial" panose="020B0604020202020204" pitchFamily="34" charset="0"/>
                <a:ea typeface="Calibri" panose="020F0502020204030204" pitchFamily="34" charset="0"/>
              </a:rPr>
              <a:t>Colette Best, Director of Anti-money Laundering, SRA</a:t>
            </a:r>
          </a:p>
          <a:p>
            <a:pPr marL="152396" indent="0" algn="ctr">
              <a:buNone/>
            </a:pPr>
            <a:r>
              <a:rPr lang="en-GB" sz="2933" dirty="0">
                <a:latin typeface="Arial" panose="020B0604020202020204" pitchFamily="34" charset="0"/>
                <a:ea typeface="Calibri" panose="020F0502020204030204" pitchFamily="34" charset="0"/>
              </a:rPr>
              <a:t>Suzie Ogilvie, Global Head of Financial Crime and Sanctions, Freshfields Bruckhaus Deringer LLP</a:t>
            </a:r>
          </a:p>
          <a:p>
            <a:pPr marL="152396" indent="0" algn="ctr">
              <a:buNone/>
            </a:pPr>
            <a:r>
              <a:rPr lang="en-GB" sz="2933" dirty="0">
                <a:latin typeface="Arial" panose="020B0604020202020204" pitchFamily="34" charset="0"/>
                <a:ea typeface="Times New Roman" panose="02020603050405020304" pitchFamily="18" charset="0"/>
              </a:rPr>
              <a:t>Giles Thomson, Director, Office for Financial Sanctions Implementation and Economic Crime, HM Treasury</a:t>
            </a:r>
            <a:endParaRPr lang="en-GB" sz="2933" dirty="0">
              <a:latin typeface="Arial" panose="020B0604020202020204" pitchFamily="34" charset="0"/>
              <a:ea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12938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it matters</a:t>
            </a:r>
            <a:endParaRPr lang="en-GB" dirty="0"/>
          </a:p>
        </p:txBody>
      </p:sp>
      <p:sp>
        <p:nvSpPr>
          <p:cNvPr id="3" name="Content Placeholder 2"/>
          <p:cNvSpPr>
            <a:spLocks noGrp="1"/>
          </p:cNvSpPr>
          <p:nvPr>
            <p:ph idx="1"/>
          </p:nvPr>
        </p:nvSpPr>
        <p:spPr>
          <a:xfrm>
            <a:off x="334434" y="1892301"/>
            <a:ext cx="11618217" cy="4476751"/>
          </a:xfrm>
        </p:spPr>
        <p:txBody>
          <a:bodyPr/>
          <a:lstStyle/>
          <a:p>
            <a:r>
              <a:rPr lang="en-US" dirty="0"/>
              <a:t>More than £12 billion criminal cash generated annually in the UK</a:t>
            </a:r>
          </a:p>
          <a:p>
            <a:endParaRPr lang="en-US" sz="1600" dirty="0"/>
          </a:p>
          <a:p>
            <a:r>
              <a:rPr lang="en-US" dirty="0"/>
              <a:t>Increased threats of bribery, child sexual abuse and drugs</a:t>
            </a:r>
          </a:p>
          <a:p>
            <a:endParaRPr lang="en-US" sz="1600" dirty="0"/>
          </a:p>
          <a:p>
            <a:r>
              <a:rPr lang="en-US" dirty="0"/>
              <a:t>550,000 – 850,000 individuals posing a risk to children</a:t>
            </a:r>
          </a:p>
          <a:p>
            <a:endParaRPr lang="en-US" sz="1600" dirty="0"/>
          </a:p>
          <a:p>
            <a:r>
              <a:rPr lang="en-US" dirty="0"/>
              <a:t>£19 billion cost to the UK from illegal drugs </a:t>
            </a:r>
          </a:p>
          <a:p>
            <a:endParaRPr lang="en-US" dirty="0"/>
          </a:p>
          <a:p>
            <a:endParaRPr lang="en-GB" dirty="0"/>
          </a:p>
        </p:txBody>
      </p:sp>
    </p:spTree>
    <p:extLst>
      <p:ext uri="{BB962C8B-B14F-4D97-AF65-F5344CB8AC3E}">
        <p14:creationId xmlns:p14="http://schemas.microsoft.com/office/powerpoint/2010/main" val="2971097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3360868-4BE4-4B11-BF39-2C5D5B6E5DE2}"/>
              </a:ext>
            </a:extLst>
          </p:cNvPr>
          <p:cNvSpPr>
            <a:spLocks noGrp="1"/>
          </p:cNvSpPr>
          <p:nvPr>
            <p:ph type="title"/>
          </p:nvPr>
        </p:nvSpPr>
        <p:spPr>
          <a:xfrm>
            <a:off x="334433" y="260351"/>
            <a:ext cx="6527800" cy="1143000"/>
          </a:xfrm>
        </p:spPr>
        <p:txBody>
          <a:bodyPr wrap="square" anchor="ctr">
            <a:normAutofit/>
          </a:bodyPr>
          <a:lstStyle/>
          <a:p>
            <a:r>
              <a:rPr lang="en-GB" b="1" dirty="0"/>
              <a:t>What did we do? </a:t>
            </a:r>
          </a:p>
        </p:txBody>
      </p:sp>
      <p:pic>
        <p:nvPicPr>
          <p:cNvPr id="5" name="Picture 4" descr="Diagram&#10;&#10;Description automatically generated with low confidence">
            <a:extLst>
              <a:ext uri="{FF2B5EF4-FFF2-40B4-BE49-F238E27FC236}">
                <a16:creationId xmlns:a16="http://schemas.microsoft.com/office/drawing/2014/main" id="{BA7DE689-5360-DC8D-15C8-58A11902CD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744" y="1665909"/>
            <a:ext cx="10704512" cy="4739423"/>
          </a:xfrm>
          <a:prstGeom prst="rect">
            <a:avLst/>
          </a:prstGeom>
        </p:spPr>
      </p:pic>
    </p:spTree>
    <p:extLst>
      <p:ext uri="{BB962C8B-B14F-4D97-AF65-F5344CB8AC3E}">
        <p14:creationId xmlns:p14="http://schemas.microsoft.com/office/powerpoint/2010/main" val="1624515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33" y="260351"/>
            <a:ext cx="9313961" cy="1143000"/>
          </a:xfrm>
        </p:spPr>
        <p:txBody>
          <a:bodyPr/>
          <a:lstStyle/>
          <a:p>
            <a:r>
              <a:rPr lang="en-US" dirty="0"/>
              <a:t>Suspicious activity reports (SARs)</a:t>
            </a:r>
            <a:endParaRPr lang="en-GB" dirty="0"/>
          </a:p>
        </p:txBody>
      </p:sp>
      <p:pic>
        <p:nvPicPr>
          <p:cNvPr id="3" name="Picture 2" descr="Graphical user interface, diagram&#10;&#10;Description automatically generated">
            <a:extLst>
              <a:ext uri="{FF2B5EF4-FFF2-40B4-BE49-F238E27FC236}">
                <a16:creationId xmlns:a16="http://schemas.microsoft.com/office/drawing/2014/main" id="{0ED2DBA8-7277-2F93-7FC1-AAAF95E8ED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3517" y="1604797"/>
            <a:ext cx="8704967" cy="4896544"/>
          </a:xfrm>
          <a:prstGeom prst="rect">
            <a:avLst/>
          </a:prstGeom>
        </p:spPr>
      </p:pic>
    </p:spTree>
    <p:extLst>
      <p:ext uri="{BB962C8B-B14F-4D97-AF65-F5344CB8AC3E}">
        <p14:creationId xmlns:p14="http://schemas.microsoft.com/office/powerpoint/2010/main" val="3019823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52B14-5C9D-4BFC-8999-8B06D191F1B7}"/>
              </a:ext>
            </a:extLst>
          </p:cNvPr>
          <p:cNvSpPr>
            <a:spLocks noGrp="1"/>
          </p:cNvSpPr>
          <p:nvPr>
            <p:ph type="title"/>
          </p:nvPr>
        </p:nvSpPr>
        <p:spPr/>
        <p:txBody>
          <a:bodyPr/>
          <a:lstStyle/>
          <a:p>
            <a:r>
              <a:rPr lang="en-US" dirty="0"/>
              <a:t>Sanctions </a:t>
            </a:r>
            <a:endParaRPr lang="en-GB" dirty="0"/>
          </a:p>
        </p:txBody>
      </p:sp>
      <p:sp>
        <p:nvSpPr>
          <p:cNvPr id="3" name="Content Placeholder 2">
            <a:extLst>
              <a:ext uri="{FF2B5EF4-FFF2-40B4-BE49-F238E27FC236}">
                <a16:creationId xmlns:a16="http://schemas.microsoft.com/office/drawing/2014/main" id="{3C8CA204-04F7-4A99-B8F5-CFE9E43EBD69}"/>
              </a:ext>
            </a:extLst>
          </p:cNvPr>
          <p:cNvSpPr>
            <a:spLocks noGrp="1"/>
          </p:cNvSpPr>
          <p:nvPr>
            <p:ph idx="1"/>
          </p:nvPr>
        </p:nvSpPr>
        <p:spPr>
          <a:xfrm>
            <a:off x="334434" y="1892301"/>
            <a:ext cx="11522207" cy="4476751"/>
          </a:xfrm>
        </p:spPr>
        <p:txBody>
          <a:bodyPr/>
          <a:lstStyle/>
          <a:p>
            <a:r>
              <a:rPr lang="en-US" dirty="0"/>
              <a:t>Applies to all </a:t>
            </a:r>
          </a:p>
          <a:p>
            <a:r>
              <a:rPr lang="en-GB" dirty="0"/>
              <a:t>Strict liability</a:t>
            </a:r>
            <a:endParaRPr lang="en-US" dirty="0"/>
          </a:p>
          <a:p>
            <a:r>
              <a:rPr lang="en-US" dirty="0"/>
              <a:t>Guidance published setting out how to comply</a:t>
            </a:r>
          </a:p>
          <a:p>
            <a:r>
              <a:rPr lang="en-US" dirty="0"/>
              <a:t>Make sure you identify your clients and seeking licences </a:t>
            </a:r>
          </a:p>
          <a:p>
            <a:r>
              <a:rPr lang="en-US" dirty="0"/>
              <a:t>Does your firm have the right controls in place? </a:t>
            </a:r>
          </a:p>
          <a:p>
            <a:r>
              <a:rPr lang="en-US" dirty="0"/>
              <a:t>Do staff know what they are? </a:t>
            </a:r>
          </a:p>
          <a:p>
            <a:endParaRPr lang="en-GB" dirty="0"/>
          </a:p>
        </p:txBody>
      </p:sp>
    </p:spTree>
    <p:extLst>
      <p:ext uri="{BB962C8B-B14F-4D97-AF65-F5344CB8AC3E}">
        <p14:creationId xmlns:p14="http://schemas.microsoft.com/office/powerpoint/2010/main" val="1356746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81037" y="2297325"/>
            <a:ext cx="9029929" cy="1398547"/>
          </a:xfrm>
        </p:spPr>
        <p:txBody>
          <a:bodyPr/>
          <a:lstStyle/>
          <a:p>
            <a:r>
              <a:rPr lang="en-GB" dirty="0"/>
              <a:t>Sanctions – challenges and </a:t>
            </a:r>
            <a:br>
              <a:rPr lang="en-GB" dirty="0"/>
            </a:br>
            <a:r>
              <a:rPr lang="en-GB" dirty="0"/>
              <a:t>‘bear traps’</a:t>
            </a:r>
          </a:p>
        </p:txBody>
      </p:sp>
      <p:sp>
        <p:nvSpPr>
          <p:cNvPr id="6" name="Text Placeholder 5"/>
          <p:cNvSpPr>
            <a:spLocks noGrp="1"/>
          </p:cNvSpPr>
          <p:nvPr>
            <p:ph type="body" sz="quarter" idx="10"/>
          </p:nvPr>
        </p:nvSpPr>
        <p:spPr/>
        <p:txBody>
          <a:bodyPr/>
          <a:lstStyle/>
          <a:p>
            <a:r>
              <a:rPr lang="en-GB" dirty="0"/>
              <a:t>Suzie Ogilvie</a:t>
            </a:r>
          </a:p>
        </p:txBody>
      </p:sp>
      <p:sp>
        <p:nvSpPr>
          <p:cNvPr id="3" name="Text Placeholder 2">
            <a:extLst>
              <a:ext uri="{FF2B5EF4-FFF2-40B4-BE49-F238E27FC236}">
                <a16:creationId xmlns:a16="http://schemas.microsoft.com/office/drawing/2014/main" id="{7A805F02-1718-4800-85B5-0E12564C05F5}"/>
              </a:ext>
            </a:extLst>
          </p:cNvPr>
          <p:cNvSpPr>
            <a:spLocks noGrp="1"/>
          </p:cNvSpPr>
          <p:nvPr>
            <p:ph type="body" sz="quarter" idx="12"/>
          </p:nvPr>
        </p:nvSpPr>
        <p:spPr/>
        <p:txBody>
          <a:bodyPr/>
          <a:lstStyle/>
          <a:p>
            <a:r>
              <a:rPr lang="de-DE" dirty="0"/>
              <a:t>2022</a:t>
            </a:r>
          </a:p>
        </p:txBody>
      </p:sp>
    </p:spTree>
    <p:extLst>
      <p:ext uri="{BB962C8B-B14F-4D97-AF65-F5344CB8AC3E}">
        <p14:creationId xmlns:p14="http://schemas.microsoft.com/office/powerpoint/2010/main" val="1914972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0B0B8-A1A6-45E4-8086-00CAB0179B50}"/>
              </a:ext>
            </a:extLst>
          </p:cNvPr>
          <p:cNvSpPr>
            <a:spLocks noGrp="1"/>
          </p:cNvSpPr>
          <p:nvPr>
            <p:ph type="title"/>
          </p:nvPr>
        </p:nvSpPr>
        <p:spPr/>
        <p:txBody>
          <a:bodyPr/>
          <a:lstStyle/>
          <a:p>
            <a:r>
              <a:rPr lang="en-GB" dirty="0"/>
              <a:t>Some of the challenges presented</a:t>
            </a:r>
          </a:p>
        </p:txBody>
      </p:sp>
      <p:graphicFrame>
        <p:nvGraphicFramePr>
          <p:cNvPr id="6" name="Content Placeholder 5">
            <a:extLst>
              <a:ext uri="{FF2B5EF4-FFF2-40B4-BE49-F238E27FC236}">
                <a16:creationId xmlns:a16="http://schemas.microsoft.com/office/drawing/2014/main" id="{0362050B-E6E3-4415-9BE6-687F3255E38F}"/>
              </a:ext>
            </a:extLst>
          </p:cNvPr>
          <p:cNvGraphicFramePr>
            <a:graphicFrameLocks noGrp="1"/>
          </p:cNvGraphicFramePr>
          <p:nvPr>
            <p:ph sz="quarter" idx="17"/>
          </p:nvPr>
        </p:nvGraphicFramePr>
        <p:xfrm>
          <a:off x="616298" y="1569332"/>
          <a:ext cx="10959407" cy="45630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0CE0265B-010A-4D9B-A4AE-213F30C3B324}"/>
              </a:ext>
            </a:extLst>
          </p:cNvPr>
          <p:cNvSpPr>
            <a:spLocks noGrp="1"/>
          </p:cNvSpPr>
          <p:nvPr>
            <p:ph type="sldNum" sz="quarter" idx="4"/>
          </p:nvPr>
        </p:nvSpPr>
        <p:spPr/>
        <p:txBody>
          <a:bodyPr/>
          <a:lstStyle/>
          <a:p>
            <a:pPr defTabSz="1189193">
              <a:defRPr/>
            </a:pPr>
            <a:fld id="{6A34BD8F-FB80-4BCB-BEC8-0BDF76C9BE3B}" type="slidenum">
              <a:rPr lang="en-GB">
                <a:solidFill>
                  <a:srgbClr val="1D2B4D"/>
                </a:solidFill>
                <a:latin typeface="Georgia"/>
              </a:rPr>
              <a:pPr defTabSz="1189193">
                <a:defRPr/>
              </a:pPr>
              <a:t>7</a:t>
            </a:fld>
            <a:endParaRPr lang="en-GB" dirty="0">
              <a:solidFill>
                <a:srgbClr val="1D2B4D"/>
              </a:solidFill>
              <a:latin typeface="Georgia"/>
            </a:endParaRPr>
          </a:p>
        </p:txBody>
      </p:sp>
    </p:spTree>
    <p:extLst>
      <p:ext uri="{BB962C8B-B14F-4D97-AF65-F5344CB8AC3E}">
        <p14:creationId xmlns:p14="http://schemas.microsoft.com/office/powerpoint/2010/main" val="1791729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F4917-72D6-407A-9E2B-E0B2763F1F5F}"/>
              </a:ext>
            </a:extLst>
          </p:cNvPr>
          <p:cNvSpPr>
            <a:spLocks noGrp="1"/>
          </p:cNvSpPr>
          <p:nvPr>
            <p:ph type="title"/>
          </p:nvPr>
        </p:nvSpPr>
        <p:spPr/>
        <p:txBody>
          <a:bodyPr/>
          <a:lstStyle/>
          <a:p>
            <a:r>
              <a:rPr lang="en-GB" dirty="0"/>
              <a:t>Some considerations</a:t>
            </a:r>
          </a:p>
        </p:txBody>
      </p:sp>
      <p:graphicFrame>
        <p:nvGraphicFramePr>
          <p:cNvPr id="6" name="Content Placeholder 5">
            <a:extLst>
              <a:ext uri="{FF2B5EF4-FFF2-40B4-BE49-F238E27FC236}">
                <a16:creationId xmlns:a16="http://schemas.microsoft.com/office/drawing/2014/main" id="{081772E7-079D-4C57-BB61-5B4203D0B516}"/>
              </a:ext>
            </a:extLst>
          </p:cNvPr>
          <p:cNvGraphicFramePr>
            <a:graphicFrameLocks noGrp="1"/>
          </p:cNvGraphicFramePr>
          <p:nvPr>
            <p:ph sz="quarter" idx="17"/>
          </p:nvPr>
        </p:nvGraphicFramePr>
        <p:xfrm>
          <a:off x="860697" y="1402095"/>
          <a:ext cx="10959407" cy="4596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2FB4E264-4486-45D5-8F61-720EE490601C}"/>
              </a:ext>
            </a:extLst>
          </p:cNvPr>
          <p:cNvSpPr>
            <a:spLocks noGrp="1"/>
          </p:cNvSpPr>
          <p:nvPr>
            <p:ph type="sldNum" sz="quarter" idx="4"/>
          </p:nvPr>
        </p:nvSpPr>
        <p:spPr/>
        <p:txBody>
          <a:bodyPr/>
          <a:lstStyle/>
          <a:p>
            <a:pPr defTabSz="1189193">
              <a:defRPr/>
            </a:pPr>
            <a:fld id="{6A34BD8F-FB80-4BCB-BEC8-0BDF76C9BE3B}" type="slidenum">
              <a:rPr lang="en-GB">
                <a:solidFill>
                  <a:srgbClr val="1D2B4D"/>
                </a:solidFill>
                <a:latin typeface="Georgia"/>
              </a:rPr>
              <a:pPr defTabSz="1189193">
                <a:defRPr/>
              </a:pPr>
              <a:t>8</a:t>
            </a:fld>
            <a:endParaRPr lang="en-GB" dirty="0">
              <a:solidFill>
                <a:srgbClr val="1D2B4D"/>
              </a:solidFill>
              <a:latin typeface="Georgia"/>
            </a:endParaRPr>
          </a:p>
        </p:txBody>
      </p:sp>
    </p:spTree>
    <p:extLst>
      <p:ext uri="{BB962C8B-B14F-4D97-AF65-F5344CB8AC3E}">
        <p14:creationId xmlns:p14="http://schemas.microsoft.com/office/powerpoint/2010/main" val="2560565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F4917-72D6-407A-9E2B-E0B2763F1F5F}"/>
              </a:ext>
            </a:extLst>
          </p:cNvPr>
          <p:cNvSpPr>
            <a:spLocks noGrp="1"/>
          </p:cNvSpPr>
          <p:nvPr>
            <p:ph type="title"/>
          </p:nvPr>
        </p:nvSpPr>
        <p:spPr/>
        <p:txBody>
          <a:bodyPr/>
          <a:lstStyle/>
          <a:p>
            <a:r>
              <a:rPr lang="en-GB" dirty="0"/>
              <a:t>Some considerations</a:t>
            </a:r>
          </a:p>
        </p:txBody>
      </p:sp>
      <p:graphicFrame>
        <p:nvGraphicFramePr>
          <p:cNvPr id="6" name="Content Placeholder 5">
            <a:extLst>
              <a:ext uri="{FF2B5EF4-FFF2-40B4-BE49-F238E27FC236}">
                <a16:creationId xmlns:a16="http://schemas.microsoft.com/office/drawing/2014/main" id="{081772E7-079D-4C57-BB61-5B4203D0B516}"/>
              </a:ext>
            </a:extLst>
          </p:cNvPr>
          <p:cNvGraphicFramePr>
            <a:graphicFrameLocks noGrp="1"/>
          </p:cNvGraphicFramePr>
          <p:nvPr>
            <p:ph sz="quarter" idx="17"/>
          </p:nvPr>
        </p:nvGraphicFramePr>
        <p:xfrm>
          <a:off x="860697" y="1402095"/>
          <a:ext cx="10959407" cy="4593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2FB4E264-4486-45D5-8F61-720EE490601C}"/>
              </a:ext>
            </a:extLst>
          </p:cNvPr>
          <p:cNvSpPr>
            <a:spLocks noGrp="1"/>
          </p:cNvSpPr>
          <p:nvPr>
            <p:ph type="sldNum" sz="quarter" idx="4"/>
          </p:nvPr>
        </p:nvSpPr>
        <p:spPr/>
        <p:txBody>
          <a:bodyPr/>
          <a:lstStyle/>
          <a:p>
            <a:pPr defTabSz="1189193">
              <a:defRPr/>
            </a:pPr>
            <a:fld id="{6A34BD8F-FB80-4BCB-BEC8-0BDF76C9BE3B}" type="slidenum">
              <a:rPr lang="en-GB">
                <a:solidFill>
                  <a:srgbClr val="1D2B4D"/>
                </a:solidFill>
                <a:latin typeface="Georgia"/>
              </a:rPr>
              <a:pPr defTabSz="1189193">
                <a:defRPr/>
              </a:pPr>
              <a:t>9</a:t>
            </a:fld>
            <a:endParaRPr lang="en-GB" dirty="0">
              <a:solidFill>
                <a:srgbClr val="1D2B4D"/>
              </a:solidFill>
              <a:latin typeface="Georgia"/>
            </a:endParaRPr>
          </a:p>
        </p:txBody>
      </p:sp>
    </p:spTree>
    <p:extLst>
      <p:ext uri="{BB962C8B-B14F-4D97-AF65-F5344CB8AC3E}">
        <p14:creationId xmlns:p14="http://schemas.microsoft.com/office/powerpoint/2010/main" val="2212143376"/>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Covers+dividers">
  <a:themeElements>
    <a:clrScheme name="FBD 2018">
      <a:dk1>
        <a:srgbClr val="1D2B4D"/>
      </a:dk1>
      <a:lt1>
        <a:sysClr val="window" lastClr="FFFFFF"/>
      </a:lt1>
      <a:dk2>
        <a:srgbClr val="1D2B4D"/>
      </a:dk2>
      <a:lt2>
        <a:srgbClr val="57C9E8"/>
      </a:lt2>
      <a:accent1>
        <a:srgbClr val="1D2B4D"/>
      </a:accent1>
      <a:accent2>
        <a:srgbClr val="57C9E8"/>
      </a:accent2>
      <a:accent3>
        <a:srgbClr val="FF5271"/>
      </a:accent3>
      <a:accent4>
        <a:srgbClr val="CD8BDA"/>
      </a:accent4>
      <a:accent5>
        <a:srgbClr val="00C18B"/>
      </a:accent5>
      <a:accent6>
        <a:srgbClr val="FFDB00"/>
      </a:accent6>
      <a:hlink>
        <a:srgbClr val="1D2B4D"/>
      </a:hlink>
      <a:folHlink>
        <a:srgbClr val="57C9E8"/>
      </a:folHlink>
    </a:clrScheme>
    <a:fontScheme name="FDB 2018">
      <a:majorFont>
        <a:latin typeface="Ebrima"/>
        <a:ea typeface=""/>
        <a:cs typeface=""/>
      </a:majorFont>
      <a:minorFont>
        <a:latin typeface="Georgia"/>
        <a:ea typeface=""/>
        <a:cs typeface=""/>
      </a:minorFont>
    </a:fontScheme>
    <a:fmtScheme name="FB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dist="20000" dir="5400000" rotWithShape="0">
              <a:srgbClr val="000000">
                <a:alpha val="38000"/>
              </a:srgbClr>
            </a:outerShdw>
          </a:effectLst>
        </a:effectStyle>
        <a:effectStyle>
          <a:effectLst>
            <a:outerShdw dist="23000" dir="5400000" rotWithShape="0">
              <a:srgbClr val="000000">
                <a:alpha val="35000"/>
              </a:srgbClr>
            </a:outerShdw>
          </a:effectLst>
        </a:effectStyle>
        <a:effectStyle>
          <a:effectLst>
            <a:outerShdw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0000"/>
                <a:shade val="40000"/>
                <a:satMod val="350000"/>
              </a:schemeClr>
            </a:gs>
            <a:gs pos="100000">
              <a:schemeClr val="phClr">
                <a:shade val="40000"/>
                <a:satMod val="350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2"/>
          </a:solidFill>
        </a:ln>
      </a:spPr>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lgn="ctr">
          <a:defRPr sz="1400" dirty="0">
            <a:solidFill>
              <a:schemeClr val="tx1"/>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72000" tIns="72000" rIns="72000" bIns="72000" rtlCol="0">
        <a:noAutofit/>
      </a:bodyPr>
      <a:lstStyle>
        <a:defPPr>
          <a:defRPr sz="1100" dirty="0">
            <a:latin typeface="+mj-lt"/>
          </a:defRPr>
        </a:defPPr>
      </a:lstStyle>
    </a:txDef>
  </a:objectDefaults>
  <a:extraClrSchemeLst/>
  <a:custClrLst>
    <a:custClr name="Dark Blue">
      <a:srgbClr val="1D2B4D"/>
    </a:custClr>
    <a:custClr name="Bright Blue">
      <a:srgbClr val="57CFE8"/>
    </a:custClr>
    <a:custClr name="Coral">
      <a:srgbClr val="FF5271"/>
    </a:custClr>
    <a:custClr name="Purple">
      <a:srgbClr val="CD8BDA"/>
    </a:custClr>
    <a:custClr name="Fuchsia">
      <a:srgbClr val="BD336D"/>
    </a:custClr>
    <a:custClr name="Teal">
      <a:srgbClr val="61A1BD"/>
    </a:custClr>
    <a:custClr name="Cerulean">
      <a:srgbClr val="3B8ABF"/>
    </a:custClr>
    <a:custClr name="Rose">
      <a:srgbClr val="D67A99"/>
    </a:custClr>
    <a:custClr name="Aegean">
      <a:srgbClr val="306081"/>
    </a:custClr>
    <a:custClr name="Plum">
      <a:srgbClr val="732E59"/>
    </a:custClr>
  </a:custClrLst>
  <a:extLst>
    <a:ext uri="{05A4C25C-085E-4340-85A3-A5531E510DB2}">
      <thm15:themeFamily xmlns:thm15="http://schemas.microsoft.com/office/thememl/2012/main" name="Blank.potx" id="{D626ED50-95EA-4630-9723-50026E6F6ACD}" vid="{7CEE2910-8497-444D-A089-32CE4959ABAB}"/>
    </a:ext>
  </a:extLst>
</a:theme>
</file>

<file path=ppt/theme/theme3.xml><?xml version="1.0" encoding="utf-8"?>
<a:theme xmlns:a="http://schemas.openxmlformats.org/drawingml/2006/main" name="1_Blank">
  <a:themeElements>
    <a:clrScheme name="FBD 2018">
      <a:dk1>
        <a:srgbClr val="1D2B4D"/>
      </a:dk1>
      <a:lt1>
        <a:sysClr val="window" lastClr="FFFFFF"/>
      </a:lt1>
      <a:dk2>
        <a:srgbClr val="1D2B4D"/>
      </a:dk2>
      <a:lt2>
        <a:srgbClr val="57C9E8"/>
      </a:lt2>
      <a:accent1>
        <a:srgbClr val="1D2B4D"/>
      </a:accent1>
      <a:accent2>
        <a:srgbClr val="57C9E8"/>
      </a:accent2>
      <a:accent3>
        <a:srgbClr val="FF5271"/>
      </a:accent3>
      <a:accent4>
        <a:srgbClr val="CD8BDA"/>
      </a:accent4>
      <a:accent5>
        <a:srgbClr val="00C18B"/>
      </a:accent5>
      <a:accent6>
        <a:srgbClr val="FFDB00"/>
      </a:accent6>
      <a:hlink>
        <a:srgbClr val="1D2B4D"/>
      </a:hlink>
      <a:folHlink>
        <a:srgbClr val="57C9E8"/>
      </a:folHlink>
    </a:clrScheme>
    <a:fontScheme name="FDB 2018">
      <a:majorFont>
        <a:latin typeface="Ebrima"/>
        <a:ea typeface=""/>
        <a:cs typeface=""/>
      </a:majorFont>
      <a:minorFont>
        <a:latin typeface="Georgia"/>
        <a:ea typeface=""/>
        <a:cs typeface=""/>
      </a:minorFont>
    </a:fontScheme>
    <a:fmtScheme name="FB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dist="20000" dir="5400000" rotWithShape="0">
              <a:srgbClr val="000000">
                <a:alpha val="38000"/>
              </a:srgbClr>
            </a:outerShdw>
          </a:effectLst>
        </a:effectStyle>
        <a:effectStyle>
          <a:effectLst>
            <a:outerShdw dist="23000" dir="5400000" rotWithShape="0">
              <a:srgbClr val="000000">
                <a:alpha val="35000"/>
              </a:srgbClr>
            </a:outerShdw>
          </a:effectLst>
        </a:effectStyle>
        <a:effectStyle>
          <a:effectLst>
            <a:outerShdw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0000"/>
                <a:shade val="40000"/>
                <a:satMod val="350000"/>
              </a:schemeClr>
            </a:gs>
            <a:gs pos="100000">
              <a:schemeClr val="phClr">
                <a:shade val="40000"/>
                <a:satMod val="350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2"/>
          </a:solidFill>
        </a:ln>
      </a:spPr>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lgn="ctr">
          <a:defRPr sz="1400" dirty="0">
            <a:solidFill>
              <a:schemeClr val="tx1"/>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72000" tIns="72000" rIns="72000" bIns="72000" rtlCol="0">
        <a:noAutofit/>
      </a:bodyPr>
      <a:lstStyle>
        <a:defPPr>
          <a:defRPr sz="1100" dirty="0">
            <a:latin typeface="+mj-lt"/>
          </a:defRPr>
        </a:defPPr>
      </a:lstStyle>
    </a:txDef>
  </a:objectDefaults>
  <a:extraClrSchemeLst/>
  <a:custClrLst>
    <a:custClr name="Dark Blue">
      <a:srgbClr val="1D2B4D"/>
    </a:custClr>
    <a:custClr name="Bright Blue">
      <a:srgbClr val="57CFE8"/>
    </a:custClr>
    <a:custClr name="Coral">
      <a:srgbClr val="FF5271"/>
    </a:custClr>
    <a:custClr name="Purple">
      <a:srgbClr val="CD8BDA"/>
    </a:custClr>
    <a:custClr name="Fuchsia">
      <a:srgbClr val="BD336D"/>
    </a:custClr>
    <a:custClr name="Teal">
      <a:srgbClr val="61A1BD"/>
    </a:custClr>
    <a:custClr name="Cerulean">
      <a:srgbClr val="3B8ABF"/>
    </a:custClr>
    <a:custClr name="Rose">
      <a:srgbClr val="D67A99"/>
    </a:custClr>
    <a:custClr name="Aegean">
      <a:srgbClr val="306081"/>
    </a:custClr>
    <a:custClr name="Plum">
      <a:srgbClr val="732E59"/>
    </a:custClr>
  </a:custClrLst>
  <a:extLst>
    <a:ext uri="{05A4C25C-085E-4340-85A3-A5531E510DB2}">
      <thm15:themeFamily xmlns:thm15="http://schemas.microsoft.com/office/thememl/2012/main" name="Blank.potx" id="{D626ED50-95EA-4630-9723-50026E6F6ACD}" vid="{7F0791D6-D2FB-4D83-8B87-5D96DD43939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779</Words>
  <Application>Microsoft Office PowerPoint</Application>
  <PresentationFormat>Widescreen</PresentationFormat>
  <Paragraphs>80</Paragraphs>
  <Slides>9</Slides>
  <Notes>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vt:i4>
      </vt:variant>
    </vt:vector>
  </HeadingPairs>
  <TitlesOfParts>
    <vt:vector size="18" baseType="lpstr">
      <vt:lpstr>Arial</vt:lpstr>
      <vt:lpstr>Calibri</vt:lpstr>
      <vt:lpstr>Ebrima</vt:lpstr>
      <vt:lpstr>Georgia</vt:lpstr>
      <vt:lpstr>Symbol</vt:lpstr>
      <vt:lpstr>Wingdings 3</vt:lpstr>
      <vt:lpstr>Default Design</vt:lpstr>
      <vt:lpstr>Covers+dividers</vt:lpstr>
      <vt:lpstr>1_Blank</vt:lpstr>
      <vt:lpstr>Complying with sanctions and financial crime regulations  </vt:lpstr>
      <vt:lpstr>Why it matters</vt:lpstr>
      <vt:lpstr>What did we do? </vt:lpstr>
      <vt:lpstr>Suspicious activity reports (SARs)</vt:lpstr>
      <vt:lpstr>Sanctions </vt:lpstr>
      <vt:lpstr>Sanctions – challenges and  ‘bear traps’</vt:lpstr>
      <vt:lpstr>Some of the challenges presented</vt:lpstr>
      <vt:lpstr>Some considerations</vt:lpstr>
      <vt:lpstr>Some considerations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Complying with sanctions and financial crime regulations</dc:title>
  <dc:creator>Solicitors Regulation Authority (SRA)</dc:creator>
  <cp:lastModifiedBy>Matthew Maidment</cp:lastModifiedBy>
  <cp:revision>2</cp:revision>
  <dcterms:created xsi:type="dcterms:W3CDTF">2022-12-02T11:05:30Z</dcterms:created>
  <dcterms:modified xsi:type="dcterms:W3CDTF">2022-12-02T13:15:06Z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143640-2c58-497f-98bf-5d03ac8b8df5_Enabled">
    <vt:lpwstr>true</vt:lpwstr>
  </property>
  <property fmtid="{D5CDD505-2E9C-101B-9397-08002B2CF9AE}" pid="3" name="MSIP_Label_d0143640-2c58-497f-98bf-5d03ac8b8df5_SetDate">
    <vt:lpwstr>2022-12-02T11:05:53Z</vt:lpwstr>
  </property>
  <property fmtid="{D5CDD505-2E9C-101B-9397-08002B2CF9AE}" pid="4" name="MSIP_Label_d0143640-2c58-497f-98bf-5d03ac8b8df5_Method">
    <vt:lpwstr>Standard</vt:lpwstr>
  </property>
  <property fmtid="{D5CDD505-2E9C-101B-9397-08002B2CF9AE}" pid="5" name="MSIP_Label_d0143640-2c58-497f-98bf-5d03ac8b8df5_Name">
    <vt:lpwstr>General</vt:lpwstr>
  </property>
  <property fmtid="{D5CDD505-2E9C-101B-9397-08002B2CF9AE}" pid="6" name="MSIP_Label_d0143640-2c58-497f-98bf-5d03ac8b8df5_SiteId">
    <vt:lpwstr>adecc3d0-610d-4060-a865-615f7f48c411</vt:lpwstr>
  </property>
  <property fmtid="{D5CDD505-2E9C-101B-9397-08002B2CF9AE}" pid="7" name="MSIP_Label_d0143640-2c58-497f-98bf-5d03ac8b8df5_ActionId">
    <vt:lpwstr>0bf10818-cf92-4a4b-bd5c-b8f4f812af6b</vt:lpwstr>
  </property>
  <property fmtid="{D5CDD505-2E9C-101B-9397-08002B2CF9AE}" pid="8" name="MSIP_Label_d0143640-2c58-497f-98bf-5d03ac8b8df5_ContentBits">
    <vt:lpwstr>1</vt:lpwstr>
  </property>
  <property fmtid="{D5CDD505-2E9C-101B-9397-08002B2CF9AE}" pid="9" name="ClassificationContentMarkingHeaderLocations">
    <vt:lpwstr>Default Design:4\Covers+dividers:3\1_Blank:4</vt:lpwstr>
  </property>
  <property fmtid="{D5CDD505-2E9C-101B-9397-08002B2CF9AE}" pid="10" name="ClassificationContentMarkingHeaderText">
    <vt:lpwstr>Sensitivity: General</vt:lpwstr>
  </property>
</Properties>
</file>