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31"/>
  </p:notesMasterIdLst>
  <p:handoutMasterIdLst>
    <p:handoutMasterId r:id="rId32"/>
  </p:handoutMasterIdLst>
  <p:sldIdLst>
    <p:sldId id="291" r:id="rId3"/>
    <p:sldId id="277" r:id="rId4"/>
    <p:sldId id="281" r:id="rId5"/>
    <p:sldId id="263" r:id="rId6"/>
    <p:sldId id="264" r:id="rId7"/>
    <p:sldId id="265" r:id="rId8"/>
    <p:sldId id="270" r:id="rId9"/>
    <p:sldId id="273" r:id="rId10"/>
    <p:sldId id="280" r:id="rId11"/>
    <p:sldId id="271" r:id="rId12"/>
    <p:sldId id="279" r:id="rId13"/>
    <p:sldId id="257" r:id="rId14"/>
    <p:sldId id="262" r:id="rId15"/>
    <p:sldId id="282" r:id="rId16"/>
    <p:sldId id="274" r:id="rId17"/>
    <p:sldId id="275" r:id="rId18"/>
    <p:sldId id="283" r:id="rId19"/>
    <p:sldId id="284" r:id="rId20"/>
    <p:sldId id="285" r:id="rId21"/>
    <p:sldId id="286" r:id="rId22"/>
    <p:sldId id="287" r:id="rId23"/>
    <p:sldId id="288" r:id="rId24"/>
    <p:sldId id="266" r:id="rId25"/>
    <p:sldId id="267" r:id="rId26"/>
    <p:sldId id="289" r:id="rId27"/>
    <p:sldId id="272" r:id="rId28"/>
    <p:sldId id="268" r:id="rId29"/>
    <p:sldId id="290" r:id="rId30"/>
  </p:sldIdLst>
  <p:sldSz cx="9144000" cy="5143500" type="screen16x9"/>
  <p:notesSz cx="6797675" cy="9926638"/>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93420" autoAdjust="0"/>
  </p:normalViewPr>
  <p:slideViewPr>
    <p:cSldViewPr>
      <p:cViewPr varScale="1">
        <p:scale>
          <a:sx n="101" d="100"/>
          <a:sy n="101" d="100"/>
        </p:scale>
        <p:origin x="590" y="82"/>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A6EA2-4239-4728-8970-115F1DACA8BF}"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A84E7E1C-1056-4E33-80E4-1659842B71A3}">
      <dgm:prSet/>
      <dgm:spPr>
        <a:solidFill>
          <a:srgbClr val="B50038"/>
        </a:solidFill>
        <a:ln>
          <a:noFill/>
        </a:ln>
      </dgm:spPr>
      <dgm:t>
        <a:bodyPr/>
        <a:lstStyle/>
        <a:p>
          <a:r>
            <a:rPr lang="en-GB" dirty="0"/>
            <a:t>Formal training</a:t>
          </a:r>
          <a:endParaRPr lang="en-US" dirty="0"/>
        </a:p>
      </dgm:t>
    </dgm:pt>
    <dgm:pt modelId="{D7705BC9-A0BE-438C-BAAA-5F66EE216BB5}" type="parTrans" cxnId="{D2F45349-BE57-49B1-9220-C7D3AD8E48F2}">
      <dgm:prSet/>
      <dgm:spPr/>
      <dgm:t>
        <a:bodyPr/>
        <a:lstStyle/>
        <a:p>
          <a:endParaRPr lang="en-US"/>
        </a:p>
      </dgm:t>
    </dgm:pt>
    <dgm:pt modelId="{A635AA60-22B4-421C-B830-F4F4EAC20C20}" type="sibTrans" cxnId="{D2F45349-BE57-49B1-9220-C7D3AD8E48F2}">
      <dgm:prSet/>
      <dgm:spPr/>
      <dgm:t>
        <a:bodyPr/>
        <a:lstStyle/>
        <a:p>
          <a:endParaRPr lang="en-US"/>
        </a:p>
      </dgm:t>
    </dgm:pt>
    <dgm:pt modelId="{282F51BE-11EF-4986-944A-BC1669C8C058}">
      <dgm:prSet/>
      <dgm:spPr>
        <a:solidFill>
          <a:srgbClr val="B50038"/>
        </a:solidFill>
      </dgm:spPr>
      <dgm:t>
        <a:bodyPr/>
        <a:lstStyle/>
        <a:p>
          <a:r>
            <a:rPr lang="en-GB" dirty="0"/>
            <a:t>In-house training</a:t>
          </a:r>
          <a:endParaRPr lang="en-US" dirty="0"/>
        </a:p>
      </dgm:t>
    </dgm:pt>
    <dgm:pt modelId="{61B43DC4-EB79-4AB7-ACD8-2D9B0F1F5B8A}" type="parTrans" cxnId="{9183185C-587B-4C16-9279-A90BA6E42665}">
      <dgm:prSet/>
      <dgm:spPr/>
      <dgm:t>
        <a:bodyPr/>
        <a:lstStyle/>
        <a:p>
          <a:endParaRPr lang="en-US"/>
        </a:p>
      </dgm:t>
    </dgm:pt>
    <dgm:pt modelId="{69648966-5183-4A66-8164-49A7BFF4C68F}" type="sibTrans" cxnId="{9183185C-587B-4C16-9279-A90BA6E42665}">
      <dgm:prSet/>
      <dgm:spPr/>
      <dgm:t>
        <a:bodyPr/>
        <a:lstStyle/>
        <a:p>
          <a:endParaRPr lang="en-US"/>
        </a:p>
      </dgm:t>
    </dgm:pt>
    <dgm:pt modelId="{2AEBC553-BC2A-400A-B48D-D929AE735858}">
      <dgm:prSet/>
      <dgm:spPr>
        <a:solidFill>
          <a:srgbClr val="B50038"/>
        </a:solidFill>
      </dgm:spPr>
      <dgm:t>
        <a:bodyPr/>
        <a:lstStyle/>
        <a:p>
          <a:r>
            <a:rPr lang="en-GB" dirty="0"/>
            <a:t>Shared learning</a:t>
          </a:r>
          <a:endParaRPr lang="en-US" dirty="0"/>
        </a:p>
      </dgm:t>
    </dgm:pt>
    <dgm:pt modelId="{9E5A8755-6709-4761-9AEB-FF9B10CFDCDF}" type="parTrans" cxnId="{C447F9BD-1B0D-4B67-A063-7013C8794C1E}">
      <dgm:prSet/>
      <dgm:spPr/>
      <dgm:t>
        <a:bodyPr/>
        <a:lstStyle/>
        <a:p>
          <a:endParaRPr lang="en-US"/>
        </a:p>
      </dgm:t>
    </dgm:pt>
    <dgm:pt modelId="{ACB48DE2-C213-4163-9EB2-EB93AA9A385E}" type="sibTrans" cxnId="{C447F9BD-1B0D-4B67-A063-7013C8794C1E}">
      <dgm:prSet/>
      <dgm:spPr/>
      <dgm:t>
        <a:bodyPr/>
        <a:lstStyle/>
        <a:p>
          <a:endParaRPr lang="en-US"/>
        </a:p>
      </dgm:t>
    </dgm:pt>
    <dgm:pt modelId="{588BF995-B308-4315-98CE-F5A9AF75D7D4}">
      <dgm:prSet/>
      <dgm:spPr>
        <a:solidFill>
          <a:srgbClr val="B50038"/>
        </a:solidFill>
      </dgm:spPr>
      <dgm:t>
        <a:bodyPr/>
        <a:lstStyle/>
        <a:p>
          <a:r>
            <a:rPr lang="en-GB" dirty="0"/>
            <a:t>Feedback</a:t>
          </a:r>
          <a:endParaRPr lang="en-US" dirty="0"/>
        </a:p>
      </dgm:t>
    </dgm:pt>
    <dgm:pt modelId="{BB01ECDC-C9A2-4925-8579-92DB556F798D}" type="parTrans" cxnId="{61125287-12CC-4030-92D3-522D22EBC1FF}">
      <dgm:prSet/>
      <dgm:spPr/>
      <dgm:t>
        <a:bodyPr/>
        <a:lstStyle/>
        <a:p>
          <a:endParaRPr lang="en-US"/>
        </a:p>
      </dgm:t>
    </dgm:pt>
    <dgm:pt modelId="{34E876E9-D6C4-414F-9B72-6B5D6C08A9FD}" type="sibTrans" cxnId="{61125287-12CC-4030-92D3-522D22EBC1FF}">
      <dgm:prSet/>
      <dgm:spPr/>
      <dgm:t>
        <a:bodyPr/>
        <a:lstStyle/>
        <a:p>
          <a:endParaRPr lang="en-US"/>
        </a:p>
      </dgm:t>
    </dgm:pt>
    <dgm:pt modelId="{71D11D56-981B-4C9E-B6E6-B3EC1045EC66}">
      <dgm:prSet/>
      <dgm:spPr>
        <a:solidFill>
          <a:srgbClr val="B50038"/>
        </a:solidFill>
      </dgm:spPr>
      <dgm:t>
        <a:bodyPr/>
        <a:lstStyle/>
        <a:p>
          <a:r>
            <a:rPr lang="en-GB" dirty="0"/>
            <a:t>‘Informal’ training</a:t>
          </a:r>
          <a:endParaRPr lang="en-US" dirty="0"/>
        </a:p>
      </dgm:t>
    </dgm:pt>
    <dgm:pt modelId="{65A9119B-DBDD-4069-896B-D0E761863E67}" type="parTrans" cxnId="{0B8CA34E-1855-49B3-84B1-264A5A1ACAC2}">
      <dgm:prSet/>
      <dgm:spPr/>
      <dgm:t>
        <a:bodyPr/>
        <a:lstStyle/>
        <a:p>
          <a:endParaRPr lang="en-US"/>
        </a:p>
      </dgm:t>
    </dgm:pt>
    <dgm:pt modelId="{B68FF111-E85E-4843-8165-E27A00BE843B}" type="sibTrans" cxnId="{0B8CA34E-1855-49B3-84B1-264A5A1ACAC2}">
      <dgm:prSet/>
      <dgm:spPr/>
      <dgm:t>
        <a:bodyPr/>
        <a:lstStyle/>
        <a:p>
          <a:endParaRPr lang="en-US"/>
        </a:p>
      </dgm:t>
    </dgm:pt>
    <dgm:pt modelId="{F20B741D-2DA2-44F1-AFA7-DBF3F76BC0A9}">
      <dgm:prSet/>
      <dgm:spPr>
        <a:solidFill>
          <a:srgbClr val="B50038"/>
        </a:solidFill>
      </dgm:spPr>
      <dgm:t>
        <a:bodyPr/>
        <a:lstStyle/>
        <a:p>
          <a:r>
            <a:rPr lang="en-GB" dirty="0"/>
            <a:t>Research, reading, discussion</a:t>
          </a:r>
          <a:endParaRPr lang="en-US" dirty="0"/>
        </a:p>
      </dgm:t>
    </dgm:pt>
    <dgm:pt modelId="{8F45B4D4-D223-419F-8DF2-57C9DD9AB26D}" type="parTrans" cxnId="{8394E739-5BB9-4B5B-BE3A-B6E9442CD2FD}">
      <dgm:prSet/>
      <dgm:spPr/>
      <dgm:t>
        <a:bodyPr/>
        <a:lstStyle/>
        <a:p>
          <a:endParaRPr lang="en-US"/>
        </a:p>
      </dgm:t>
    </dgm:pt>
    <dgm:pt modelId="{1C16E13B-B37C-4877-B04D-F8AC24556BF0}" type="sibTrans" cxnId="{8394E739-5BB9-4B5B-BE3A-B6E9442CD2FD}">
      <dgm:prSet/>
      <dgm:spPr/>
      <dgm:t>
        <a:bodyPr/>
        <a:lstStyle/>
        <a:p>
          <a:endParaRPr lang="en-US"/>
        </a:p>
      </dgm:t>
    </dgm:pt>
    <dgm:pt modelId="{F4CDD371-DCFA-4D9E-96EA-ED1F285ADFA0}">
      <dgm:prSet/>
      <dgm:spPr>
        <a:solidFill>
          <a:srgbClr val="B50038"/>
        </a:solidFill>
      </dgm:spPr>
      <dgm:t>
        <a:bodyPr/>
        <a:lstStyle/>
        <a:p>
          <a:r>
            <a:rPr lang="en-GB"/>
            <a:t>File review</a:t>
          </a:r>
          <a:endParaRPr lang="en-US"/>
        </a:p>
      </dgm:t>
    </dgm:pt>
    <dgm:pt modelId="{96464525-5CA6-4FB8-AA6A-D268194B89C9}" type="parTrans" cxnId="{39541D54-ADA1-46F1-9F56-84CB95847F4A}">
      <dgm:prSet/>
      <dgm:spPr/>
      <dgm:t>
        <a:bodyPr/>
        <a:lstStyle/>
        <a:p>
          <a:endParaRPr lang="en-US"/>
        </a:p>
      </dgm:t>
    </dgm:pt>
    <dgm:pt modelId="{08147DCC-9C2B-49C0-A80B-B4F01939646F}" type="sibTrans" cxnId="{39541D54-ADA1-46F1-9F56-84CB95847F4A}">
      <dgm:prSet/>
      <dgm:spPr/>
      <dgm:t>
        <a:bodyPr/>
        <a:lstStyle/>
        <a:p>
          <a:endParaRPr lang="en-US"/>
        </a:p>
      </dgm:t>
    </dgm:pt>
    <dgm:pt modelId="{CA6CA1B3-3F4A-49FA-A952-D09C11FD0CC3}" type="pres">
      <dgm:prSet presAssocID="{CABA6EA2-4239-4728-8970-115F1DACA8BF}" presName="diagram" presStyleCnt="0">
        <dgm:presLayoutVars>
          <dgm:dir/>
          <dgm:resizeHandles val="exact"/>
        </dgm:presLayoutVars>
      </dgm:prSet>
      <dgm:spPr/>
    </dgm:pt>
    <dgm:pt modelId="{0BD9B171-51C9-4D2D-AAD6-26093ECEEA48}" type="pres">
      <dgm:prSet presAssocID="{A84E7E1C-1056-4E33-80E4-1659842B71A3}" presName="node" presStyleLbl="node1" presStyleIdx="0" presStyleCnt="7">
        <dgm:presLayoutVars>
          <dgm:bulletEnabled val="1"/>
        </dgm:presLayoutVars>
      </dgm:prSet>
      <dgm:spPr/>
    </dgm:pt>
    <dgm:pt modelId="{4238795C-9B79-4DC4-97AF-9258365CEF28}" type="pres">
      <dgm:prSet presAssocID="{A635AA60-22B4-421C-B830-F4F4EAC20C20}" presName="sibTrans" presStyleCnt="0"/>
      <dgm:spPr/>
    </dgm:pt>
    <dgm:pt modelId="{C0787C14-9CF0-46FE-8500-29A890DC6B37}" type="pres">
      <dgm:prSet presAssocID="{282F51BE-11EF-4986-944A-BC1669C8C058}" presName="node" presStyleLbl="node1" presStyleIdx="1" presStyleCnt="7">
        <dgm:presLayoutVars>
          <dgm:bulletEnabled val="1"/>
        </dgm:presLayoutVars>
      </dgm:prSet>
      <dgm:spPr/>
    </dgm:pt>
    <dgm:pt modelId="{53BAF07A-1873-45CB-8236-8905293D6570}" type="pres">
      <dgm:prSet presAssocID="{69648966-5183-4A66-8164-49A7BFF4C68F}" presName="sibTrans" presStyleCnt="0"/>
      <dgm:spPr/>
    </dgm:pt>
    <dgm:pt modelId="{B6C30ABF-3068-4CB9-90EE-C74C17C03A90}" type="pres">
      <dgm:prSet presAssocID="{2AEBC553-BC2A-400A-B48D-D929AE735858}" presName="node" presStyleLbl="node1" presStyleIdx="2" presStyleCnt="7">
        <dgm:presLayoutVars>
          <dgm:bulletEnabled val="1"/>
        </dgm:presLayoutVars>
      </dgm:prSet>
      <dgm:spPr/>
    </dgm:pt>
    <dgm:pt modelId="{75B7108C-70D1-4527-9054-E0E3CDFAC705}" type="pres">
      <dgm:prSet presAssocID="{ACB48DE2-C213-4163-9EB2-EB93AA9A385E}" presName="sibTrans" presStyleCnt="0"/>
      <dgm:spPr/>
    </dgm:pt>
    <dgm:pt modelId="{53071A1D-A920-468E-B61E-63553D26D045}" type="pres">
      <dgm:prSet presAssocID="{588BF995-B308-4315-98CE-F5A9AF75D7D4}" presName="node" presStyleLbl="node1" presStyleIdx="3" presStyleCnt="7">
        <dgm:presLayoutVars>
          <dgm:bulletEnabled val="1"/>
        </dgm:presLayoutVars>
      </dgm:prSet>
      <dgm:spPr/>
    </dgm:pt>
    <dgm:pt modelId="{1A25C5FE-0E94-452A-A686-9736ED6C44E9}" type="pres">
      <dgm:prSet presAssocID="{34E876E9-D6C4-414F-9B72-6B5D6C08A9FD}" presName="sibTrans" presStyleCnt="0"/>
      <dgm:spPr/>
    </dgm:pt>
    <dgm:pt modelId="{E3019BCE-B047-4B7A-9630-AF1989357632}" type="pres">
      <dgm:prSet presAssocID="{71D11D56-981B-4C9E-B6E6-B3EC1045EC66}" presName="node" presStyleLbl="node1" presStyleIdx="4" presStyleCnt="7">
        <dgm:presLayoutVars>
          <dgm:bulletEnabled val="1"/>
        </dgm:presLayoutVars>
      </dgm:prSet>
      <dgm:spPr/>
    </dgm:pt>
    <dgm:pt modelId="{F95A49A4-59F1-4BCB-A59C-0DA553DBEE73}" type="pres">
      <dgm:prSet presAssocID="{B68FF111-E85E-4843-8165-E27A00BE843B}" presName="sibTrans" presStyleCnt="0"/>
      <dgm:spPr/>
    </dgm:pt>
    <dgm:pt modelId="{7CAB5CED-66A6-4081-A66B-3976CF512D11}" type="pres">
      <dgm:prSet presAssocID="{F20B741D-2DA2-44F1-AFA7-DBF3F76BC0A9}" presName="node" presStyleLbl="node1" presStyleIdx="5" presStyleCnt="7">
        <dgm:presLayoutVars>
          <dgm:bulletEnabled val="1"/>
        </dgm:presLayoutVars>
      </dgm:prSet>
      <dgm:spPr/>
    </dgm:pt>
    <dgm:pt modelId="{A3F0A22C-718F-41AE-A5BD-81DF859B095C}" type="pres">
      <dgm:prSet presAssocID="{1C16E13B-B37C-4877-B04D-F8AC24556BF0}" presName="sibTrans" presStyleCnt="0"/>
      <dgm:spPr/>
    </dgm:pt>
    <dgm:pt modelId="{CC20CF86-7BB4-4BC5-8D20-9978A16FA016}" type="pres">
      <dgm:prSet presAssocID="{F4CDD371-DCFA-4D9E-96EA-ED1F285ADFA0}" presName="node" presStyleLbl="node1" presStyleIdx="6" presStyleCnt="7">
        <dgm:presLayoutVars>
          <dgm:bulletEnabled val="1"/>
        </dgm:presLayoutVars>
      </dgm:prSet>
      <dgm:spPr/>
    </dgm:pt>
  </dgm:ptLst>
  <dgm:cxnLst>
    <dgm:cxn modelId="{C23C5F01-E7BD-4E3A-9D06-B03F12700DF9}" type="presOf" srcId="{282F51BE-11EF-4986-944A-BC1669C8C058}" destId="{C0787C14-9CF0-46FE-8500-29A890DC6B37}" srcOrd="0" destOrd="0" presId="urn:microsoft.com/office/officeart/2005/8/layout/default"/>
    <dgm:cxn modelId="{3BE75F2E-E9CB-4DD2-82DE-B3B48EC04119}" type="presOf" srcId="{71D11D56-981B-4C9E-B6E6-B3EC1045EC66}" destId="{E3019BCE-B047-4B7A-9630-AF1989357632}" srcOrd="0" destOrd="0" presId="urn:microsoft.com/office/officeart/2005/8/layout/default"/>
    <dgm:cxn modelId="{F4A19C30-FCBC-405B-A083-A37E11D3B1AE}" type="presOf" srcId="{F20B741D-2DA2-44F1-AFA7-DBF3F76BC0A9}" destId="{7CAB5CED-66A6-4081-A66B-3976CF512D11}" srcOrd="0" destOrd="0" presId="urn:microsoft.com/office/officeart/2005/8/layout/default"/>
    <dgm:cxn modelId="{8394E739-5BB9-4B5B-BE3A-B6E9442CD2FD}" srcId="{CABA6EA2-4239-4728-8970-115F1DACA8BF}" destId="{F20B741D-2DA2-44F1-AFA7-DBF3F76BC0A9}" srcOrd="5" destOrd="0" parTransId="{8F45B4D4-D223-419F-8DF2-57C9DD9AB26D}" sibTransId="{1C16E13B-B37C-4877-B04D-F8AC24556BF0}"/>
    <dgm:cxn modelId="{9183185C-587B-4C16-9279-A90BA6E42665}" srcId="{CABA6EA2-4239-4728-8970-115F1DACA8BF}" destId="{282F51BE-11EF-4986-944A-BC1669C8C058}" srcOrd="1" destOrd="0" parTransId="{61B43DC4-EB79-4AB7-ACD8-2D9B0F1F5B8A}" sibTransId="{69648966-5183-4A66-8164-49A7BFF4C68F}"/>
    <dgm:cxn modelId="{D2F45349-BE57-49B1-9220-C7D3AD8E48F2}" srcId="{CABA6EA2-4239-4728-8970-115F1DACA8BF}" destId="{A84E7E1C-1056-4E33-80E4-1659842B71A3}" srcOrd="0" destOrd="0" parTransId="{D7705BC9-A0BE-438C-BAAA-5F66EE216BB5}" sibTransId="{A635AA60-22B4-421C-B830-F4F4EAC20C20}"/>
    <dgm:cxn modelId="{0B8CA34E-1855-49B3-84B1-264A5A1ACAC2}" srcId="{CABA6EA2-4239-4728-8970-115F1DACA8BF}" destId="{71D11D56-981B-4C9E-B6E6-B3EC1045EC66}" srcOrd="4" destOrd="0" parTransId="{65A9119B-DBDD-4069-896B-D0E761863E67}" sibTransId="{B68FF111-E85E-4843-8165-E27A00BE843B}"/>
    <dgm:cxn modelId="{39541D54-ADA1-46F1-9F56-84CB95847F4A}" srcId="{CABA6EA2-4239-4728-8970-115F1DACA8BF}" destId="{F4CDD371-DCFA-4D9E-96EA-ED1F285ADFA0}" srcOrd="6" destOrd="0" parTransId="{96464525-5CA6-4FB8-AA6A-D268194B89C9}" sibTransId="{08147DCC-9C2B-49C0-A80B-B4F01939646F}"/>
    <dgm:cxn modelId="{61125287-12CC-4030-92D3-522D22EBC1FF}" srcId="{CABA6EA2-4239-4728-8970-115F1DACA8BF}" destId="{588BF995-B308-4315-98CE-F5A9AF75D7D4}" srcOrd="3" destOrd="0" parTransId="{BB01ECDC-C9A2-4925-8579-92DB556F798D}" sibTransId="{34E876E9-D6C4-414F-9B72-6B5D6C08A9FD}"/>
    <dgm:cxn modelId="{B3B4E9BA-5059-4175-B690-F3C6DB551E84}" type="presOf" srcId="{588BF995-B308-4315-98CE-F5A9AF75D7D4}" destId="{53071A1D-A920-468E-B61E-63553D26D045}" srcOrd="0" destOrd="0" presId="urn:microsoft.com/office/officeart/2005/8/layout/default"/>
    <dgm:cxn modelId="{C447F9BD-1B0D-4B67-A063-7013C8794C1E}" srcId="{CABA6EA2-4239-4728-8970-115F1DACA8BF}" destId="{2AEBC553-BC2A-400A-B48D-D929AE735858}" srcOrd="2" destOrd="0" parTransId="{9E5A8755-6709-4761-9AEB-FF9B10CFDCDF}" sibTransId="{ACB48DE2-C213-4163-9EB2-EB93AA9A385E}"/>
    <dgm:cxn modelId="{47662BC5-22E3-497B-8453-00BAFF9F7F27}" type="presOf" srcId="{A84E7E1C-1056-4E33-80E4-1659842B71A3}" destId="{0BD9B171-51C9-4D2D-AAD6-26093ECEEA48}" srcOrd="0" destOrd="0" presId="urn:microsoft.com/office/officeart/2005/8/layout/default"/>
    <dgm:cxn modelId="{265276DF-1B69-495D-8540-C4579DB43AAD}" type="presOf" srcId="{CABA6EA2-4239-4728-8970-115F1DACA8BF}" destId="{CA6CA1B3-3F4A-49FA-A952-D09C11FD0CC3}" srcOrd="0" destOrd="0" presId="urn:microsoft.com/office/officeart/2005/8/layout/default"/>
    <dgm:cxn modelId="{D5048BE1-D863-4DEE-AA22-EB4C0931E0D7}" type="presOf" srcId="{F4CDD371-DCFA-4D9E-96EA-ED1F285ADFA0}" destId="{CC20CF86-7BB4-4BC5-8D20-9978A16FA016}" srcOrd="0" destOrd="0" presId="urn:microsoft.com/office/officeart/2005/8/layout/default"/>
    <dgm:cxn modelId="{4AE2C5FE-65A7-4F4F-A401-E0E286AE2293}" type="presOf" srcId="{2AEBC553-BC2A-400A-B48D-D929AE735858}" destId="{B6C30ABF-3068-4CB9-90EE-C74C17C03A90}" srcOrd="0" destOrd="0" presId="urn:microsoft.com/office/officeart/2005/8/layout/default"/>
    <dgm:cxn modelId="{29836D29-8013-49FE-89B7-EC8093331F35}" type="presParOf" srcId="{CA6CA1B3-3F4A-49FA-A952-D09C11FD0CC3}" destId="{0BD9B171-51C9-4D2D-AAD6-26093ECEEA48}" srcOrd="0" destOrd="0" presId="urn:microsoft.com/office/officeart/2005/8/layout/default"/>
    <dgm:cxn modelId="{46A4A9D6-CC3C-4C47-97E3-3B745A74315F}" type="presParOf" srcId="{CA6CA1B3-3F4A-49FA-A952-D09C11FD0CC3}" destId="{4238795C-9B79-4DC4-97AF-9258365CEF28}" srcOrd="1" destOrd="0" presId="urn:microsoft.com/office/officeart/2005/8/layout/default"/>
    <dgm:cxn modelId="{BF10A5CC-07A6-45AB-AA59-E3AADD831FB7}" type="presParOf" srcId="{CA6CA1B3-3F4A-49FA-A952-D09C11FD0CC3}" destId="{C0787C14-9CF0-46FE-8500-29A890DC6B37}" srcOrd="2" destOrd="0" presId="urn:microsoft.com/office/officeart/2005/8/layout/default"/>
    <dgm:cxn modelId="{72706962-3896-4568-BE10-B100D1A2AF32}" type="presParOf" srcId="{CA6CA1B3-3F4A-49FA-A952-D09C11FD0CC3}" destId="{53BAF07A-1873-45CB-8236-8905293D6570}" srcOrd="3" destOrd="0" presId="urn:microsoft.com/office/officeart/2005/8/layout/default"/>
    <dgm:cxn modelId="{6D887261-547B-4A99-A16B-772AFB0E9C16}" type="presParOf" srcId="{CA6CA1B3-3F4A-49FA-A952-D09C11FD0CC3}" destId="{B6C30ABF-3068-4CB9-90EE-C74C17C03A90}" srcOrd="4" destOrd="0" presId="urn:microsoft.com/office/officeart/2005/8/layout/default"/>
    <dgm:cxn modelId="{0FC5220C-D468-4ABA-A324-2D1BA46D8B5F}" type="presParOf" srcId="{CA6CA1B3-3F4A-49FA-A952-D09C11FD0CC3}" destId="{75B7108C-70D1-4527-9054-E0E3CDFAC705}" srcOrd="5" destOrd="0" presId="urn:microsoft.com/office/officeart/2005/8/layout/default"/>
    <dgm:cxn modelId="{794662B2-DAED-4ED0-A90D-D0B9C4E03397}" type="presParOf" srcId="{CA6CA1B3-3F4A-49FA-A952-D09C11FD0CC3}" destId="{53071A1D-A920-468E-B61E-63553D26D045}" srcOrd="6" destOrd="0" presId="urn:microsoft.com/office/officeart/2005/8/layout/default"/>
    <dgm:cxn modelId="{A11AAC70-F421-4421-AA35-D3720ED83CC9}" type="presParOf" srcId="{CA6CA1B3-3F4A-49FA-A952-D09C11FD0CC3}" destId="{1A25C5FE-0E94-452A-A686-9736ED6C44E9}" srcOrd="7" destOrd="0" presId="urn:microsoft.com/office/officeart/2005/8/layout/default"/>
    <dgm:cxn modelId="{E479D6C3-4D20-4329-9ECA-228079E6566E}" type="presParOf" srcId="{CA6CA1B3-3F4A-49FA-A952-D09C11FD0CC3}" destId="{E3019BCE-B047-4B7A-9630-AF1989357632}" srcOrd="8" destOrd="0" presId="urn:microsoft.com/office/officeart/2005/8/layout/default"/>
    <dgm:cxn modelId="{D33A5FEA-84B8-46F7-AA0C-3922D3CECF33}" type="presParOf" srcId="{CA6CA1B3-3F4A-49FA-A952-D09C11FD0CC3}" destId="{F95A49A4-59F1-4BCB-A59C-0DA553DBEE73}" srcOrd="9" destOrd="0" presId="urn:microsoft.com/office/officeart/2005/8/layout/default"/>
    <dgm:cxn modelId="{4ED379C6-42C9-4B84-8AE5-F00AB7F73C93}" type="presParOf" srcId="{CA6CA1B3-3F4A-49FA-A952-D09C11FD0CC3}" destId="{7CAB5CED-66A6-4081-A66B-3976CF512D11}" srcOrd="10" destOrd="0" presId="urn:microsoft.com/office/officeart/2005/8/layout/default"/>
    <dgm:cxn modelId="{7B52CFC3-15EE-40E6-8EE4-B094996CD82F}" type="presParOf" srcId="{CA6CA1B3-3F4A-49FA-A952-D09C11FD0CC3}" destId="{A3F0A22C-718F-41AE-A5BD-81DF859B095C}" srcOrd="11" destOrd="0" presId="urn:microsoft.com/office/officeart/2005/8/layout/default"/>
    <dgm:cxn modelId="{DCFE015C-0C5F-40A3-820B-4F7F6841FF24}" type="presParOf" srcId="{CA6CA1B3-3F4A-49FA-A952-D09C11FD0CC3}" destId="{CC20CF86-7BB4-4BC5-8D20-9978A16FA01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8C119-2051-4A80-AAFD-3DFFB9E0F7DB}" type="doc">
      <dgm:prSet loTypeId="urn:microsoft.com/office/officeart/2009/3/layout/StepUpProcess" loCatId="process" qsTypeId="urn:microsoft.com/office/officeart/2005/8/quickstyle/simple4" qsCatId="simple" csTypeId="urn:microsoft.com/office/officeart/2005/8/colors/accent0_3" csCatId="mainScheme" phldr="1"/>
      <dgm:spPr/>
      <dgm:t>
        <a:bodyPr/>
        <a:lstStyle/>
        <a:p>
          <a:endParaRPr lang="en-GB"/>
        </a:p>
      </dgm:t>
    </dgm:pt>
    <dgm:pt modelId="{7546E26B-DF35-4802-B15B-6E89098FF846}">
      <dgm:prSet phldrT="[Text]"/>
      <dgm:spPr/>
      <dgm:t>
        <a:bodyPr/>
        <a:lstStyle/>
        <a:p>
          <a:r>
            <a:rPr lang="en-GB"/>
            <a:t>Reflect</a:t>
          </a:r>
        </a:p>
      </dgm:t>
    </dgm:pt>
    <dgm:pt modelId="{886B2CED-9A94-4007-B71C-E19CE4175833}" type="parTrans" cxnId="{657724A7-3F19-4B70-B7AD-4352E4FD9BBB}">
      <dgm:prSet/>
      <dgm:spPr/>
      <dgm:t>
        <a:bodyPr/>
        <a:lstStyle/>
        <a:p>
          <a:endParaRPr lang="en-GB"/>
        </a:p>
      </dgm:t>
    </dgm:pt>
    <dgm:pt modelId="{F7C3ABCD-2180-4537-BB1D-26C1C955D933}" type="sibTrans" cxnId="{657724A7-3F19-4B70-B7AD-4352E4FD9BBB}">
      <dgm:prSet/>
      <dgm:spPr/>
      <dgm:t>
        <a:bodyPr/>
        <a:lstStyle/>
        <a:p>
          <a:endParaRPr lang="en-GB"/>
        </a:p>
      </dgm:t>
    </dgm:pt>
    <dgm:pt modelId="{EBA1EB2F-BBC7-4E4B-BF0B-EEF3F2D17982}">
      <dgm:prSet phldrT="[Text]"/>
      <dgm:spPr/>
      <dgm:t>
        <a:bodyPr/>
        <a:lstStyle/>
        <a:p>
          <a:r>
            <a:rPr lang="en-GB"/>
            <a:t>Identify</a:t>
          </a:r>
        </a:p>
      </dgm:t>
    </dgm:pt>
    <dgm:pt modelId="{98E88BFF-9250-4B52-A668-54B03F0CB1E3}" type="parTrans" cxnId="{3F14C1B7-960E-43BC-A123-5EBBC74808C1}">
      <dgm:prSet/>
      <dgm:spPr/>
      <dgm:t>
        <a:bodyPr/>
        <a:lstStyle/>
        <a:p>
          <a:endParaRPr lang="en-GB"/>
        </a:p>
      </dgm:t>
    </dgm:pt>
    <dgm:pt modelId="{152901DC-EEEC-4E27-AA2E-29BBA56CEF3A}" type="sibTrans" cxnId="{3F14C1B7-960E-43BC-A123-5EBBC74808C1}">
      <dgm:prSet/>
      <dgm:spPr/>
      <dgm:t>
        <a:bodyPr/>
        <a:lstStyle/>
        <a:p>
          <a:endParaRPr lang="en-GB"/>
        </a:p>
      </dgm:t>
    </dgm:pt>
    <dgm:pt modelId="{346694EF-49A6-4C40-BE7D-576F75478653}">
      <dgm:prSet phldrT="[Text]"/>
      <dgm:spPr/>
      <dgm:t>
        <a:bodyPr/>
        <a:lstStyle/>
        <a:p>
          <a:r>
            <a:rPr lang="en-GB"/>
            <a:t>Evaluate</a:t>
          </a:r>
        </a:p>
      </dgm:t>
    </dgm:pt>
    <dgm:pt modelId="{02CDADDB-BB8E-47B7-9E20-5E5E89509E74}" type="parTrans" cxnId="{5685AE8A-4752-4656-A195-F3CF3C100307}">
      <dgm:prSet/>
      <dgm:spPr/>
      <dgm:t>
        <a:bodyPr/>
        <a:lstStyle/>
        <a:p>
          <a:endParaRPr lang="en-GB"/>
        </a:p>
      </dgm:t>
    </dgm:pt>
    <dgm:pt modelId="{A1A59D85-5E33-46A9-933F-3AB40F87F9D3}" type="sibTrans" cxnId="{5685AE8A-4752-4656-A195-F3CF3C100307}">
      <dgm:prSet/>
      <dgm:spPr/>
      <dgm:t>
        <a:bodyPr/>
        <a:lstStyle/>
        <a:p>
          <a:endParaRPr lang="en-GB"/>
        </a:p>
      </dgm:t>
    </dgm:pt>
    <dgm:pt modelId="{792EBCEF-299E-4974-9CC7-111D442C9AB3}">
      <dgm:prSet phldrT="[Text]"/>
      <dgm:spPr/>
      <dgm:t>
        <a:bodyPr/>
        <a:lstStyle/>
        <a:p>
          <a:r>
            <a:rPr lang="en-GB"/>
            <a:t>Plan &amp; address</a:t>
          </a:r>
        </a:p>
      </dgm:t>
    </dgm:pt>
    <dgm:pt modelId="{3B2EC1A6-EF42-4126-841D-89DE68898275}" type="parTrans" cxnId="{80FA6CE1-940F-49FD-B258-46E4FB4F4110}">
      <dgm:prSet/>
      <dgm:spPr/>
      <dgm:t>
        <a:bodyPr/>
        <a:lstStyle/>
        <a:p>
          <a:endParaRPr lang="en-GB"/>
        </a:p>
      </dgm:t>
    </dgm:pt>
    <dgm:pt modelId="{246898DC-369F-4819-B1B4-A52F96C7E9EE}" type="sibTrans" cxnId="{80FA6CE1-940F-49FD-B258-46E4FB4F4110}">
      <dgm:prSet/>
      <dgm:spPr/>
      <dgm:t>
        <a:bodyPr/>
        <a:lstStyle/>
        <a:p>
          <a:endParaRPr lang="en-GB"/>
        </a:p>
      </dgm:t>
    </dgm:pt>
    <dgm:pt modelId="{DBD5CAB7-7FD3-4133-BBA9-2EEF357C0D56}">
      <dgm:prSet phldrT="[Text]"/>
      <dgm:spPr/>
      <dgm:t>
        <a:bodyPr/>
        <a:lstStyle/>
        <a:p>
          <a:r>
            <a:rPr lang="en-GB"/>
            <a:t>Record</a:t>
          </a:r>
        </a:p>
      </dgm:t>
    </dgm:pt>
    <dgm:pt modelId="{0D11B275-7814-4A5C-9570-247278E79760}" type="parTrans" cxnId="{0F06103C-7D4D-435F-8A4F-129ABFFE7732}">
      <dgm:prSet/>
      <dgm:spPr/>
      <dgm:t>
        <a:bodyPr/>
        <a:lstStyle/>
        <a:p>
          <a:endParaRPr lang="en-GB"/>
        </a:p>
      </dgm:t>
    </dgm:pt>
    <dgm:pt modelId="{61003D69-A898-43F1-9C0D-63D117BE2E1A}" type="sibTrans" cxnId="{0F06103C-7D4D-435F-8A4F-129ABFFE7732}">
      <dgm:prSet/>
      <dgm:spPr/>
      <dgm:t>
        <a:bodyPr/>
        <a:lstStyle/>
        <a:p>
          <a:endParaRPr lang="en-GB"/>
        </a:p>
      </dgm:t>
    </dgm:pt>
    <dgm:pt modelId="{13F2A828-2294-4D19-99D0-6BDBCA1F6EE9}" type="pres">
      <dgm:prSet presAssocID="{1528C119-2051-4A80-AAFD-3DFFB9E0F7DB}" presName="rootnode" presStyleCnt="0">
        <dgm:presLayoutVars>
          <dgm:chMax/>
          <dgm:chPref/>
          <dgm:dir/>
          <dgm:animLvl val="lvl"/>
        </dgm:presLayoutVars>
      </dgm:prSet>
      <dgm:spPr/>
    </dgm:pt>
    <dgm:pt modelId="{693D650C-F72D-42F5-9BD6-F42E97418D28}" type="pres">
      <dgm:prSet presAssocID="{7546E26B-DF35-4802-B15B-6E89098FF846}" presName="composite" presStyleCnt="0"/>
      <dgm:spPr/>
    </dgm:pt>
    <dgm:pt modelId="{9FB7171E-0232-4A26-83E1-3A5892B2991B}" type="pres">
      <dgm:prSet presAssocID="{7546E26B-DF35-4802-B15B-6E89098FF846}" presName="LShape" presStyleLbl="alignNode1" presStyleIdx="0" presStyleCnt="9"/>
      <dgm:spPr/>
    </dgm:pt>
    <dgm:pt modelId="{06FCB869-946A-4EDE-8E8E-2419E86D5070}" type="pres">
      <dgm:prSet presAssocID="{7546E26B-DF35-4802-B15B-6E89098FF846}" presName="ParentText" presStyleLbl="revTx" presStyleIdx="0" presStyleCnt="5">
        <dgm:presLayoutVars>
          <dgm:chMax val="0"/>
          <dgm:chPref val="0"/>
          <dgm:bulletEnabled val="1"/>
        </dgm:presLayoutVars>
      </dgm:prSet>
      <dgm:spPr/>
    </dgm:pt>
    <dgm:pt modelId="{7ACC4C16-8CCC-4E6D-93F2-95D52434E12E}" type="pres">
      <dgm:prSet presAssocID="{7546E26B-DF35-4802-B15B-6E89098FF846}" presName="Triangle" presStyleLbl="alignNode1" presStyleIdx="1" presStyleCnt="9"/>
      <dgm:spPr/>
    </dgm:pt>
    <dgm:pt modelId="{309AB9FA-56C3-44C5-958F-0343F8E62737}" type="pres">
      <dgm:prSet presAssocID="{F7C3ABCD-2180-4537-BB1D-26C1C955D933}" presName="sibTrans" presStyleCnt="0"/>
      <dgm:spPr/>
    </dgm:pt>
    <dgm:pt modelId="{0D58E7B3-A788-43DB-B2D5-0B04BCEE5194}" type="pres">
      <dgm:prSet presAssocID="{F7C3ABCD-2180-4537-BB1D-26C1C955D933}" presName="space" presStyleCnt="0"/>
      <dgm:spPr/>
    </dgm:pt>
    <dgm:pt modelId="{DF12B6AA-7C69-4EE4-9D51-5206A783C7DF}" type="pres">
      <dgm:prSet presAssocID="{EBA1EB2F-BBC7-4E4B-BF0B-EEF3F2D17982}" presName="composite" presStyleCnt="0"/>
      <dgm:spPr/>
    </dgm:pt>
    <dgm:pt modelId="{979D6228-2747-435B-9FC9-11AE1EFBFF1F}" type="pres">
      <dgm:prSet presAssocID="{EBA1EB2F-BBC7-4E4B-BF0B-EEF3F2D17982}" presName="LShape" presStyleLbl="alignNode1" presStyleIdx="2" presStyleCnt="9"/>
      <dgm:spPr/>
    </dgm:pt>
    <dgm:pt modelId="{7F095A33-5091-4DC9-8563-1DB18ACA9178}" type="pres">
      <dgm:prSet presAssocID="{EBA1EB2F-BBC7-4E4B-BF0B-EEF3F2D17982}" presName="ParentText" presStyleLbl="revTx" presStyleIdx="1" presStyleCnt="5">
        <dgm:presLayoutVars>
          <dgm:chMax val="0"/>
          <dgm:chPref val="0"/>
          <dgm:bulletEnabled val="1"/>
        </dgm:presLayoutVars>
      </dgm:prSet>
      <dgm:spPr/>
    </dgm:pt>
    <dgm:pt modelId="{7F4CF08A-179A-40F8-BCE1-EAEB14FBC951}" type="pres">
      <dgm:prSet presAssocID="{EBA1EB2F-BBC7-4E4B-BF0B-EEF3F2D17982}" presName="Triangle" presStyleLbl="alignNode1" presStyleIdx="3" presStyleCnt="9"/>
      <dgm:spPr/>
    </dgm:pt>
    <dgm:pt modelId="{2B70A4F7-1D60-4F16-9ABE-7BC75D758862}" type="pres">
      <dgm:prSet presAssocID="{152901DC-EEEC-4E27-AA2E-29BBA56CEF3A}" presName="sibTrans" presStyleCnt="0"/>
      <dgm:spPr/>
    </dgm:pt>
    <dgm:pt modelId="{D3ECA025-F511-478A-A361-0CA178AB17B6}" type="pres">
      <dgm:prSet presAssocID="{152901DC-EEEC-4E27-AA2E-29BBA56CEF3A}" presName="space" presStyleCnt="0"/>
      <dgm:spPr/>
    </dgm:pt>
    <dgm:pt modelId="{EC975483-ED1F-4760-B355-69BC3AB30BBA}" type="pres">
      <dgm:prSet presAssocID="{792EBCEF-299E-4974-9CC7-111D442C9AB3}" presName="composite" presStyleCnt="0"/>
      <dgm:spPr/>
    </dgm:pt>
    <dgm:pt modelId="{B814EDA7-D3FF-4ED8-8C45-B2822CB8BB0D}" type="pres">
      <dgm:prSet presAssocID="{792EBCEF-299E-4974-9CC7-111D442C9AB3}" presName="LShape" presStyleLbl="alignNode1" presStyleIdx="4" presStyleCnt="9"/>
      <dgm:spPr/>
    </dgm:pt>
    <dgm:pt modelId="{9EBB0A5A-E96E-4077-843A-DC3BFB8697AB}" type="pres">
      <dgm:prSet presAssocID="{792EBCEF-299E-4974-9CC7-111D442C9AB3}" presName="ParentText" presStyleLbl="revTx" presStyleIdx="2" presStyleCnt="5">
        <dgm:presLayoutVars>
          <dgm:chMax val="0"/>
          <dgm:chPref val="0"/>
          <dgm:bulletEnabled val="1"/>
        </dgm:presLayoutVars>
      </dgm:prSet>
      <dgm:spPr/>
    </dgm:pt>
    <dgm:pt modelId="{9B5801F6-B99D-458F-BAFF-F4C60A39B620}" type="pres">
      <dgm:prSet presAssocID="{792EBCEF-299E-4974-9CC7-111D442C9AB3}" presName="Triangle" presStyleLbl="alignNode1" presStyleIdx="5" presStyleCnt="9"/>
      <dgm:spPr/>
    </dgm:pt>
    <dgm:pt modelId="{51890662-EE88-4AA0-933D-EFA4F76A302E}" type="pres">
      <dgm:prSet presAssocID="{246898DC-369F-4819-B1B4-A52F96C7E9EE}" presName="sibTrans" presStyleCnt="0"/>
      <dgm:spPr/>
    </dgm:pt>
    <dgm:pt modelId="{1A5DE91F-8CCC-47C4-9757-70C235C51756}" type="pres">
      <dgm:prSet presAssocID="{246898DC-369F-4819-B1B4-A52F96C7E9EE}" presName="space" presStyleCnt="0"/>
      <dgm:spPr/>
    </dgm:pt>
    <dgm:pt modelId="{EDE6EA94-4DDA-4551-AE3C-0264674FE544}" type="pres">
      <dgm:prSet presAssocID="{DBD5CAB7-7FD3-4133-BBA9-2EEF357C0D56}" presName="composite" presStyleCnt="0"/>
      <dgm:spPr/>
    </dgm:pt>
    <dgm:pt modelId="{436E01A9-FD3F-49EA-81AE-98ED94794E8B}" type="pres">
      <dgm:prSet presAssocID="{DBD5CAB7-7FD3-4133-BBA9-2EEF357C0D56}" presName="LShape" presStyleLbl="alignNode1" presStyleIdx="6" presStyleCnt="9"/>
      <dgm:spPr/>
    </dgm:pt>
    <dgm:pt modelId="{15E6B02B-D290-464D-A2F7-28409090410A}" type="pres">
      <dgm:prSet presAssocID="{DBD5CAB7-7FD3-4133-BBA9-2EEF357C0D56}" presName="ParentText" presStyleLbl="revTx" presStyleIdx="3" presStyleCnt="5">
        <dgm:presLayoutVars>
          <dgm:chMax val="0"/>
          <dgm:chPref val="0"/>
          <dgm:bulletEnabled val="1"/>
        </dgm:presLayoutVars>
      </dgm:prSet>
      <dgm:spPr/>
    </dgm:pt>
    <dgm:pt modelId="{64943CB7-0292-463C-ADA5-107B0E82C250}" type="pres">
      <dgm:prSet presAssocID="{DBD5CAB7-7FD3-4133-BBA9-2EEF357C0D56}" presName="Triangle" presStyleLbl="alignNode1" presStyleIdx="7" presStyleCnt="9"/>
      <dgm:spPr/>
    </dgm:pt>
    <dgm:pt modelId="{E436F398-F93F-4C4B-8DE5-B44D65A690D6}" type="pres">
      <dgm:prSet presAssocID="{61003D69-A898-43F1-9C0D-63D117BE2E1A}" presName="sibTrans" presStyleCnt="0"/>
      <dgm:spPr/>
    </dgm:pt>
    <dgm:pt modelId="{2FC74B92-E1D7-4DE1-88DA-FA880DDE4F6E}" type="pres">
      <dgm:prSet presAssocID="{61003D69-A898-43F1-9C0D-63D117BE2E1A}" presName="space" presStyleCnt="0"/>
      <dgm:spPr/>
    </dgm:pt>
    <dgm:pt modelId="{01C2193F-30B8-45C1-A2B0-8F05A7932ECD}" type="pres">
      <dgm:prSet presAssocID="{346694EF-49A6-4C40-BE7D-576F75478653}" presName="composite" presStyleCnt="0"/>
      <dgm:spPr/>
    </dgm:pt>
    <dgm:pt modelId="{6BC57B51-AEE2-45A2-8406-1757EDBDBFF5}" type="pres">
      <dgm:prSet presAssocID="{346694EF-49A6-4C40-BE7D-576F75478653}" presName="LShape" presStyleLbl="alignNode1" presStyleIdx="8" presStyleCnt="9"/>
      <dgm:spPr/>
    </dgm:pt>
    <dgm:pt modelId="{CC9CB119-AF32-4435-B113-778D10FE381B}" type="pres">
      <dgm:prSet presAssocID="{346694EF-49A6-4C40-BE7D-576F75478653}" presName="ParentText" presStyleLbl="revTx" presStyleIdx="4" presStyleCnt="5">
        <dgm:presLayoutVars>
          <dgm:chMax val="0"/>
          <dgm:chPref val="0"/>
          <dgm:bulletEnabled val="1"/>
        </dgm:presLayoutVars>
      </dgm:prSet>
      <dgm:spPr/>
    </dgm:pt>
  </dgm:ptLst>
  <dgm:cxnLst>
    <dgm:cxn modelId="{1F6EDC00-00AD-4D6C-BEFF-5F448AB1C1F7}" type="presOf" srcId="{346694EF-49A6-4C40-BE7D-576F75478653}" destId="{CC9CB119-AF32-4435-B113-778D10FE381B}" srcOrd="0" destOrd="0" presId="urn:microsoft.com/office/officeart/2009/3/layout/StepUpProcess"/>
    <dgm:cxn modelId="{3C6B9106-D869-40B0-B367-58D27A50CECF}" type="presOf" srcId="{EBA1EB2F-BBC7-4E4B-BF0B-EEF3F2D17982}" destId="{7F095A33-5091-4DC9-8563-1DB18ACA9178}" srcOrd="0" destOrd="0" presId="urn:microsoft.com/office/officeart/2009/3/layout/StepUpProcess"/>
    <dgm:cxn modelId="{0957F70D-E95A-4AEF-A2CB-D3A3975CA30A}" type="presOf" srcId="{792EBCEF-299E-4974-9CC7-111D442C9AB3}" destId="{9EBB0A5A-E96E-4077-843A-DC3BFB8697AB}" srcOrd="0" destOrd="0" presId="urn:microsoft.com/office/officeart/2009/3/layout/StepUpProcess"/>
    <dgm:cxn modelId="{0F06103C-7D4D-435F-8A4F-129ABFFE7732}" srcId="{1528C119-2051-4A80-AAFD-3DFFB9E0F7DB}" destId="{DBD5CAB7-7FD3-4133-BBA9-2EEF357C0D56}" srcOrd="3" destOrd="0" parTransId="{0D11B275-7814-4A5C-9570-247278E79760}" sibTransId="{61003D69-A898-43F1-9C0D-63D117BE2E1A}"/>
    <dgm:cxn modelId="{5685AE8A-4752-4656-A195-F3CF3C100307}" srcId="{1528C119-2051-4A80-AAFD-3DFFB9E0F7DB}" destId="{346694EF-49A6-4C40-BE7D-576F75478653}" srcOrd="4" destOrd="0" parTransId="{02CDADDB-BB8E-47B7-9E20-5E5E89509E74}" sibTransId="{A1A59D85-5E33-46A9-933F-3AB40F87F9D3}"/>
    <dgm:cxn modelId="{3CDDE58A-6920-4D59-80CE-7B3A6FCE34A5}" type="presOf" srcId="{1528C119-2051-4A80-AAFD-3DFFB9E0F7DB}" destId="{13F2A828-2294-4D19-99D0-6BDBCA1F6EE9}" srcOrd="0" destOrd="0" presId="urn:microsoft.com/office/officeart/2009/3/layout/StepUpProcess"/>
    <dgm:cxn modelId="{657724A7-3F19-4B70-B7AD-4352E4FD9BBB}" srcId="{1528C119-2051-4A80-AAFD-3DFFB9E0F7DB}" destId="{7546E26B-DF35-4802-B15B-6E89098FF846}" srcOrd="0" destOrd="0" parTransId="{886B2CED-9A94-4007-B71C-E19CE4175833}" sibTransId="{F7C3ABCD-2180-4537-BB1D-26C1C955D933}"/>
    <dgm:cxn modelId="{3F14C1B7-960E-43BC-A123-5EBBC74808C1}" srcId="{1528C119-2051-4A80-AAFD-3DFFB9E0F7DB}" destId="{EBA1EB2F-BBC7-4E4B-BF0B-EEF3F2D17982}" srcOrd="1" destOrd="0" parTransId="{98E88BFF-9250-4B52-A668-54B03F0CB1E3}" sibTransId="{152901DC-EEEC-4E27-AA2E-29BBA56CEF3A}"/>
    <dgm:cxn modelId="{30A8F3D2-E63B-47FC-BA60-E5461CDB4EA8}" type="presOf" srcId="{DBD5CAB7-7FD3-4133-BBA9-2EEF357C0D56}" destId="{15E6B02B-D290-464D-A2F7-28409090410A}" srcOrd="0" destOrd="0" presId="urn:microsoft.com/office/officeart/2009/3/layout/StepUpProcess"/>
    <dgm:cxn modelId="{80FA6CE1-940F-49FD-B258-46E4FB4F4110}" srcId="{1528C119-2051-4A80-AAFD-3DFFB9E0F7DB}" destId="{792EBCEF-299E-4974-9CC7-111D442C9AB3}" srcOrd="2" destOrd="0" parTransId="{3B2EC1A6-EF42-4126-841D-89DE68898275}" sibTransId="{246898DC-369F-4819-B1B4-A52F96C7E9EE}"/>
    <dgm:cxn modelId="{68C907E4-C65C-40A1-AFAA-CAE3DFE09FE6}" type="presOf" srcId="{7546E26B-DF35-4802-B15B-6E89098FF846}" destId="{06FCB869-946A-4EDE-8E8E-2419E86D5070}" srcOrd="0" destOrd="0" presId="urn:microsoft.com/office/officeart/2009/3/layout/StepUpProcess"/>
    <dgm:cxn modelId="{8466C0F1-731B-4031-93E1-4C1288908D6F}" type="presParOf" srcId="{13F2A828-2294-4D19-99D0-6BDBCA1F6EE9}" destId="{693D650C-F72D-42F5-9BD6-F42E97418D28}" srcOrd="0" destOrd="0" presId="urn:microsoft.com/office/officeart/2009/3/layout/StepUpProcess"/>
    <dgm:cxn modelId="{3C9A8C96-7F22-416C-98B1-096360DCC52A}" type="presParOf" srcId="{693D650C-F72D-42F5-9BD6-F42E97418D28}" destId="{9FB7171E-0232-4A26-83E1-3A5892B2991B}" srcOrd="0" destOrd="0" presId="urn:microsoft.com/office/officeart/2009/3/layout/StepUpProcess"/>
    <dgm:cxn modelId="{2A0BD63E-62D0-47EB-B195-13C2FD2751CC}" type="presParOf" srcId="{693D650C-F72D-42F5-9BD6-F42E97418D28}" destId="{06FCB869-946A-4EDE-8E8E-2419E86D5070}" srcOrd="1" destOrd="0" presId="urn:microsoft.com/office/officeart/2009/3/layout/StepUpProcess"/>
    <dgm:cxn modelId="{B4227653-81B2-492D-BA01-68DA9B6128CC}" type="presParOf" srcId="{693D650C-F72D-42F5-9BD6-F42E97418D28}" destId="{7ACC4C16-8CCC-4E6D-93F2-95D52434E12E}" srcOrd="2" destOrd="0" presId="urn:microsoft.com/office/officeart/2009/3/layout/StepUpProcess"/>
    <dgm:cxn modelId="{743E6079-9A8B-48B1-867F-27F5169652FA}" type="presParOf" srcId="{13F2A828-2294-4D19-99D0-6BDBCA1F6EE9}" destId="{309AB9FA-56C3-44C5-958F-0343F8E62737}" srcOrd="1" destOrd="0" presId="urn:microsoft.com/office/officeart/2009/3/layout/StepUpProcess"/>
    <dgm:cxn modelId="{0B5DA5E6-CF62-41B8-9A4E-AF66BEB04F3C}" type="presParOf" srcId="{309AB9FA-56C3-44C5-958F-0343F8E62737}" destId="{0D58E7B3-A788-43DB-B2D5-0B04BCEE5194}" srcOrd="0" destOrd="0" presId="urn:microsoft.com/office/officeart/2009/3/layout/StepUpProcess"/>
    <dgm:cxn modelId="{542F5B0A-62B8-47D2-AF1F-F36716C5288A}" type="presParOf" srcId="{13F2A828-2294-4D19-99D0-6BDBCA1F6EE9}" destId="{DF12B6AA-7C69-4EE4-9D51-5206A783C7DF}" srcOrd="2" destOrd="0" presId="urn:microsoft.com/office/officeart/2009/3/layout/StepUpProcess"/>
    <dgm:cxn modelId="{44E1EBBE-143D-44D7-B424-028DCBBCD78D}" type="presParOf" srcId="{DF12B6AA-7C69-4EE4-9D51-5206A783C7DF}" destId="{979D6228-2747-435B-9FC9-11AE1EFBFF1F}" srcOrd="0" destOrd="0" presId="urn:microsoft.com/office/officeart/2009/3/layout/StepUpProcess"/>
    <dgm:cxn modelId="{B22756A3-B799-4D54-A92A-C62D02ABC102}" type="presParOf" srcId="{DF12B6AA-7C69-4EE4-9D51-5206A783C7DF}" destId="{7F095A33-5091-4DC9-8563-1DB18ACA9178}" srcOrd="1" destOrd="0" presId="urn:microsoft.com/office/officeart/2009/3/layout/StepUpProcess"/>
    <dgm:cxn modelId="{D88D64C1-1916-4A7C-927A-F3CB21BD2C1F}" type="presParOf" srcId="{DF12B6AA-7C69-4EE4-9D51-5206A783C7DF}" destId="{7F4CF08A-179A-40F8-BCE1-EAEB14FBC951}" srcOrd="2" destOrd="0" presId="urn:microsoft.com/office/officeart/2009/3/layout/StepUpProcess"/>
    <dgm:cxn modelId="{B6998738-814A-40DA-83D7-7AB6A60CA00E}" type="presParOf" srcId="{13F2A828-2294-4D19-99D0-6BDBCA1F6EE9}" destId="{2B70A4F7-1D60-4F16-9ABE-7BC75D758862}" srcOrd="3" destOrd="0" presId="urn:microsoft.com/office/officeart/2009/3/layout/StepUpProcess"/>
    <dgm:cxn modelId="{98C54B5A-C4FB-485B-9A83-C4301DB2BF06}" type="presParOf" srcId="{2B70A4F7-1D60-4F16-9ABE-7BC75D758862}" destId="{D3ECA025-F511-478A-A361-0CA178AB17B6}" srcOrd="0" destOrd="0" presId="urn:microsoft.com/office/officeart/2009/3/layout/StepUpProcess"/>
    <dgm:cxn modelId="{0D2910B5-ACEB-450A-9BA4-664CCBC426A7}" type="presParOf" srcId="{13F2A828-2294-4D19-99D0-6BDBCA1F6EE9}" destId="{EC975483-ED1F-4760-B355-69BC3AB30BBA}" srcOrd="4" destOrd="0" presId="urn:microsoft.com/office/officeart/2009/3/layout/StepUpProcess"/>
    <dgm:cxn modelId="{19766F8C-43A9-4C7D-A773-27EAD57D0F31}" type="presParOf" srcId="{EC975483-ED1F-4760-B355-69BC3AB30BBA}" destId="{B814EDA7-D3FF-4ED8-8C45-B2822CB8BB0D}" srcOrd="0" destOrd="0" presId="urn:microsoft.com/office/officeart/2009/3/layout/StepUpProcess"/>
    <dgm:cxn modelId="{CF44704F-DAF2-491B-8F47-49D8196D5E4D}" type="presParOf" srcId="{EC975483-ED1F-4760-B355-69BC3AB30BBA}" destId="{9EBB0A5A-E96E-4077-843A-DC3BFB8697AB}" srcOrd="1" destOrd="0" presId="urn:microsoft.com/office/officeart/2009/3/layout/StepUpProcess"/>
    <dgm:cxn modelId="{0221C429-F027-4D7B-9D3D-61E545AF8C00}" type="presParOf" srcId="{EC975483-ED1F-4760-B355-69BC3AB30BBA}" destId="{9B5801F6-B99D-458F-BAFF-F4C60A39B620}" srcOrd="2" destOrd="0" presId="urn:microsoft.com/office/officeart/2009/3/layout/StepUpProcess"/>
    <dgm:cxn modelId="{2BF037FE-287F-4923-ACCB-C6B095C48D59}" type="presParOf" srcId="{13F2A828-2294-4D19-99D0-6BDBCA1F6EE9}" destId="{51890662-EE88-4AA0-933D-EFA4F76A302E}" srcOrd="5" destOrd="0" presId="urn:microsoft.com/office/officeart/2009/3/layout/StepUpProcess"/>
    <dgm:cxn modelId="{293C77CC-2BA0-4818-BB99-61B255EB8249}" type="presParOf" srcId="{51890662-EE88-4AA0-933D-EFA4F76A302E}" destId="{1A5DE91F-8CCC-47C4-9757-70C235C51756}" srcOrd="0" destOrd="0" presId="urn:microsoft.com/office/officeart/2009/3/layout/StepUpProcess"/>
    <dgm:cxn modelId="{D592E7AB-1E75-4724-B19A-43D205A8E8AC}" type="presParOf" srcId="{13F2A828-2294-4D19-99D0-6BDBCA1F6EE9}" destId="{EDE6EA94-4DDA-4551-AE3C-0264674FE544}" srcOrd="6" destOrd="0" presId="urn:microsoft.com/office/officeart/2009/3/layout/StepUpProcess"/>
    <dgm:cxn modelId="{02F4A2F4-93AB-4CEA-8E43-50762BDB9DD1}" type="presParOf" srcId="{EDE6EA94-4DDA-4551-AE3C-0264674FE544}" destId="{436E01A9-FD3F-49EA-81AE-98ED94794E8B}" srcOrd="0" destOrd="0" presId="urn:microsoft.com/office/officeart/2009/3/layout/StepUpProcess"/>
    <dgm:cxn modelId="{6AB7CB56-76DD-4E02-B428-690F40E57D45}" type="presParOf" srcId="{EDE6EA94-4DDA-4551-AE3C-0264674FE544}" destId="{15E6B02B-D290-464D-A2F7-28409090410A}" srcOrd="1" destOrd="0" presId="urn:microsoft.com/office/officeart/2009/3/layout/StepUpProcess"/>
    <dgm:cxn modelId="{3A5B4CF4-9648-4E32-AEB3-3E43650C59C9}" type="presParOf" srcId="{EDE6EA94-4DDA-4551-AE3C-0264674FE544}" destId="{64943CB7-0292-463C-ADA5-107B0E82C250}" srcOrd="2" destOrd="0" presId="urn:microsoft.com/office/officeart/2009/3/layout/StepUpProcess"/>
    <dgm:cxn modelId="{8A8D06B6-FD47-46E5-B292-F81A0EB4A73E}" type="presParOf" srcId="{13F2A828-2294-4D19-99D0-6BDBCA1F6EE9}" destId="{E436F398-F93F-4C4B-8DE5-B44D65A690D6}" srcOrd="7" destOrd="0" presId="urn:microsoft.com/office/officeart/2009/3/layout/StepUpProcess"/>
    <dgm:cxn modelId="{947A87DA-9C77-4404-9D8E-2B3A7ED158BB}" type="presParOf" srcId="{E436F398-F93F-4C4B-8DE5-B44D65A690D6}" destId="{2FC74B92-E1D7-4DE1-88DA-FA880DDE4F6E}" srcOrd="0" destOrd="0" presId="urn:microsoft.com/office/officeart/2009/3/layout/StepUpProcess"/>
    <dgm:cxn modelId="{104245A4-4CAB-4EBD-B396-5563F3551366}" type="presParOf" srcId="{13F2A828-2294-4D19-99D0-6BDBCA1F6EE9}" destId="{01C2193F-30B8-45C1-A2B0-8F05A7932ECD}" srcOrd="8" destOrd="0" presId="urn:microsoft.com/office/officeart/2009/3/layout/StepUpProcess"/>
    <dgm:cxn modelId="{74A87E21-6711-4E46-B907-586A672B2D20}" type="presParOf" srcId="{01C2193F-30B8-45C1-A2B0-8F05A7932ECD}" destId="{6BC57B51-AEE2-45A2-8406-1757EDBDBFF5}" srcOrd="0" destOrd="0" presId="urn:microsoft.com/office/officeart/2009/3/layout/StepUpProcess"/>
    <dgm:cxn modelId="{1A3D9086-48F0-4F0B-BA69-F55665C4F7E3}" type="presParOf" srcId="{01C2193F-30B8-45C1-A2B0-8F05A7932ECD}" destId="{CC9CB119-AF32-4435-B113-778D10FE381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9B171-51C9-4D2D-AAD6-26093ECEEA48}">
      <dsp:nvSpPr>
        <dsp:cNvPr id="0" name=""/>
        <dsp:cNvSpPr/>
      </dsp:nvSpPr>
      <dsp:spPr>
        <a:xfrm>
          <a:off x="2531" y="373145"/>
          <a:ext cx="2008671" cy="1205202"/>
        </a:xfrm>
        <a:prstGeom prst="rect">
          <a:avLst/>
        </a:prstGeom>
        <a:solidFill>
          <a:srgbClr val="B500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Formal training</a:t>
          </a:r>
          <a:endParaRPr lang="en-US" sz="2500" kern="1200" dirty="0"/>
        </a:p>
      </dsp:txBody>
      <dsp:txXfrm>
        <a:off x="2531" y="373145"/>
        <a:ext cx="2008671" cy="1205202"/>
      </dsp:txXfrm>
    </dsp:sp>
    <dsp:sp modelId="{C0787C14-9CF0-46FE-8500-29A890DC6B37}">
      <dsp:nvSpPr>
        <dsp:cNvPr id="0" name=""/>
        <dsp:cNvSpPr/>
      </dsp:nvSpPr>
      <dsp:spPr>
        <a:xfrm>
          <a:off x="2212070" y="373145"/>
          <a:ext cx="2008671" cy="1205202"/>
        </a:xfrm>
        <a:prstGeom prst="rect">
          <a:avLst/>
        </a:prstGeom>
        <a:solidFill>
          <a:srgbClr val="B500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In-house training</a:t>
          </a:r>
          <a:endParaRPr lang="en-US" sz="2500" kern="1200" dirty="0"/>
        </a:p>
      </dsp:txBody>
      <dsp:txXfrm>
        <a:off x="2212070" y="373145"/>
        <a:ext cx="2008671" cy="1205202"/>
      </dsp:txXfrm>
    </dsp:sp>
    <dsp:sp modelId="{B6C30ABF-3068-4CB9-90EE-C74C17C03A90}">
      <dsp:nvSpPr>
        <dsp:cNvPr id="0" name=""/>
        <dsp:cNvSpPr/>
      </dsp:nvSpPr>
      <dsp:spPr>
        <a:xfrm>
          <a:off x="4421608" y="373145"/>
          <a:ext cx="2008671" cy="1205202"/>
        </a:xfrm>
        <a:prstGeom prst="rect">
          <a:avLst/>
        </a:prstGeom>
        <a:solidFill>
          <a:srgbClr val="B500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Shared learning</a:t>
          </a:r>
          <a:endParaRPr lang="en-US" sz="2500" kern="1200" dirty="0"/>
        </a:p>
      </dsp:txBody>
      <dsp:txXfrm>
        <a:off x="4421608" y="373145"/>
        <a:ext cx="2008671" cy="1205202"/>
      </dsp:txXfrm>
    </dsp:sp>
    <dsp:sp modelId="{53071A1D-A920-468E-B61E-63553D26D045}">
      <dsp:nvSpPr>
        <dsp:cNvPr id="0" name=""/>
        <dsp:cNvSpPr/>
      </dsp:nvSpPr>
      <dsp:spPr>
        <a:xfrm>
          <a:off x="6631146" y="373145"/>
          <a:ext cx="2008671" cy="1205202"/>
        </a:xfrm>
        <a:prstGeom prst="rect">
          <a:avLst/>
        </a:prstGeom>
        <a:solidFill>
          <a:srgbClr val="B500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Feedback</a:t>
          </a:r>
          <a:endParaRPr lang="en-US" sz="2500" kern="1200" dirty="0"/>
        </a:p>
      </dsp:txBody>
      <dsp:txXfrm>
        <a:off x="6631146" y="373145"/>
        <a:ext cx="2008671" cy="1205202"/>
      </dsp:txXfrm>
    </dsp:sp>
    <dsp:sp modelId="{E3019BCE-B047-4B7A-9630-AF1989357632}">
      <dsp:nvSpPr>
        <dsp:cNvPr id="0" name=""/>
        <dsp:cNvSpPr/>
      </dsp:nvSpPr>
      <dsp:spPr>
        <a:xfrm>
          <a:off x="1107301" y="1779215"/>
          <a:ext cx="2008671" cy="1205202"/>
        </a:xfrm>
        <a:prstGeom prst="rect">
          <a:avLst/>
        </a:prstGeom>
        <a:solidFill>
          <a:srgbClr val="B500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‘Informal’ training</a:t>
          </a:r>
          <a:endParaRPr lang="en-US" sz="2500" kern="1200" dirty="0"/>
        </a:p>
      </dsp:txBody>
      <dsp:txXfrm>
        <a:off x="1107301" y="1779215"/>
        <a:ext cx="2008671" cy="1205202"/>
      </dsp:txXfrm>
    </dsp:sp>
    <dsp:sp modelId="{7CAB5CED-66A6-4081-A66B-3976CF512D11}">
      <dsp:nvSpPr>
        <dsp:cNvPr id="0" name=""/>
        <dsp:cNvSpPr/>
      </dsp:nvSpPr>
      <dsp:spPr>
        <a:xfrm>
          <a:off x="3316839" y="1779215"/>
          <a:ext cx="2008671" cy="1205202"/>
        </a:xfrm>
        <a:prstGeom prst="rect">
          <a:avLst/>
        </a:prstGeom>
        <a:solidFill>
          <a:srgbClr val="B500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Research, reading, discussion</a:t>
          </a:r>
          <a:endParaRPr lang="en-US" sz="2500" kern="1200" dirty="0"/>
        </a:p>
      </dsp:txBody>
      <dsp:txXfrm>
        <a:off x="3316839" y="1779215"/>
        <a:ext cx="2008671" cy="1205202"/>
      </dsp:txXfrm>
    </dsp:sp>
    <dsp:sp modelId="{CC20CF86-7BB4-4BC5-8D20-9978A16FA016}">
      <dsp:nvSpPr>
        <dsp:cNvPr id="0" name=""/>
        <dsp:cNvSpPr/>
      </dsp:nvSpPr>
      <dsp:spPr>
        <a:xfrm>
          <a:off x="5526377" y="1779215"/>
          <a:ext cx="2008671" cy="1205202"/>
        </a:xfrm>
        <a:prstGeom prst="rect">
          <a:avLst/>
        </a:prstGeom>
        <a:solidFill>
          <a:srgbClr val="B500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File review</a:t>
          </a:r>
          <a:endParaRPr lang="en-US" sz="2500" kern="1200"/>
        </a:p>
      </dsp:txBody>
      <dsp:txXfrm>
        <a:off x="5526377" y="1779215"/>
        <a:ext cx="2008671" cy="1205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7171E-0232-4A26-83E1-3A5892B2991B}">
      <dsp:nvSpPr>
        <dsp:cNvPr id="0" name=""/>
        <dsp:cNvSpPr/>
      </dsp:nvSpPr>
      <dsp:spPr>
        <a:xfrm rot="5400000">
          <a:off x="204905" y="1934413"/>
          <a:ext cx="604861" cy="1006475"/>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FCB869-946A-4EDE-8E8E-2419E86D5070}">
      <dsp:nvSpPr>
        <dsp:cNvPr id="0" name=""/>
        <dsp:cNvSpPr/>
      </dsp:nvSpPr>
      <dsp:spPr>
        <a:xfrm>
          <a:off x="103938" y="2235133"/>
          <a:ext cx="908652"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Reflect</a:t>
          </a:r>
        </a:p>
      </dsp:txBody>
      <dsp:txXfrm>
        <a:off x="103938" y="2235133"/>
        <a:ext cx="908652" cy="796486"/>
      </dsp:txXfrm>
    </dsp:sp>
    <dsp:sp modelId="{7ACC4C16-8CCC-4E6D-93F2-95D52434E12E}">
      <dsp:nvSpPr>
        <dsp:cNvPr id="0" name=""/>
        <dsp:cNvSpPr/>
      </dsp:nvSpPr>
      <dsp:spPr>
        <a:xfrm>
          <a:off x="841146" y="1860315"/>
          <a:ext cx="171443" cy="171443"/>
        </a:xfrm>
        <a:prstGeom prst="triangle">
          <a:avLst>
            <a:gd name="adj" fmla="val 1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79D6228-2747-435B-9FC9-11AE1EFBFF1F}">
      <dsp:nvSpPr>
        <dsp:cNvPr id="0" name=""/>
        <dsp:cNvSpPr/>
      </dsp:nvSpPr>
      <dsp:spPr>
        <a:xfrm rot="5400000">
          <a:off x="1317272" y="1659157"/>
          <a:ext cx="604861" cy="1006475"/>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F095A33-5091-4DC9-8563-1DB18ACA9178}">
      <dsp:nvSpPr>
        <dsp:cNvPr id="0" name=""/>
        <dsp:cNvSpPr/>
      </dsp:nvSpPr>
      <dsp:spPr>
        <a:xfrm>
          <a:off x="1216306" y="1959876"/>
          <a:ext cx="908652"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Identify</a:t>
          </a:r>
        </a:p>
      </dsp:txBody>
      <dsp:txXfrm>
        <a:off x="1216306" y="1959876"/>
        <a:ext cx="908652" cy="796486"/>
      </dsp:txXfrm>
    </dsp:sp>
    <dsp:sp modelId="{7F4CF08A-179A-40F8-BCE1-EAEB14FBC951}">
      <dsp:nvSpPr>
        <dsp:cNvPr id="0" name=""/>
        <dsp:cNvSpPr/>
      </dsp:nvSpPr>
      <dsp:spPr>
        <a:xfrm>
          <a:off x="1953514" y="1585059"/>
          <a:ext cx="171443" cy="171443"/>
        </a:xfrm>
        <a:prstGeom prst="triangle">
          <a:avLst>
            <a:gd name="adj" fmla="val 1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814EDA7-D3FF-4ED8-8C45-B2822CB8BB0D}">
      <dsp:nvSpPr>
        <dsp:cNvPr id="0" name=""/>
        <dsp:cNvSpPr/>
      </dsp:nvSpPr>
      <dsp:spPr>
        <a:xfrm rot="5400000">
          <a:off x="2429640" y="1383900"/>
          <a:ext cx="604861" cy="1006475"/>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EBB0A5A-E96E-4077-843A-DC3BFB8697AB}">
      <dsp:nvSpPr>
        <dsp:cNvPr id="0" name=""/>
        <dsp:cNvSpPr/>
      </dsp:nvSpPr>
      <dsp:spPr>
        <a:xfrm>
          <a:off x="2328673" y="1684620"/>
          <a:ext cx="908652"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Plan &amp; address</a:t>
          </a:r>
        </a:p>
      </dsp:txBody>
      <dsp:txXfrm>
        <a:off x="2328673" y="1684620"/>
        <a:ext cx="908652" cy="796486"/>
      </dsp:txXfrm>
    </dsp:sp>
    <dsp:sp modelId="{9B5801F6-B99D-458F-BAFF-F4C60A39B620}">
      <dsp:nvSpPr>
        <dsp:cNvPr id="0" name=""/>
        <dsp:cNvSpPr/>
      </dsp:nvSpPr>
      <dsp:spPr>
        <a:xfrm>
          <a:off x="3065882" y="1309802"/>
          <a:ext cx="171443" cy="171443"/>
        </a:xfrm>
        <a:prstGeom prst="triangle">
          <a:avLst>
            <a:gd name="adj" fmla="val 1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36E01A9-FD3F-49EA-81AE-98ED94794E8B}">
      <dsp:nvSpPr>
        <dsp:cNvPr id="0" name=""/>
        <dsp:cNvSpPr/>
      </dsp:nvSpPr>
      <dsp:spPr>
        <a:xfrm rot="5400000">
          <a:off x="3542007" y="1108644"/>
          <a:ext cx="604861" cy="1006475"/>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E6B02B-D290-464D-A2F7-28409090410A}">
      <dsp:nvSpPr>
        <dsp:cNvPr id="0" name=""/>
        <dsp:cNvSpPr/>
      </dsp:nvSpPr>
      <dsp:spPr>
        <a:xfrm>
          <a:off x="3441041" y="1409363"/>
          <a:ext cx="908652"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Record</a:t>
          </a:r>
        </a:p>
      </dsp:txBody>
      <dsp:txXfrm>
        <a:off x="3441041" y="1409363"/>
        <a:ext cx="908652" cy="796486"/>
      </dsp:txXfrm>
    </dsp:sp>
    <dsp:sp modelId="{64943CB7-0292-463C-ADA5-107B0E82C250}">
      <dsp:nvSpPr>
        <dsp:cNvPr id="0" name=""/>
        <dsp:cNvSpPr/>
      </dsp:nvSpPr>
      <dsp:spPr>
        <a:xfrm>
          <a:off x="4178249" y="1034546"/>
          <a:ext cx="171443" cy="171443"/>
        </a:xfrm>
        <a:prstGeom prst="triangle">
          <a:avLst>
            <a:gd name="adj" fmla="val 1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BC57B51-AEE2-45A2-8406-1757EDBDBFF5}">
      <dsp:nvSpPr>
        <dsp:cNvPr id="0" name=""/>
        <dsp:cNvSpPr/>
      </dsp:nvSpPr>
      <dsp:spPr>
        <a:xfrm rot="5400000">
          <a:off x="4654375" y="833387"/>
          <a:ext cx="604861" cy="1006475"/>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C9CB119-AF32-4435-B113-778D10FE381B}">
      <dsp:nvSpPr>
        <dsp:cNvPr id="0" name=""/>
        <dsp:cNvSpPr/>
      </dsp:nvSpPr>
      <dsp:spPr>
        <a:xfrm>
          <a:off x="4553409" y="1134107"/>
          <a:ext cx="908652"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Evaluate</a:t>
          </a:r>
        </a:p>
      </dsp:txBody>
      <dsp:txXfrm>
        <a:off x="4553409" y="1134107"/>
        <a:ext cx="908652" cy="7964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12/2/2022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51A20BD-76E5-4405-894A-B8477A92BCB2}" type="datetimeFigureOut">
              <a:rPr lang="en-GB" smtClean="0"/>
              <a:t>02/12/2022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69AC2D-E243-421C-8071-C271F411EA21}" type="slidenum">
              <a:rPr lang="en-GB" smtClean="0"/>
              <a:t>‹#›</a:t>
            </a:fld>
            <a:endParaRPr lang="en-GB"/>
          </a:p>
        </p:txBody>
      </p:sp>
    </p:spTree>
    <p:extLst>
      <p:ext uri="{BB962C8B-B14F-4D97-AF65-F5344CB8AC3E}">
        <p14:creationId xmlns:p14="http://schemas.microsoft.com/office/powerpoint/2010/main" val="405487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69AC2D-E243-421C-8071-C271F411EA21}" type="slidenum">
              <a:rPr lang="en-GB" smtClean="0"/>
              <a:t>2</a:t>
            </a:fld>
            <a:endParaRPr lang="en-GB"/>
          </a:p>
        </p:txBody>
      </p:sp>
    </p:spTree>
    <p:extLst>
      <p:ext uri="{BB962C8B-B14F-4D97-AF65-F5344CB8AC3E}">
        <p14:creationId xmlns:p14="http://schemas.microsoft.com/office/powerpoint/2010/main" val="317181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the steps suggested to process map… </a:t>
            </a:r>
            <a:r>
              <a:rPr lang="en-GB" dirty="0" err="1"/>
              <a:t>soooooo</a:t>
            </a:r>
            <a:r>
              <a:rPr lang="en-GB" dirty="0"/>
              <a:t> Steps… (pause before next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110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Errr</a:t>
            </a:r>
            <a:r>
              <a:rPr lang="en-GB" dirty="0"/>
              <a:t> - Not this Steps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657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Or even these steps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3708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this…a five step process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4703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2352EE-75C6-41B8-9731-BAF5851B8802}"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four broad themes:</a:t>
            </a:r>
          </a:p>
          <a:p>
            <a:pPr marL="171450" indent="-171450">
              <a:buFont typeface="Arial" panose="020B0604020202020204" pitchFamily="34" charset="0"/>
              <a:buChar char="•"/>
            </a:pPr>
            <a:r>
              <a:rPr lang="en-GB" dirty="0"/>
              <a:t>Ethics, professionalism and judgement (5 subheadings)</a:t>
            </a:r>
          </a:p>
          <a:p>
            <a:pPr marL="171450" indent="-171450">
              <a:buFont typeface="Arial" panose="020B0604020202020204" pitchFamily="34" charset="0"/>
              <a:buChar char="•"/>
            </a:pPr>
            <a:r>
              <a:rPr lang="en-GB" dirty="0"/>
              <a:t>Technical legal practice (7 subheadings)</a:t>
            </a:r>
          </a:p>
          <a:p>
            <a:pPr marL="171450" indent="-171450">
              <a:buFont typeface="Arial" panose="020B0604020202020204" pitchFamily="34" charset="0"/>
              <a:buChar char="•"/>
            </a:pPr>
            <a:r>
              <a:rPr lang="en-GB" dirty="0"/>
              <a:t>Working with other people (3 subheadings)</a:t>
            </a:r>
          </a:p>
          <a:p>
            <a:pPr marL="171450" indent="-171450">
              <a:buFont typeface="Arial" panose="020B0604020202020204" pitchFamily="34" charset="0"/>
              <a:buChar char="•"/>
            </a:pPr>
            <a:r>
              <a:rPr lang="en-GB" dirty="0"/>
              <a:t>Managing themselves and their own work (3 subheadings)</a:t>
            </a:r>
          </a:p>
          <a:p>
            <a:pPr marL="171450" indent="-171450">
              <a:buFont typeface="Arial" panose="020B0604020202020204" pitchFamily="34" charset="0"/>
              <a:buChar cha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16594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dirty="0"/>
              <a:t>And then we design our training plan, development offerings and support around the steps and the statement</a:t>
            </a:r>
          </a:p>
          <a:p>
            <a:pPr marL="0" indent="0" algn="l">
              <a:buNone/>
            </a:pPr>
            <a:endParaRPr lang="en-GB" dirty="0"/>
          </a:p>
          <a:p>
            <a:pPr marL="0" indent="0" algn="l">
              <a:buNone/>
            </a:pPr>
            <a:r>
              <a:rPr lang="en-GB" dirty="0"/>
              <a:t>Easy </a:t>
            </a:r>
            <a:r>
              <a:rPr lang="en-GB" dirty="0" err="1"/>
              <a:t>Peasy</a:t>
            </a:r>
            <a:r>
              <a:rPr lang="en-GB" dirty="0"/>
              <a:t> Lemon Squeezy </a:t>
            </a:r>
          </a:p>
          <a:p>
            <a:pPr marL="0" indent="0" algn="l">
              <a:buNone/>
            </a:pPr>
            <a:endParaRPr lang="en-GB" dirty="0"/>
          </a:p>
          <a:p>
            <a:pPr marL="0" indent="0" algn="l">
              <a:buNone/>
            </a:pPr>
            <a:r>
              <a:rPr lang="en-GB" dirty="0"/>
              <a:t>or </a:t>
            </a:r>
          </a:p>
          <a:p>
            <a:pPr marL="0" indent="0" algn="l">
              <a:buNone/>
            </a:pPr>
            <a:endParaRPr lang="en-GB" dirty="0"/>
          </a:p>
          <a:p>
            <a:pPr marL="0" indent="0" algn="l">
              <a:buNone/>
            </a:pPr>
            <a:r>
              <a:rPr lang="en-GB" dirty="0"/>
              <a:t>Difficult </a:t>
            </a:r>
            <a:r>
              <a:rPr lang="en-GB" dirty="0" err="1"/>
              <a:t>Difficult</a:t>
            </a:r>
            <a:r>
              <a:rPr lang="en-GB" dirty="0"/>
              <a:t> Lemon Difficult?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8439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 am going to concentrate on “Reflect” and “Identify” as these are often seen as the hardest to define and measure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70544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rgbClr val="016160"/>
                </a:solidFill>
              </a:rPr>
              <a:t>The easiest way to do this is to normalise reflective and development conversations in your “one to ones” and discuss:</a:t>
            </a:r>
          </a:p>
          <a:p>
            <a:pPr marL="0" indent="0">
              <a:buNone/>
            </a:pPr>
            <a:endParaRPr lang="en-GB" sz="1200" dirty="0"/>
          </a:p>
          <a:p>
            <a:r>
              <a:rPr lang="en-GB" sz="1200" dirty="0"/>
              <a:t>What has gone well and why? </a:t>
            </a:r>
          </a:p>
          <a:p>
            <a:r>
              <a:rPr lang="en-GB" sz="1200" dirty="0"/>
              <a:t>What could have been “better” and why?</a:t>
            </a:r>
          </a:p>
          <a:p>
            <a:r>
              <a:rPr lang="en-GB" sz="1200" dirty="0"/>
              <a:t>What will you do differently next time?</a:t>
            </a:r>
          </a:p>
          <a:p>
            <a:endParaRPr lang="en-GB" sz="1200" dirty="0"/>
          </a:p>
          <a:p>
            <a:r>
              <a:rPr lang="en-GB" sz="1200" dirty="0"/>
              <a:t>So what is going well – thumbs up</a:t>
            </a:r>
          </a:p>
          <a:p>
            <a:r>
              <a:rPr lang="en-GB" sz="1200" dirty="0"/>
              <a:t>What is not going so well – something out of date and fishy in the fridge that needs dealing with</a:t>
            </a:r>
          </a:p>
          <a:p>
            <a:r>
              <a:rPr lang="en-GB" sz="1200" dirty="0"/>
              <a:t>What will you do differently next time and what support do you need  – your shopping list of development areas</a:t>
            </a:r>
          </a:p>
          <a:p>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1654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your shopping list of dev needs</a:t>
            </a:r>
          </a:p>
          <a:p>
            <a:endParaRPr lang="en-GB" dirty="0"/>
          </a:p>
          <a:p>
            <a:r>
              <a:rPr lang="en-GB" dirty="0"/>
              <a:t>Next step – who “stocks” this stuff???</a:t>
            </a:r>
          </a:p>
          <a:p>
            <a:endParaRPr lang="en-GB" dirty="0"/>
          </a:p>
          <a:p>
            <a:r>
              <a:rPr lang="en-GB" dirty="0"/>
              <a:t>Try… (see list above)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1727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69AC2D-E243-421C-8071-C271F411EA21}" type="slidenum">
              <a:rPr lang="en-GB" smtClean="0"/>
              <a:t>3</a:t>
            </a:fld>
            <a:endParaRPr lang="en-GB"/>
          </a:p>
        </p:txBody>
      </p:sp>
    </p:spTree>
    <p:extLst>
      <p:ext uri="{BB962C8B-B14F-4D97-AF65-F5344CB8AC3E}">
        <p14:creationId xmlns:p14="http://schemas.microsoft.com/office/powerpoint/2010/main" val="3920180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be as self reflective as you like, and identify what needs finessing… you then need to actually do something about it!</a:t>
            </a:r>
          </a:p>
          <a:p>
            <a:endParaRPr lang="en-GB" dirty="0"/>
          </a:p>
          <a:p>
            <a:r>
              <a:rPr lang="en-GB" dirty="0"/>
              <a:t>You know what you need and where to get it so time to address it i.e. buy it”</a:t>
            </a:r>
          </a:p>
          <a:p>
            <a:pPr marL="0" indent="0">
              <a:buNone/>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Our resources vary depending on the size of our firm and our corporate structures – but there is nothing more a L and D person loves than talking to others about how fabulous L and D is and what they do so find a friendly one and have a chat.</a:t>
            </a:r>
          </a:p>
          <a:p>
            <a:endParaRPr lang="en-GB" dirty="0"/>
          </a:p>
          <a:p>
            <a:endParaRPr lang="en-GB" dirty="0"/>
          </a:p>
          <a:p>
            <a:r>
              <a:rPr lang="en-GB" dirty="0"/>
              <a:t>There is free stuff out there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6090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this as a self reflective feedback sheet after we have delivered training or had a development “intervention”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69593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Don't forget to record it!</a:t>
            </a:r>
          </a:p>
          <a:p>
            <a:endParaRPr lang="en-GB" dirty="0"/>
          </a:p>
          <a:p>
            <a:r>
              <a:rPr lang="en-GB" dirty="0"/>
              <a:t>If it is not recorded it is as if it never happened</a:t>
            </a:r>
          </a:p>
          <a:p>
            <a:pPr marL="0" indent="0">
              <a:buNone/>
            </a:pPr>
            <a:endParaRPr lang="en-GB" dirty="0"/>
          </a:p>
          <a:p>
            <a:r>
              <a:rPr lang="en-GB" dirty="0"/>
              <a:t>We are lawyers – record it, write it down, save it, save it again…</a:t>
            </a:r>
          </a:p>
          <a:p>
            <a:endParaRPr lang="en-GB" dirty="0"/>
          </a:p>
          <a:p>
            <a:r>
              <a:rPr lang="en-GB" dirty="0"/>
              <a:t>And yes – this is hard to monitor as it relies on the individual (we have to nag at least every three months re this)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2004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You may be able to have LLB (Hons) and MA and Solicitor and </a:t>
            </a:r>
            <a:r>
              <a:rPr lang="en-GB" dirty="0" err="1"/>
              <a:t>and</a:t>
            </a:r>
            <a:r>
              <a:rPr lang="en-GB" dirty="0"/>
              <a:t> </a:t>
            </a:r>
            <a:r>
              <a:rPr lang="en-GB" dirty="0" err="1"/>
              <a:t>and</a:t>
            </a:r>
            <a:r>
              <a:rPr lang="en-GB" dirty="0"/>
              <a:t> after your name but you can never have FYE after your name..</a:t>
            </a:r>
          </a:p>
          <a:p>
            <a:endParaRPr lang="en-GB" dirty="0"/>
          </a:p>
          <a:p>
            <a:r>
              <a:rPr lang="en-GB" dirty="0"/>
              <a:t>Sat what FYE is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91687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3451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69AC2D-E243-421C-8071-C271F411EA21}" type="slidenum">
              <a:rPr lang="en-GB" smtClean="0"/>
              <a:t>4</a:t>
            </a:fld>
            <a:endParaRPr lang="en-GB"/>
          </a:p>
        </p:txBody>
      </p:sp>
    </p:spTree>
    <p:extLst>
      <p:ext uri="{BB962C8B-B14F-4D97-AF65-F5344CB8AC3E}">
        <p14:creationId xmlns:p14="http://schemas.microsoft.com/office/powerpoint/2010/main" val="104546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69AC2D-E243-421C-8071-C271F411EA21}" type="slidenum">
              <a:rPr lang="en-GB" smtClean="0"/>
              <a:t>5</a:t>
            </a:fld>
            <a:endParaRPr lang="en-GB"/>
          </a:p>
        </p:txBody>
      </p:sp>
    </p:spTree>
    <p:extLst>
      <p:ext uri="{BB962C8B-B14F-4D97-AF65-F5344CB8AC3E}">
        <p14:creationId xmlns:p14="http://schemas.microsoft.com/office/powerpoint/2010/main" val="63378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b="1"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69AC2D-E243-421C-8071-C271F411EA21}" type="slidenum">
              <a:rPr lang="en-GB" smtClean="0"/>
              <a:t>6</a:t>
            </a:fld>
            <a:endParaRPr lang="en-GB"/>
          </a:p>
        </p:txBody>
      </p:sp>
    </p:spTree>
    <p:extLst>
      <p:ext uri="{BB962C8B-B14F-4D97-AF65-F5344CB8AC3E}">
        <p14:creationId xmlns:p14="http://schemas.microsoft.com/office/powerpoint/2010/main" val="345075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69AC2D-E243-421C-8071-C271F411EA21}" type="slidenum">
              <a:rPr lang="en-GB" smtClean="0"/>
              <a:t>7</a:t>
            </a:fld>
            <a:endParaRPr lang="en-GB"/>
          </a:p>
        </p:txBody>
      </p:sp>
    </p:spTree>
    <p:extLst>
      <p:ext uri="{BB962C8B-B14F-4D97-AF65-F5344CB8AC3E}">
        <p14:creationId xmlns:p14="http://schemas.microsoft.com/office/powerpoint/2010/main" val="388904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rPr>
              <a:t>Ongoing work and LSB work – JS</a:t>
            </a:r>
            <a:endParaRPr lang="en-GB" sz="1100" dirty="0">
              <a:effectLst/>
              <a:latin typeface="Arial" panose="020B0604020202020204" pitchFamily="34" charset="0"/>
              <a:ea typeface="Calibri" panose="020F0502020204030204" pitchFamily="34" charset="0"/>
            </a:endParaRPr>
          </a:p>
          <a:p>
            <a:pPr>
              <a:lnSpc>
                <a:spcPct val="107000"/>
              </a:lnSpc>
              <a:spcAft>
                <a:spcPts val="800"/>
              </a:spcAft>
            </a:pPr>
            <a:r>
              <a:rPr lang="en-GB" sz="1100" b="1" dirty="0">
                <a:effectLst/>
                <a:latin typeface="Arial" panose="020B0604020202020204" pitchFamily="34" charset="0"/>
                <a:ea typeface="Calibri" panose="020F0502020204030204" pitchFamily="34" charset="0"/>
              </a:rPr>
              <a:t> </a:t>
            </a:r>
            <a:endParaRPr lang="en-GB" sz="11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100" kern="1200" dirty="0">
                <a:effectLst/>
                <a:latin typeface="Arial" panose="020B0604020202020204" pitchFamily="34" charset="0"/>
                <a:ea typeface="Times New Roman" panose="02020603050405020304" pitchFamily="18" charset="0"/>
              </a:rPr>
              <a:t>I am going to give a quick overview of our work in this area and share some of our thinking with you about our strategic direction in relation to continuing competence.</a:t>
            </a:r>
            <a:endParaRPr lang="en-GB" sz="1200" dirty="0">
              <a:effectLst/>
              <a:latin typeface="Times New Roman" panose="02020603050405020304" pitchFamily="18" charset="0"/>
              <a:ea typeface="Times New Roman" panose="02020603050405020304" pitchFamily="18" charset="0"/>
            </a:endParaRPr>
          </a:p>
          <a:p>
            <a:pPr marL="457200"/>
            <a:r>
              <a:rPr lang="en-GB" sz="1100" kern="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kern="1200" dirty="0">
                <a:effectLst/>
                <a:latin typeface="Arial" panose="020B0604020202020204" pitchFamily="34" charset="0"/>
                <a:ea typeface="Times New Roman" panose="02020603050405020304" pitchFamily="18" charset="0"/>
              </a:rPr>
              <a:t>Professional learning and development is a dynamic area- roles and area of practice require new skills, there are new ways of accumulating knowledge and higher demands from consumers that solicitors are competent - so it’s only right we continue to refine and enhance our approach to competence.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kern="1200" dirty="0">
                <a:effectLst/>
                <a:latin typeface="Arial" panose="020B0604020202020204" pitchFamily="34" charset="0"/>
                <a:ea typeface="Calibri" panose="020F0502020204030204" pitchFamily="34" charset="0"/>
              </a:rPr>
              <a:t> </a:t>
            </a:r>
            <a:endParaRPr lang="en-GB" sz="11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100" kern="1200" dirty="0">
                <a:effectLst/>
                <a:latin typeface="Arial" panose="020B0604020202020204" pitchFamily="34" charset="0"/>
                <a:ea typeface="Times New Roman" panose="02020603050405020304" pitchFamily="18" charset="0"/>
              </a:rPr>
              <a:t>We know firms value the flexibility to align training to business needs and models and to take advantage of the freedom in approaches to learning and development – there isn’t a clamour for more prescriptive rules in this area.</a:t>
            </a:r>
            <a:endParaRPr lang="en-GB" sz="1200" dirty="0">
              <a:effectLst/>
              <a:latin typeface="Times New Roman" panose="02020603050405020304" pitchFamily="18" charset="0"/>
              <a:ea typeface="Times New Roman" panose="02020603050405020304" pitchFamily="18" charset="0"/>
            </a:endParaRPr>
          </a:p>
          <a:p>
            <a:pPr marL="457200"/>
            <a:r>
              <a:rPr lang="en-GB" sz="1100" kern="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kern="1200" dirty="0">
                <a:effectLst/>
                <a:latin typeface="Arial" panose="020B0604020202020204" pitchFamily="34" charset="0"/>
                <a:ea typeface="Times New Roman" panose="02020603050405020304" pitchFamily="18" charset="0"/>
              </a:rPr>
              <a:t>But there is a lot of interest in this area at the moment, particularly due to a review that has been undertaken by our oversight regulator, the LSB. </a:t>
            </a:r>
            <a:endParaRPr lang="en-GB" sz="1200" dirty="0">
              <a:effectLst/>
              <a:latin typeface="Times New Roman" panose="02020603050405020304" pitchFamily="18" charset="0"/>
              <a:ea typeface="Times New Roman" panose="02020603050405020304" pitchFamily="18" charset="0"/>
            </a:endParaRPr>
          </a:p>
          <a:p>
            <a:pPr marL="457200"/>
            <a:r>
              <a:rPr lang="en-GB" sz="1100" kern="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kern="1200" dirty="0">
                <a:effectLst/>
                <a:latin typeface="Arial" panose="020B0604020202020204" pitchFamily="34" charset="0"/>
                <a:ea typeface="Times New Roman" panose="02020603050405020304" pitchFamily="18" charset="0"/>
              </a:rPr>
              <a:t>The LSB has set a series of outcomes legal regulators that it expects us and other legal services regulators to meet over the next 18 months to ensure that we are assured that those we regulate remain competent throughout their careers with a view to seeking to minimise harm from incompetence for consumers.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kern="1200" dirty="0">
                <a:effectLst/>
                <a:latin typeface="Arial" panose="020B0604020202020204" pitchFamily="34" charset="0"/>
                <a:ea typeface="Times New Roman" panose="02020603050405020304" pitchFamily="18" charset="0"/>
              </a:rPr>
              <a:t> </a:t>
            </a:r>
            <a:endParaRPr lang="en-GB" sz="11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100" kern="1200" dirty="0">
                <a:effectLst/>
                <a:latin typeface="Arial" panose="020B0604020202020204" pitchFamily="34" charset="0"/>
                <a:ea typeface="Times New Roman" panose="02020603050405020304" pitchFamily="18" charset="0"/>
              </a:rPr>
              <a:t>At this stage we do not think that the LSB’s work will lead to a significant change to our overarching framework for ongoing competence – so we don’t intend to change our competence statement in response to the LSB work or, for example, revert back to the old hours-based/CPD approach.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kern="1200" dirty="0">
                <a:effectLst/>
                <a:latin typeface="Arial" panose="020B0604020202020204" pitchFamily="34" charset="0"/>
                <a:ea typeface="Times New Roman" panose="02020603050405020304" pitchFamily="18" charset="0"/>
              </a:rPr>
              <a:t> </a:t>
            </a:r>
            <a:endParaRPr lang="en-GB" sz="11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100" kern="1200" dirty="0">
                <a:effectLst/>
                <a:latin typeface="Arial" panose="020B0604020202020204" pitchFamily="34" charset="0"/>
                <a:ea typeface="Times New Roman" panose="02020603050405020304" pitchFamily="18" charset="0"/>
              </a:rPr>
              <a:t>The key question for us is what more we can do within our existing framework for ensuring competence to get greater assurances from solicitors and firms that they are meeting our requirements. Within the existing framework -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kern="1200" dirty="0">
                <a:effectLst/>
                <a:latin typeface="Arial" panose="020B0604020202020204" pitchFamily="34" charset="0"/>
                <a:ea typeface="Calibri" panose="020F0502020204030204" pitchFamily="34" charset="0"/>
              </a:rPr>
              <a:t> </a:t>
            </a:r>
            <a:endParaRPr lang="en-GB" sz="1100" dirty="0">
              <a:effectLst/>
              <a:latin typeface="Arial" panose="020B0604020202020204" pitchFamily="34" charset="0"/>
              <a:ea typeface="Calibri" panose="020F0502020204030204" pitchFamily="34" charset="0"/>
            </a:endParaRPr>
          </a:p>
          <a:p>
            <a:pPr marL="742950" lvl="1" indent="-285750">
              <a:buFont typeface="Courier New" panose="02070309020205020404" pitchFamily="49" charset="0"/>
              <a:buChar char="o"/>
            </a:pPr>
            <a:r>
              <a:rPr lang="en-GB" sz="1100" kern="1200" dirty="0">
                <a:effectLst/>
                <a:latin typeface="Arial" panose="020B0604020202020204" pitchFamily="34" charset="0"/>
                <a:ea typeface="Times New Roman" panose="02020603050405020304" pitchFamily="18" charset="0"/>
              </a:rPr>
              <a:t>We already undertake checks of firms and the systems they have in place to ensure the competence of solicitors and staff in high risk areas or areas where we think we need to know more through our ongoing thematic review work – we have recently looked at immigration firms and are looking at how solicitors working in-house meet their competence obligations. </a:t>
            </a:r>
            <a:endParaRPr lang="en-GB" sz="1200" dirty="0">
              <a:effectLst/>
              <a:latin typeface="Times New Roman" panose="02020603050405020304" pitchFamily="18" charset="0"/>
              <a:ea typeface="Times New Roman" panose="02020603050405020304" pitchFamily="18" charset="0"/>
            </a:endParaRPr>
          </a:p>
          <a:p>
            <a:pPr marL="914400"/>
            <a:r>
              <a:rPr lang="en-GB" sz="1100" kern="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1100" kern="1200" dirty="0">
                <a:effectLst/>
                <a:latin typeface="Arial" panose="020B0604020202020204" pitchFamily="34" charset="0"/>
                <a:ea typeface="Times New Roman" panose="02020603050405020304" pitchFamily="18" charset="0"/>
              </a:rPr>
              <a:t>And we have called in training records in those practice areas where evidence suggests there are issues with competence – we looked at those working in the Youth Courts last year and we are currently looking at the training records of solicitors practising in magistrates and higher courts</a:t>
            </a:r>
            <a:endParaRPr lang="en-GB" sz="1200" dirty="0">
              <a:effectLst/>
              <a:latin typeface="Times New Roman" panose="02020603050405020304" pitchFamily="18" charset="0"/>
              <a:ea typeface="Times New Roman" panose="02020603050405020304" pitchFamily="18" charset="0"/>
            </a:endParaRPr>
          </a:p>
          <a:p>
            <a:pPr marL="457200"/>
            <a:r>
              <a:rPr lang="en-GB" sz="1100" kern="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1100" kern="1200" dirty="0">
                <a:effectLst/>
                <a:latin typeface="Arial" panose="020B0604020202020204" pitchFamily="34" charset="0"/>
                <a:ea typeface="Times New Roman" panose="02020603050405020304" pitchFamily="18" charset="0"/>
              </a:rPr>
              <a:t>We also articulate the standards we expect of solicitors in common or high-risk practice areas- we have already done this for solicitors practising in the coroners court and will shortly consult on behaviours we expect of those working in the youth courts. This will help solicitors working in these areas focus their learning and development and help clients recognise what to expect.  </a:t>
            </a:r>
          </a:p>
          <a:p>
            <a:pPr marL="742950" lvl="1" indent="-285750">
              <a:buFont typeface="Courier New" panose="02070309020205020404" pitchFamily="49" charset="0"/>
              <a:buChar char="o"/>
            </a:pPr>
            <a:endParaRPr lang="en-GB" sz="1100" kern="1200" dirty="0">
              <a:effectLst/>
              <a:latin typeface="Arial" panose="020B0604020202020204" pitchFamily="34" charset="0"/>
              <a:ea typeface="Times New Roman" panose="02020603050405020304" pitchFamily="18" charset="0"/>
            </a:endParaRPr>
          </a:p>
          <a:p>
            <a:pPr marL="742950" lvl="1" indent="-285750">
              <a:buFont typeface="Courier New" panose="02070309020205020404" pitchFamily="49" charset="0"/>
              <a:buChar char="o"/>
            </a:pPr>
            <a:r>
              <a:rPr lang="en-GB" sz="1100" kern="1200" dirty="0">
                <a:effectLst/>
                <a:latin typeface="Arial" panose="020B0604020202020204" pitchFamily="34" charset="0"/>
                <a:ea typeface="Times New Roman" panose="02020603050405020304" pitchFamily="18" charset="0"/>
              </a:rPr>
              <a:t>We have updated the resources on our website, for example, by creating the new learning and development template Karen mentioned, and by more clearly setting out our expectations for firms. We will also be adding new case studies to support understanding of how to meet our requirements. </a:t>
            </a:r>
            <a:endParaRPr lang="en-GB" sz="1200" dirty="0">
              <a:effectLst/>
              <a:latin typeface="Times New Roman" panose="02020603050405020304" pitchFamily="18" charset="0"/>
              <a:ea typeface="Times New Roman" panose="02020603050405020304" pitchFamily="18" charset="0"/>
            </a:endParaRPr>
          </a:p>
          <a:p>
            <a:pPr marL="457200"/>
            <a:r>
              <a:rPr lang="en-GB" sz="1100" kern="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1100" kern="1200" dirty="0">
                <a:effectLst/>
                <a:latin typeface="Arial" panose="020B0604020202020204" pitchFamily="34" charset="0"/>
                <a:ea typeface="Times New Roman" panose="02020603050405020304" pitchFamily="18" charset="0"/>
              </a:rPr>
              <a:t>We are looking at making better use of the data us and other organisations such as </a:t>
            </a:r>
            <a:r>
              <a:rPr lang="en-GB" sz="1100" kern="1200" dirty="0" err="1">
                <a:effectLst/>
                <a:latin typeface="Arial" panose="020B0604020202020204" pitchFamily="34" charset="0"/>
                <a:ea typeface="Times New Roman" panose="02020603050405020304" pitchFamily="18" charset="0"/>
              </a:rPr>
              <a:t>LeO</a:t>
            </a:r>
            <a:r>
              <a:rPr lang="en-GB" sz="1100" kern="1200" dirty="0">
                <a:effectLst/>
                <a:latin typeface="Arial" panose="020B0604020202020204" pitchFamily="34" charset="0"/>
                <a:ea typeface="Times New Roman" panose="02020603050405020304" pitchFamily="18" charset="0"/>
              </a:rPr>
              <a:t> hold to see how this could indicate issues with a firms’ training and development. </a:t>
            </a:r>
            <a:endParaRPr lang="en-GB" sz="1200" dirty="0">
              <a:effectLst/>
              <a:latin typeface="Times New Roman" panose="02020603050405020304" pitchFamily="18" charset="0"/>
              <a:ea typeface="Times New Roman" panose="02020603050405020304" pitchFamily="18" charset="0"/>
            </a:endParaRPr>
          </a:p>
          <a:p>
            <a:pPr marL="457200"/>
            <a:r>
              <a:rPr lang="en-GB" sz="1100" kern="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kern="1200" dirty="0">
                <a:effectLst/>
                <a:latin typeface="Arial" panose="020B0604020202020204" pitchFamily="34" charset="0"/>
                <a:ea typeface="Times New Roman" panose="02020603050405020304" pitchFamily="18" charset="0"/>
              </a:rPr>
              <a:t>A focus throughout our work in this area is ensuring that we are targeted, proportionate and risk based in our approach and that we are supporting you in meeting the requirements. So we will not be acting in this area without evidence that shows there is a need for us to do so.    </a:t>
            </a:r>
            <a:endParaRPr lang="en-GB" sz="1200" dirty="0">
              <a:effectLst/>
              <a:latin typeface="Times New Roman" panose="02020603050405020304" pitchFamily="18" charset="0"/>
              <a:ea typeface="Times New Roman" panose="02020603050405020304" pitchFamily="18" charset="0"/>
            </a:endParaRPr>
          </a:p>
          <a:p>
            <a:pPr marL="457200"/>
            <a:r>
              <a:rPr lang="en-GB" sz="1100" kern="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1100" kern="1200" dirty="0">
                <a:effectLst/>
                <a:latin typeface="Arial" panose="020B0604020202020204" pitchFamily="34" charset="0"/>
                <a:ea typeface="Calibri" panose="020F0502020204030204" pitchFamily="34" charset="0"/>
              </a:rPr>
              <a:t>We are planning to respond to the LSB early next year to set out how and where we meet its objectives and our proposals for how we intend to address any areas where we think there could be more for us to do.</a:t>
            </a:r>
            <a:endParaRPr lang="en-GB" dirty="0"/>
          </a:p>
        </p:txBody>
      </p:sp>
      <p:sp>
        <p:nvSpPr>
          <p:cNvPr id="4" name="Slide Number Placeholder 3"/>
          <p:cNvSpPr>
            <a:spLocks noGrp="1"/>
          </p:cNvSpPr>
          <p:nvPr>
            <p:ph type="sldNum" sz="quarter" idx="5"/>
          </p:nvPr>
        </p:nvSpPr>
        <p:spPr/>
        <p:txBody>
          <a:bodyPr/>
          <a:lstStyle/>
          <a:p>
            <a:fld id="{2969AC2D-E243-421C-8071-C271F411EA21}" type="slidenum">
              <a:rPr lang="en-GB" smtClean="0"/>
              <a:t>10</a:t>
            </a:fld>
            <a:endParaRPr lang="en-GB"/>
          </a:p>
        </p:txBody>
      </p:sp>
    </p:spTree>
    <p:extLst>
      <p:ext uri="{BB962C8B-B14F-4D97-AF65-F5344CB8AC3E}">
        <p14:creationId xmlns:p14="http://schemas.microsoft.com/office/powerpoint/2010/main" val="252711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my Dad became a vicar later in his life, he asked the Archdeacon (or Archdemon as they were known in our house) for advice on his first sermon. After a lengthy pause, the Archdeacon replied, “about God and about ten minutes”. I am using this as a benchmark and will attempt to speak about continuing competence and for about ten minutes</a:t>
            </a: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91B37-2803-4844-89C7-BB4039DAE954}"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come from the SRA competence statement and in my view very clearly places the responsibility on the Solicitor…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8A41-C538-4BCA-ADEE-EC57B9427F5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34183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59642" y="-805259"/>
            <a:ext cx="622729" cy="4541837"/>
          </a:xfrm>
          <a:prstGeom prst="rect">
            <a:avLst/>
          </a:prstGeom>
        </p:spPr>
      </p:pic>
      <p:sp>
        <p:nvSpPr>
          <p:cNvPr id="4" name="Text Box 17"/>
          <p:cNvSpPr txBox="1">
            <a:spLocks noChangeArrowheads="1"/>
          </p:cNvSpPr>
          <p:nvPr/>
        </p:nvSpPr>
        <p:spPr bwMode="auto">
          <a:xfrm>
            <a:off x="815976" y="4648200"/>
            <a:ext cx="75549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eaLnBrk="1" hangingPunct="1">
              <a:spcBef>
                <a:spcPct val="50000"/>
              </a:spcBef>
              <a:defRPr/>
            </a:pPr>
            <a:r>
              <a:rPr lang="en-GB" sz="1050">
                <a:solidFill>
                  <a:schemeClr val="bg2"/>
                </a:solidFill>
                <a:cs typeface="Lucida Sans Unicode" pitchFamily="34" charset="0"/>
              </a:rPr>
              <a:t>© </a:t>
            </a:r>
            <a:r>
              <a:rPr lang="en-GB" sz="1050">
                <a:solidFill>
                  <a:schemeClr val="bg2"/>
                </a:solidFill>
              </a:rPr>
              <a:t>Weightmans LLP</a:t>
            </a:r>
          </a:p>
        </p:txBody>
      </p:sp>
      <p:sp>
        <p:nvSpPr>
          <p:cNvPr id="5122" name="Rectangle 2"/>
          <p:cNvSpPr>
            <a:spLocks noGrp="1" noChangeArrowheads="1"/>
          </p:cNvSpPr>
          <p:nvPr>
            <p:ph type="ctrTitle"/>
          </p:nvPr>
        </p:nvSpPr>
        <p:spPr>
          <a:xfrm>
            <a:off x="815882" y="1864334"/>
            <a:ext cx="7023100" cy="323850"/>
          </a:xfrm>
        </p:spPr>
        <p:txBody>
          <a:bodyPr/>
          <a:lstStyle>
            <a:lvl1pPr algn="l">
              <a:defRPr>
                <a:solidFill>
                  <a:srgbClr val="016160"/>
                </a:solidFill>
              </a:defRPr>
            </a:lvl1pPr>
          </a:lstStyle>
          <a:p>
            <a:r>
              <a:rPr lang="en-US"/>
              <a:t>Click to edit Master title style</a:t>
            </a:r>
            <a:endParaRPr lang="en-GB"/>
          </a:p>
        </p:txBody>
      </p:sp>
      <p:sp>
        <p:nvSpPr>
          <p:cNvPr id="5123" name="Rectangle 3"/>
          <p:cNvSpPr>
            <a:spLocks noGrp="1" noChangeArrowheads="1"/>
          </p:cNvSpPr>
          <p:nvPr>
            <p:ph type="subTitle" idx="1"/>
          </p:nvPr>
        </p:nvSpPr>
        <p:spPr>
          <a:xfrm>
            <a:off x="829328" y="2201536"/>
            <a:ext cx="7023100" cy="323850"/>
          </a:xfrm>
        </p:spPr>
        <p:txBody>
          <a:bodyPr/>
          <a:lstStyle>
            <a:lvl1pPr marL="0" indent="0" algn="l">
              <a:buFont typeface="Lucida Sans Unicode" pitchFamily="34" charset="0"/>
              <a:buNone/>
              <a:defRPr sz="1350">
                <a:solidFill>
                  <a:srgbClr val="016160"/>
                </a:solidFill>
              </a:defRPr>
            </a:lvl1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368310"/>
            <a:ext cx="9165431" cy="1775190"/>
          </a:xfrm>
          <a:prstGeom prst="rect">
            <a:avLst/>
          </a:prstGeom>
        </p:spPr>
      </p:pic>
    </p:spTree>
    <p:extLst>
      <p:ext uri="{BB962C8B-B14F-4D97-AF65-F5344CB8AC3E}">
        <p14:creationId xmlns:p14="http://schemas.microsoft.com/office/powerpoint/2010/main" val="145120973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D5CC6"/>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7D5CC6"/>
              </a:buClr>
              <a:defRPr/>
            </a:lvl1pPr>
            <a:lvl2pPr>
              <a:buClr>
                <a:srgbClr val="7D5CC6"/>
              </a:buClr>
              <a:defRPr/>
            </a:lvl2pPr>
            <a:lvl3pPr>
              <a:buClr>
                <a:srgbClr val="7D5CC6"/>
              </a:buClr>
              <a:defRPr/>
            </a:lvl3pPr>
            <a:lvl4pPr>
              <a:buClr>
                <a:srgbClr val="7D5CC6"/>
              </a:buClr>
              <a:defRPr/>
            </a:lvl4pPr>
            <a:lvl5pPr>
              <a:buClr>
                <a:srgbClr val="7D5CC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p:cNvSpPr txBox="1"/>
          <p:nvPr userDrawn="1"/>
        </p:nvSpPr>
        <p:spPr>
          <a:xfrm>
            <a:off x="4646142" y="4605981"/>
            <a:ext cx="2323070" cy="300082"/>
          </a:xfrm>
          <a:prstGeom prst="rect">
            <a:avLst/>
          </a:prstGeom>
          <a:noFill/>
        </p:spPr>
        <p:txBody>
          <a:bodyPr wrap="square" rtlCol="0">
            <a:spAutoFit/>
          </a:bodyPr>
          <a:lstStyle/>
          <a:p>
            <a:endParaRPr lang="en-GB" sz="1350"/>
          </a:p>
        </p:txBody>
      </p:sp>
    </p:spTree>
    <p:extLst>
      <p:ext uri="{BB962C8B-B14F-4D97-AF65-F5344CB8AC3E}">
        <p14:creationId xmlns:p14="http://schemas.microsoft.com/office/powerpoint/2010/main" val="283635043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solidFill>
                  <a:srgbClr val="7D5CC6"/>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56810266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D5CC6"/>
                </a:solidFill>
              </a:defRPr>
            </a:lvl1pPr>
          </a:lstStyle>
          <a:p>
            <a:r>
              <a:rPr lang="en-US"/>
              <a:t>Click to edit Master title style</a:t>
            </a:r>
            <a:endParaRPr lang="en-GB"/>
          </a:p>
        </p:txBody>
      </p:sp>
      <p:sp>
        <p:nvSpPr>
          <p:cNvPr id="3" name="Content Placeholder 2"/>
          <p:cNvSpPr>
            <a:spLocks noGrp="1"/>
          </p:cNvSpPr>
          <p:nvPr>
            <p:ph sz="half" idx="1"/>
          </p:nvPr>
        </p:nvSpPr>
        <p:spPr>
          <a:xfrm>
            <a:off x="827089" y="1313259"/>
            <a:ext cx="3703637" cy="3281363"/>
          </a:xfrm>
        </p:spPr>
        <p:txBody>
          <a:bodyPr/>
          <a:lstStyle>
            <a:lvl1pPr>
              <a:buClr>
                <a:srgbClr val="7D5CC6"/>
              </a:buClr>
              <a:defRPr sz="2100"/>
            </a:lvl1pPr>
            <a:lvl2pPr>
              <a:buClr>
                <a:srgbClr val="7D5CC6"/>
              </a:buClr>
              <a:defRPr sz="1800"/>
            </a:lvl2pPr>
            <a:lvl3pPr>
              <a:buClr>
                <a:srgbClr val="7D5CC6"/>
              </a:buClr>
              <a:defRPr sz="1500"/>
            </a:lvl3pPr>
            <a:lvl4pPr>
              <a:buClr>
                <a:srgbClr val="7D5CC6"/>
              </a:buClr>
              <a:defRPr sz="1350"/>
            </a:lvl4pPr>
            <a:lvl5pPr>
              <a:buClr>
                <a:srgbClr val="7D5CC6"/>
              </a:buCl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3125" y="1313259"/>
            <a:ext cx="3705225" cy="3281363"/>
          </a:xfrm>
        </p:spPr>
        <p:txBody>
          <a:bodyPr/>
          <a:lstStyle>
            <a:lvl1pPr>
              <a:buClr>
                <a:srgbClr val="7D5CC6"/>
              </a:buClr>
              <a:defRPr sz="2100"/>
            </a:lvl1pPr>
            <a:lvl2pPr>
              <a:buClr>
                <a:srgbClr val="7D5CC6"/>
              </a:buClr>
              <a:defRPr sz="1800"/>
            </a:lvl2pPr>
            <a:lvl3pPr>
              <a:buClr>
                <a:srgbClr val="7D5CC6"/>
              </a:buClr>
              <a:defRPr sz="1500"/>
            </a:lvl3pPr>
            <a:lvl4pPr>
              <a:buClr>
                <a:srgbClr val="7D5CC6"/>
              </a:buClr>
              <a:defRPr sz="1350"/>
            </a:lvl4pPr>
            <a:lvl5pPr>
              <a:buClr>
                <a:srgbClr val="7D5CC6"/>
              </a:buCl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029521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rgbClr val="7D5CC6"/>
                </a:solidFill>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buClr>
                <a:srgbClr val="7D5CC6"/>
              </a:buClr>
              <a:defRPr sz="1800"/>
            </a:lvl1pPr>
            <a:lvl2pPr>
              <a:buClr>
                <a:srgbClr val="7D5CC6"/>
              </a:buClr>
              <a:defRPr sz="1500"/>
            </a:lvl2pPr>
            <a:lvl3pPr>
              <a:buClr>
                <a:srgbClr val="7D5CC6"/>
              </a:buClr>
              <a:defRPr sz="1350"/>
            </a:lvl3pPr>
            <a:lvl4pPr>
              <a:buClr>
                <a:srgbClr val="7D5CC6"/>
              </a:buClr>
              <a:defRPr sz="1200"/>
            </a:lvl4pPr>
            <a:lvl5pPr>
              <a:buClr>
                <a:srgbClr val="7D5CC6"/>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buClr>
                <a:srgbClr val="7D5CC6"/>
              </a:buClr>
              <a:defRPr sz="1800"/>
            </a:lvl1pPr>
            <a:lvl2pPr>
              <a:buClr>
                <a:srgbClr val="7D5CC6"/>
              </a:buClr>
              <a:defRPr sz="1500"/>
            </a:lvl2pPr>
            <a:lvl3pPr>
              <a:buClr>
                <a:srgbClr val="7D5CC6"/>
              </a:buClr>
              <a:defRPr sz="1350"/>
            </a:lvl3pPr>
            <a:lvl4pPr>
              <a:buClr>
                <a:srgbClr val="7D5CC6"/>
              </a:buClr>
              <a:defRPr sz="1200"/>
            </a:lvl4pPr>
            <a:lvl5pPr>
              <a:buClr>
                <a:srgbClr val="7D5CC6"/>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130496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D5CC6"/>
                </a:solidFill>
              </a:defRPr>
            </a:lvl1pPr>
          </a:lstStyle>
          <a:p>
            <a:r>
              <a:rPr lang="en-US"/>
              <a:t>Click to edit Master title style</a:t>
            </a:r>
            <a:endParaRPr lang="en-GB"/>
          </a:p>
        </p:txBody>
      </p:sp>
    </p:spTree>
    <p:extLst>
      <p:ext uri="{BB962C8B-B14F-4D97-AF65-F5344CB8AC3E}">
        <p14:creationId xmlns:p14="http://schemas.microsoft.com/office/powerpoint/2010/main" val="83561592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21842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solidFill>
                  <a:srgbClr val="7D5CC6"/>
                </a:solidFill>
              </a:defRPr>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buClr>
                <a:srgbClr val="7D5CC6"/>
              </a:buClr>
              <a:defRPr sz="2400"/>
            </a:lvl1pPr>
            <a:lvl2pPr>
              <a:buClr>
                <a:srgbClr val="7D5CC6"/>
              </a:buClr>
              <a:defRPr sz="2100"/>
            </a:lvl2pPr>
            <a:lvl3pPr>
              <a:buClr>
                <a:srgbClr val="7D5CC6"/>
              </a:buClr>
              <a:defRPr sz="1800"/>
            </a:lvl3pPr>
            <a:lvl4pPr>
              <a:buClr>
                <a:srgbClr val="7D5CC6"/>
              </a:buClr>
              <a:defRPr sz="1500"/>
            </a:lvl4pPr>
            <a:lvl5pPr>
              <a:buClr>
                <a:srgbClr val="7D5CC6"/>
              </a:buCl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6272699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solidFill>
                  <a:srgbClr val="7D5CC6"/>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786069265"/>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D5CC6"/>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313356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9" y="814389"/>
            <a:ext cx="1890712" cy="3780235"/>
          </a:xfrm>
        </p:spPr>
        <p:txBody>
          <a:bodyPr vert="eaVert"/>
          <a:lstStyle>
            <a:lvl1pPr>
              <a:defRPr>
                <a:solidFill>
                  <a:srgbClr val="7D5CC6"/>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822326" y="814389"/>
            <a:ext cx="5522913" cy="3780235"/>
          </a:xfrm>
        </p:spPr>
        <p:txBody>
          <a:bodyPr vert="eaVert"/>
          <a:lstStyle>
            <a:lvl1pPr>
              <a:buClr>
                <a:srgbClr val="7D5CC6"/>
              </a:buClr>
              <a:defRPr/>
            </a:lvl1pPr>
            <a:lvl2pPr>
              <a:buClr>
                <a:srgbClr val="7D5CC6"/>
              </a:buClr>
              <a:defRPr/>
            </a:lvl2pPr>
            <a:lvl3pPr>
              <a:buClr>
                <a:srgbClr val="7D5CC6"/>
              </a:buClr>
              <a:defRPr/>
            </a:lvl3pPr>
            <a:lvl4pPr>
              <a:buClr>
                <a:srgbClr val="7D5CC6"/>
              </a:buClr>
              <a:defRPr/>
            </a:lvl4pPr>
            <a:lvl5pPr>
              <a:buClr>
                <a:srgbClr val="7D5CC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065886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
        <p:nvSpPr>
          <p:cNvPr id="4" name="TextBox 3">
            <a:extLst>
              <a:ext uri="{FF2B5EF4-FFF2-40B4-BE49-F238E27FC236}">
                <a16:creationId xmlns:a16="http://schemas.microsoft.com/office/drawing/2014/main" id="{061FFE61-7792-650F-6DD7-EFFB8FDA95D3}"/>
              </a:ext>
            </a:extLst>
          </p:cNvPr>
          <p:cNvSpPr txBox="1"/>
          <p:nvPr userDrawn="1">
            <p:extLst>
              <p:ext uri="{1162E1C5-73C7-4A58-AE30-91384D911F3F}">
                <p184:classification xmlns:p184="http://schemas.microsoft.com/office/powerpoint/2018/4/main" val="hdr"/>
              </p:ext>
            </p:extLst>
          </p:nvPr>
        </p:nvSpPr>
        <p:spPr>
          <a:xfrm>
            <a:off x="3970338" y="0"/>
            <a:ext cx="1241425" cy="167640"/>
          </a:xfrm>
          <a:prstGeom prst="rect">
            <a:avLst/>
          </a:prstGeom>
        </p:spPr>
        <p:txBody>
          <a:bodyPr horzOverflow="overflow" lIns="0" tIns="0" rIns="0" bIns="0">
            <a:spAutoFit/>
          </a:bodyPr>
          <a:lstStyle/>
          <a:p>
            <a:pPr algn="l"/>
            <a:r>
              <a:rPr lang="en-GB" sz="1100">
                <a:solidFill>
                  <a:srgbClr val="000000"/>
                </a:solidFill>
                <a:latin typeface="Arial" panose="020B0604020202020204" pitchFamily="34" charset="0"/>
                <a:cs typeface="Arial" panose="020B0604020202020204" pitchFamily="34" charset="0"/>
              </a:rPr>
              <a:t>Sensitivity: General</a:t>
            </a: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2326" y="814389"/>
            <a:ext cx="6184900"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827089" y="1313259"/>
            <a:ext cx="7561262"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Text Box 7"/>
          <p:cNvSpPr txBox="1">
            <a:spLocks noChangeArrowheads="1"/>
          </p:cNvSpPr>
          <p:nvPr/>
        </p:nvSpPr>
        <p:spPr bwMode="auto">
          <a:xfrm>
            <a:off x="822325" y="4744642"/>
            <a:ext cx="755173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eaLnBrk="1" hangingPunct="1">
              <a:defRPr/>
            </a:pPr>
            <a:endParaRPr lang="en-US" sz="1650"/>
          </a:p>
        </p:txBody>
      </p:sp>
      <p:sp>
        <p:nvSpPr>
          <p:cNvPr id="1029" name="Text Box 8"/>
          <p:cNvSpPr txBox="1">
            <a:spLocks noChangeArrowheads="1"/>
          </p:cNvSpPr>
          <p:nvPr/>
        </p:nvSpPr>
        <p:spPr bwMode="auto">
          <a:xfrm>
            <a:off x="815976" y="4648200"/>
            <a:ext cx="75549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eaLnBrk="1" hangingPunct="1">
              <a:spcBef>
                <a:spcPct val="50000"/>
              </a:spcBef>
              <a:defRPr/>
            </a:pPr>
            <a:r>
              <a:rPr lang="en-GB" sz="1050">
                <a:solidFill>
                  <a:schemeClr val="bg2"/>
                </a:solidFill>
                <a:cs typeface="Lucida Sans Unicode" pitchFamily="34" charset="0"/>
              </a:rPr>
              <a:t>© </a:t>
            </a:r>
            <a:r>
              <a:rPr lang="en-GB" sz="1050">
                <a:solidFill>
                  <a:srgbClr val="CFD3C2"/>
                </a:solidFill>
              </a:rPr>
              <a:t>Weightmans</a:t>
            </a:r>
            <a:r>
              <a:rPr lang="en-GB" sz="1050">
                <a:solidFill>
                  <a:schemeClr val="bg2"/>
                </a:solidFill>
              </a:rPr>
              <a:t> LLP</a:t>
            </a:r>
          </a:p>
        </p:txBody>
      </p:sp>
      <p:sp>
        <p:nvSpPr>
          <p:cNvPr id="2" name="TextBox 1"/>
          <p:cNvSpPr txBox="1"/>
          <p:nvPr userDrawn="1"/>
        </p:nvSpPr>
        <p:spPr>
          <a:xfrm>
            <a:off x="7064247" y="4629225"/>
            <a:ext cx="1309816" cy="253916"/>
          </a:xfrm>
          <a:prstGeom prst="rect">
            <a:avLst/>
          </a:prstGeom>
          <a:noFill/>
        </p:spPr>
        <p:txBody>
          <a:bodyPr wrap="square" rtlCol="0">
            <a:spAutoFit/>
          </a:bodyPr>
          <a:lstStyle/>
          <a:p>
            <a:pPr algn="r"/>
            <a:fld id="{1E51DB03-1187-44DE-943D-4DF53C103931}" type="slidenum">
              <a:rPr lang="en-GB" sz="1050" smtClean="0">
                <a:solidFill>
                  <a:srgbClr val="CFD3C2"/>
                </a:solidFill>
              </a:rPr>
              <a:pPr algn="r"/>
              <a:t>‹#›</a:t>
            </a:fld>
            <a:endParaRPr lang="en-GB" sz="1050">
              <a:solidFill>
                <a:srgbClr val="CFD3C2"/>
              </a:solidFill>
            </a:endParaRPr>
          </a:p>
        </p:txBody>
      </p:sp>
      <p:sp>
        <p:nvSpPr>
          <p:cNvPr id="4" name="TextBox 3">
            <a:extLst>
              <a:ext uri="{FF2B5EF4-FFF2-40B4-BE49-F238E27FC236}">
                <a16:creationId xmlns:a16="http://schemas.microsoft.com/office/drawing/2014/main" id="{4911362A-5178-81FA-5E0F-BA0C0B9A9EAF}"/>
              </a:ext>
            </a:extLst>
          </p:cNvPr>
          <p:cNvSpPr txBox="1"/>
          <p:nvPr userDrawn="1">
            <p:extLst>
              <p:ext uri="{1162E1C5-73C7-4A58-AE30-91384D911F3F}">
                <p184:classification xmlns:p184="http://schemas.microsoft.com/office/powerpoint/2018/4/main" val="hdr"/>
              </p:ext>
            </p:extLst>
          </p:nvPr>
        </p:nvSpPr>
        <p:spPr>
          <a:xfrm>
            <a:off x="3970338" y="0"/>
            <a:ext cx="1241425" cy="167640"/>
          </a:xfrm>
          <a:prstGeom prst="rect">
            <a:avLst/>
          </a:prstGeom>
        </p:spPr>
        <p:txBody>
          <a:bodyPr horzOverflow="overflow" lIns="0" tIns="0" rIns="0" bIns="0">
            <a:spAutoFit/>
          </a:bodyPr>
          <a:lstStyle/>
          <a:p>
            <a:pPr algn="l"/>
            <a:r>
              <a:rPr lang="en-GB" sz="1100">
                <a:solidFill>
                  <a:srgbClr val="000000"/>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19371661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7">
                                            <p:txEl>
                                              <p:pRg st="0" end="0"/>
                                            </p:txEl>
                                          </p:spTgt>
                                        </p:tgtEl>
                                        <p:attrNameLst>
                                          <p:attrName>style.visibility</p:attrName>
                                        </p:attrNameLst>
                                      </p:cBhvr>
                                      <p:to>
                                        <p:strVal val="visible"/>
                                      </p:to>
                                    </p:set>
                                    <p:animEffect transition="in" filter="wipe(left)">
                                      <p:cBhvr>
                                        <p:cTn id="10" dur="1000"/>
                                        <p:tgtEl>
                                          <p:spTgt spid="102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Effect transition="in" filter="wipe(left)">
                                      <p:cBhvr>
                                        <p:cTn id="13" dur="1000"/>
                                        <p:tgtEl>
                                          <p:spTgt spid="1027">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7">
                                            <p:txEl>
                                              <p:pRg st="2" end="2"/>
                                            </p:txEl>
                                          </p:spTgt>
                                        </p:tgtEl>
                                        <p:attrNameLst>
                                          <p:attrName>style.visibility</p:attrName>
                                        </p:attrNameLst>
                                      </p:cBhvr>
                                      <p:to>
                                        <p:strVal val="visible"/>
                                      </p:to>
                                    </p:set>
                                    <p:animEffect transition="in" filter="wipe(left)">
                                      <p:cBhvr>
                                        <p:cTn id="16" dur="1000"/>
                                        <p:tgtEl>
                                          <p:spTgt spid="1027">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Effect transition="in" filter="wipe(left)">
                                      <p:cBhvr>
                                        <p:cTn id="19" dur="1000"/>
                                        <p:tgtEl>
                                          <p:spTgt spid="1027">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7">
                                            <p:txEl>
                                              <p:pRg st="4" end="4"/>
                                            </p:txEl>
                                          </p:spTgt>
                                        </p:tgtEl>
                                        <p:attrNameLst>
                                          <p:attrName>style.visibility</p:attrName>
                                        </p:attrNameLst>
                                      </p:cBhvr>
                                      <p:to>
                                        <p:strVal val="visible"/>
                                      </p:to>
                                    </p:set>
                                    <p:animEffect transition="in" filter="wipe(left)">
                                      <p:cBhvr>
                                        <p:cTn id="22"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Lst>
      </p:bldP>
    </p:bldLst>
  </p:timing>
  <p:txStyles>
    <p:titleStyle>
      <a:lvl1pPr algn="l" rtl="0" eaLnBrk="1" fontAlgn="base" hangingPunct="1">
        <a:spcBef>
          <a:spcPct val="0"/>
        </a:spcBef>
        <a:spcAft>
          <a:spcPct val="0"/>
        </a:spcAft>
        <a:defRPr sz="1800" b="1">
          <a:solidFill>
            <a:srgbClr val="7D5CC6"/>
          </a:solidFill>
          <a:latin typeface="+mj-lt"/>
          <a:ea typeface="+mj-ea"/>
          <a:cs typeface="+mj-cs"/>
        </a:defRPr>
      </a:lvl1pPr>
      <a:lvl2pPr algn="l" rtl="0" eaLnBrk="1" fontAlgn="base" hangingPunct="1">
        <a:spcBef>
          <a:spcPct val="0"/>
        </a:spcBef>
        <a:spcAft>
          <a:spcPct val="0"/>
        </a:spcAft>
        <a:defRPr sz="1800" b="1">
          <a:solidFill>
            <a:srgbClr val="7D5CC6"/>
          </a:solidFill>
          <a:latin typeface="Lucida Sans Unicode" pitchFamily="34" charset="0"/>
          <a:cs typeface="Arial" charset="0"/>
        </a:defRPr>
      </a:lvl2pPr>
      <a:lvl3pPr algn="l" rtl="0" eaLnBrk="1" fontAlgn="base" hangingPunct="1">
        <a:spcBef>
          <a:spcPct val="0"/>
        </a:spcBef>
        <a:spcAft>
          <a:spcPct val="0"/>
        </a:spcAft>
        <a:defRPr sz="1800" b="1">
          <a:solidFill>
            <a:srgbClr val="7D5CC6"/>
          </a:solidFill>
          <a:latin typeface="Lucida Sans Unicode" pitchFamily="34" charset="0"/>
          <a:cs typeface="Arial" charset="0"/>
        </a:defRPr>
      </a:lvl3pPr>
      <a:lvl4pPr algn="l" rtl="0" eaLnBrk="1" fontAlgn="base" hangingPunct="1">
        <a:spcBef>
          <a:spcPct val="0"/>
        </a:spcBef>
        <a:spcAft>
          <a:spcPct val="0"/>
        </a:spcAft>
        <a:defRPr sz="1800" b="1">
          <a:solidFill>
            <a:srgbClr val="7D5CC6"/>
          </a:solidFill>
          <a:latin typeface="Lucida Sans Unicode" pitchFamily="34" charset="0"/>
          <a:cs typeface="Arial" charset="0"/>
        </a:defRPr>
      </a:lvl4pPr>
      <a:lvl5pPr algn="l" rtl="0" eaLnBrk="1" fontAlgn="base" hangingPunct="1">
        <a:spcBef>
          <a:spcPct val="0"/>
        </a:spcBef>
        <a:spcAft>
          <a:spcPct val="0"/>
        </a:spcAft>
        <a:defRPr sz="1800" b="1">
          <a:solidFill>
            <a:srgbClr val="7D5CC6"/>
          </a:solidFill>
          <a:latin typeface="Lucida Sans Unicode" pitchFamily="34" charset="0"/>
          <a:cs typeface="Arial" charset="0"/>
        </a:defRPr>
      </a:lvl5pPr>
      <a:lvl6pPr marL="342900" algn="l" rtl="0" eaLnBrk="1" fontAlgn="base" hangingPunct="1">
        <a:spcBef>
          <a:spcPct val="0"/>
        </a:spcBef>
        <a:spcAft>
          <a:spcPct val="0"/>
        </a:spcAft>
        <a:defRPr sz="1800" b="1">
          <a:solidFill>
            <a:srgbClr val="6CCFF6"/>
          </a:solidFill>
          <a:latin typeface="Lucida Sans Unicode" pitchFamily="34" charset="0"/>
          <a:cs typeface="Arial" charset="0"/>
        </a:defRPr>
      </a:lvl6pPr>
      <a:lvl7pPr marL="685800" algn="l" rtl="0" eaLnBrk="1" fontAlgn="base" hangingPunct="1">
        <a:spcBef>
          <a:spcPct val="0"/>
        </a:spcBef>
        <a:spcAft>
          <a:spcPct val="0"/>
        </a:spcAft>
        <a:defRPr sz="1800" b="1">
          <a:solidFill>
            <a:srgbClr val="6CCFF6"/>
          </a:solidFill>
          <a:latin typeface="Lucida Sans Unicode" pitchFamily="34" charset="0"/>
          <a:cs typeface="Arial" charset="0"/>
        </a:defRPr>
      </a:lvl7pPr>
      <a:lvl8pPr marL="1028700" algn="l" rtl="0" eaLnBrk="1" fontAlgn="base" hangingPunct="1">
        <a:spcBef>
          <a:spcPct val="0"/>
        </a:spcBef>
        <a:spcAft>
          <a:spcPct val="0"/>
        </a:spcAft>
        <a:defRPr sz="1800" b="1">
          <a:solidFill>
            <a:srgbClr val="6CCFF6"/>
          </a:solidFill>
          <a:latin typeface="Lucida Sans Unicode" pitchFamily="34" charset="0"/>
          <a:cs typeface="Arial" charset="0"/>
        </a:defRPr>
      </a:lvl8pPr>
      <a:lvl9pPr marL="1371600" algn="l" rtl="0" eaLnBrk="1" fontAlgn="base" hangingPunct="1">
        <a:spcBef>
          <a:spcPct val="0"/>
        </a:spcBef>
        <a:spcAft>
          <a:spcPct val="0"/>
        </a:spcAft>
        <a:defRPr sz="1800" b="1">
          <a:solidFill>
            <a:srgbClr val="6CCFF6"/>
          </a:solidFill>
          <a:latin typeface="Lucida Sans Unicode" pitchFamily="34" charset="0"/>
          <a:cs typeface="Arial" charset="0"/>
        </a:defRPr>
      </a:lvl9pPr>
    </p:titleStyle>
    <p:bodyStyle>
      <a:lvl1pPr marL="257175" indent="-257175" algn="l" rtl="0" eaLnBrk="1" fontAlgn="base" hangingPunct="1">
        <a:spcBef>
          <a:spcPct val="20000"/>
        </a:spcBef>
        <a:spcAft>
          <a:spcPct val="0"/>
        </a:spcAft>
        <a:buClr>
          <a:srgbClr val="7D5CC6"/>
        </a:buClr>
        <a:buFont typeface="Lucida Sans Unicode" pitchFamily="34" charset="0"/>
        <a:buChar char="▪"/>
        <a:defRPr sz="1650">
          <a:solidFill>
            <a:schemeClr val="tx1"/>
          </a:solidFill>
          <a:latin typeface="+mn-lt"/>
          <a:ea typeface="+mn-ea"/>
          <a:cs typeface="+mn-cs"/>
        </a:defRPr>
      </a:lvl1pPr>
      <a:lvl2pPr marL="536972" indent="-267891" algn="l" rtl="0" eaLnBrk="1" fontAlgn="base" hangingPunct="1">
        <a:spcBef>
          <a:spcPct val="20000"/>
        </a:spcBef>
        <a:spcAft>
          <a:spcPct val="0"/>
        </a:spcAft>
        <a:buClr>
          <a:srgbClr val="7D5CC6"/>
        </a:buClr>
        <a:buFont typeface="Lucida Sans Unicode" pitchFamily="34" charset="0"/>
        <a:buChar char="-"/>
        <a:defRPr sz="1650">
          <a:solidFill>
            <a:schemeClr val="tx1"/>
          </a:solidFill>
          <a:latin typeface="+mn-lt"/>
          <a:cs typeface="+mn-cs"/>
        </a:defRPr>
      </a:lvl2pPr>
      <a:lvl3pPr marL="806054" indent="-269081" algn="l" rtl="0" eaLnBrk="1" fontAlgn="base" hangingPunct="1">
        <a:spcBef>
          <a:spcPct val="20000"/>
        </a:spcBef>
        <a:spcAft>
          <a:spcPct val="0"/>
        </a:spcAft>
        <a:buClr>
          <a:srgbClr val="7D5CC6"/>
        </a:buClr>
        <a:buFont typeface="Lucida Sans Unicode" pitchFamily="34" charset="0"/>
        <a:buChar char="▪"/>
        <a:defRPr sz="1650">
          <a:solidFill>
            <a:schemeClr val="tx1"/>
          </a:solidFill>
          <a:latin typeface="+mn-lt"/>
          <a:cs typeface="+mn-cs"/>
        </a:defRPr>
      </a:lvl3pPr>
      <a:lvl4pPr marL="1075135" indent="-269081" algn="l" rtl="0" eaLnBrk="1" fontAlgn="base" hangingPunct="1">
        <a:spcBef>
          <a:spcPct val="20000"/>
        </a:spcBef>
        <a:spcAft>
          <a:spcPct val="0"/>
        </a:spcAft>
        <a:buClr>
          <a:srgbClr val="7D5CC6"/>
        </a:buClr>
        <a:buFont typeface="Lucida Sans Unicode" pitchFamily="34" charset="0"/>
        <a:buChar char="-"/>
        <a:defRPr sz="1650">
          <a:solidFill>
            <a:schemeClr val="tx1"/>
          </a:solidFill>
          <a:latin typeface="+mn-lt"/>
          <a:cs typeface="+mn-cs"/>
        </a:defRPr>
      </a:lvl4pPr>
      <a:lvl5pPr marL="1344216" indent="-269081" algn="l" rtl="0" eaLnBrk="1" fontAlgn="base" hangingPunct="1">
        <a:spcBef>
          <a:spcPct val="20000"/>
        </a:spcBef>
        <a:spcAft>
          <a:spcPct val="0"/>
        </a:spcAft>
        <a:buClr>
          <a:srgbClr val="7D5CC6"/>
        </a:buClr>
        <a:buFont typeface="Lucida Sans Unicode" pitchFamily="34" charset="0"/>
        <a:buChar char="▪"/>
        <a:defRPr sz="1650">
          <a:solidFill>
            <a:schemeClr val="tx1"/>
          </a:solidFill>
          <a:latin typeface="+mn-lt"/>
          <a:cs typeface="+mn-cs"/>
        </a:defRPr>
      </a:lvl5pPr>
      <a:lvl6pPr marL="1885950" indent="-171450" algn="l" rtl="0" eaLnBrk="1" fontAlgn="base" hangingPunct="1">
        <a:spcBef>
          <a:spcPct val="20000"/>
        </a:spcBef>
        <a:spcAft>
          <a:spcPct val="0"/>
        </a:spcAft>
        <a:buClr>
          <a:srgbClr val="6CCFF6"/>
        </a:buClr>
        <a:buFont typeface="Lucida Sans Unicode" pitchFamily="34" charset="0"/>
        <a:buChar char="▪"/>
        <a:defRPr sz="1650">
          <a:solidFill>
            <a:schemeClr val="tx1"/>
          </a:solidFill>
          <a:latin typeface="+mn-lt"/>
          <a:cs typeface="+mn-cs"/>
        </a:defRPr>
      </a:lvl6pPr>
      <a:lvl7pPr marL="2228850" indent="-171450" algn="l" rtl="0" eaLnBrk="1" fontAlgn="base" hangingPunct="1">
        <a:spcBef>
          <a:spcPct val="20000"/>
        </a:spcBef>
        <a:spcAft>
          <a:spcPct val="0"/>
        </a:spcAft>
        <a:buClr>
          <a:srgbClr val="6CCFF6"/>
        </a:buClr>
        <a:buFont typeface="Lucida Sans Unicode" pitchFamily="34" charset="0"/>
        <a:buChar char="▪"/>
        <a:defRPr sz="1650">
          <a:solidFill>
            <a:schemeClr val="tx1"/>
          </a:solidFill>
          <a:latin typeface="+mn-lt"/>
          <a:cs typeface="+mn-cs"/>
        </a:defRPr>
      </a:lvl7pPr>
      <a:lvl8pPr marL="2571750" indent="-171450" algn="l" rtl="0" eaLnBrk="1" fontAlgn="base" hangingPunct="1">
        <a:spcBef>
          <a:spcPct val="20000"/>
        </a:spcBef>
        <a:spcAft>
          <a:spcPct val="0"/>
        </a:spcAft>
        <a:buClr>
          <a:srgbClr val="6CCFF6"/>
        </a:buClr>
        <a:buFont typeface="Lucida Sans Unicode" pitchFamily="34" charset="0"/>
        <a:buChar char="▪"/>
        <a:defRPr sz="1650">
          <a:solidFill>
            <a:schemeClr val="tx1"/>
          </a:solidFill>
          <a:latin typeface="+mn-lt"/>
          <a:cs typeface="+mn-cs"/>
        </a:defRPr>
      </a:lvl8pPr>
      <a:lvl9pPr marL="2914650" indent="-171450" algn="l" rtl="0" eaLnBrk="1" fontAlgn="base" hangingPunct="1">
        <a:spcBef>
          <a:spcPct val="20000"/>
        </a:spcBef>
        <a:spcAft>
          <a:spcPct val="0"/>
        </a:spcAft>
        <a:buClr>
          <a:srgbClr val="6CCFF6"/>
        </a:buClr>
        <a:buFont typeface="Lucida Sans Unicode" pitchFamily="34" charset="0"/>
        <a:buChar char="▪"/>
        <a:defRPr sz="165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7F7F77-0B71-B3F0-DCF7-A879F06D9402}"/>
              </a:ext>
            </a:extLst>
          </p:cNvPr>
          <p:cNvSpPr txBox="1">
            <a:spLocks noChangeArrowheads="1"/>
          </p:cNvSpPr>
          <p:nvPr/>
        </p:nvSpPr>
        <p:spPr bwMode="auto">
          <a:xfrm>
            <a:off x="827584" y="1059582"/>
            <a:ext cx="7488832" cy="1101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pPr algn="ctr">
              <a:defRPr/>
            </a:pPr>
            <a:r>
              <a:rPr lang="en-GB" b="1" kern="0" dirty="0">
                <a:solidFill>
                  <a:schemeClr val="tx1"/>
                </a:solidFill>
                <a:ea typeface="ＭＳ Ｐゴシック" pitchFamily="34" charset="-128"/>
              </a:rPr>
              <a:t>Continuing competence – creating the best approach for your firm </a:t>
            </a:r>
          </a:p>
        </p:txBody>
      </p:sp>
      <p:sp>
        <p:nvSpPr>
          <p:cNvPr id="6" name="Rectangle 5">
            <a:extLst>
              <a:ext uri="{FF2B5EF4-FFF2-40B4-BE49-F238E27FC236}">
                <a16:creationId xmlns:a16="http://schemas.microsoft.com/office/drawing/2014/main" id="{D7525C15-98C3-193B-A8D9-45E2E8B3FC1B}"/>
              </a:ext>
            </a:extLst>
          </p:cNvPr>
          <p:cNvSpPr txBox="1">
            <a:spLocks noChangeArrowheads="1"/>
          </p:cNvSpPr>
          <p:nvPr/>
        </p:nvSpPr>
        <p:spPr bwMode="auto">
          <a:xfrm>
            <a:off x="827584" y="2427734"/>
            <a:ext cx="7632848"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marL="0" indent="0" algn="ctr">
              <a:buNone/>
            </a:pPr>
            <a:r>
              <a:rPr lang="en-GB" sz="2000" kern="0" dirty="0">
                <a:ea typeface="ＭＳ Ｐゴシック" pitchFamily="34" charset="-128"/>
              </a:rPr>
              <a:t>Jane Malcolm, Executive Director, SRA (Chair)</a:t>
            </a:r>
          </a:p>
          <a:p>
            <a:pPr marL="0" indent="0" algn="ctr">
              <a:buNone/>
            </a:pPr>
            <a:r>
              <a:rPr lang="en-GB" sz="2000" kern="0" dirty="0">
                <a:ea typeface="ＭＳ Ｐゴシック" pitchFamily="34" charset="-128"/>
              </a:rPr>
              <a:t>Karen Bailey, Owner, Bailey Wright &amp; Co</a:t>
            </a:r>
          </a:p>
          <a:p>
            <a:pPr marL="0" indent="0" algn="ctr">
              <a:buNone/>
            </a:pPr>
            <a:r>
              <a:rPr lang="en-GB" sz="2000" kern="0" dirty="0">
                <a:ea typeface="ＭＳ Ｐゴシック" pitchFamily="34" charset="-128"/>
              </a:rPr>
              <a:t>Sarah Hardy-Pickering, Head of Learning and Development, Weightmans LLP</a:t>
            </a:r>
          </a:p>
          <a:p>
            <a:pPr marL="0" indent="0" algn="ctr">
              <a:buNone/>
            </a:pPr>
            <a:r>
              <a:rPr lang="en-GB" sz="2000" kern="0" dirty="0">
                <a:ea typeface="ＭＳ Ｐゴシック" pitchFamily="34" charset="-128"/>
              </a:rPr>
              <a:t>Karen Minns, Policy Manager, Regulatory Policy, SRA</a:t>
            </a:r>
          </a:p>
          <a:p>
            <a:pPr marL="0" indent="0" algn="ctr">
              <a:buNone/>
            </a:pPr>
            <a:r>
              <a:rPr lang="en-GB" sz="2000" kern="0" dirty="0">
                <a:ea typeface="ＭＳ Ｐゴシック" pitchFamily="34" charset="-128"/>
              </a:rPr>
              <a:t>Julie Swan, Director of Education and Training, SRA </a:t>
            </a:r>
          </a:p>
          <a:p>
            <a:pPr marL="0" indent="0" algn="ctr">
              <a:buNone/>
            </a:pPr>
            <a:endParaRPr lang="en-GB" kern="0" dirty="0">
              <a:ea typeface="ＭＳ Ｐゴシック" pitchFamily="34" charset="-128"/>
            </a:endParaRPr>
          </a:p>
        </p:txBody>
      </p:sp>
    </p:spTree>
    <p:extLst>
      <p:ext uri="{BB962C8B-B14F-4D97-AF65-F5344CB8AC3E}">
        <p14:creationId xmlns:p14="http://schemas.microsoft.com/office/powerpoint/2010/main" val="294456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7982-246F-4FE1-B72F-5F3365DB4D45}"/>
              </a:ext>
            </a:extLst>
          </p:cNvPr>
          <p:cNvSpPr>
            <a:spLocks noGrp="1"/>
          </p:cNvSpPr>
          <p:nvPr>
            <p:ph type="title"/>
          </p:nvPr>
        </p:nvSpPr>
        <p:spPr/>
        <p:txBody>
          <a:bodyPr/>
          <a:lstStyle/>
          <a:p>
            <a:r>
              <a:rPr lang="en-US" b="1" dirty="0">
                <a:latin typeface="Arial" panose="020B0604020202020204" pitchFamily="34" charset="0"/>
              </a:rPr>
              <a:t>Ongoing work </a:t>
            </a:r>
            <a:endParaRPr lang="en-GB" b="1" dirty="0">
              <a:latin typeface="Arial" panose="020B0604020202020204" pitchFamily="34" charset="0"/>
            </a:endParaRPr>
          </a:p>
        </p:txBody>
      </p:sp>
      <p:sp>
        <p:nvSpPr>
          <p:cNvPr id="3" name="Content Placeholder 2">
            <a:extLst>
              <a:ext uri="{FF2B5EF4-FFF2-40B4-BE49-F238E27FC236}">
                <a16:creationId xmlns:a16="http://schemas.microsoft.com/office/drawing/2014/main" id="{AF1EA659-B0A2-42AB-95B4-0641CCE50A6A}"/>
              </a:ext>
            </a:extLst>
          </p:cNvPr>
          <p:cNvSpPr>
            <a:spLocks noGrp="1"/>
          </p:cNvSpPr>
          <p:nvPr>
            <p:ph idx="1"/>
          </p:nvPr>
        </p:nvSpPr>
        <p:spPr/>
        <p:txBody>
          <a:bodyPr/>
          <a:lstStyle/>
          <a:p>
            <a:r>
              <a:rPr lang="en-GB" dirty="0"/>
              <a:t>Legal Services Board review</a:t>
            </a:r>
          </a:p>
          <a:p>
            <a:pPr marL="0" indent="0">
              <a:buNone/>
            </a:pPr>
            <a:endParaRPr lang="en-GB" dirty="0"/>
          </a:p>
          <a:p>
            <a:r>
              <a:rPr lang="en-GB" dirty="0"/>
              <a:t>How do we maximise our current approach:</a:t>
            </a:r>
          </a:p>
          <a:p>
            <a:pPr lvl="1"/>
            <a:r>
              <a:rPr lang="en-GB" dirty="0"/>
              <a:t>Thematic reviews  </a:t>
            </a:r>
          </a:p>
          <a:p>
            <a:pPr lvl="1"/>
            <a:r>
              <a:rPr lang="en-GB" dirty="0"/>
              <a:t>Training record reviews</a:t>
            </a:r>
          </a:p>
          <a:p>
            <a:pPr lvl="1"/>
            <a:r>
              <a:rPr lang="en-GB" dirty="0"/>
              <a:t>Clearer standards and resources</a:t>
            </a:r>
          </a:p>
          <a:p>
            <a:pPr lvl="1"/>
            <a:r>
              <a:rPr lang="en-GB" dirty="0"/>
              <a:t>Better use of available data </a:t>
            </a:r>
          </a:p>
          <a:p>
            <a:pPr lvl="1"/>
            <a:endParaRPr lang="en-GB" dirty="0"/>
          </a:p>
          <a:p>
            <a:pPr lvl="1"/>
            <a:endParaRPr lang="en-GB" dirty="0"/>
          </a:p>
        </p:txBody>
      </p:sp>
    </p:spTree>
    <p:extLst>
      <p:ext uri="{BB962C8B-B14F-4D97-AF65-F5344CB8AC3E}">
        <p14:creationId xmlns:p14="http://schemas.microsoft.com/office/powerpoint/2010/main" val="159516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089C9-8BE2-6FB5-BAF4-500BD85693C2}"/>
              </a:ext>
            </a:extLst>
          </p:cNvPr>
          <p:cNvSpPr>
            <a:spLocks noGrp="1"/>
          </p:cNvSpPr>
          <p:nvPr>
            <p:ph idx="1"/>
          </p:nvPr>
        </p:nvSpPr>
        <p:spPr/>
        <p:txBody>
          <a:bodyPr/>
          <a:lstStyle/>
          <a:p>
            <a:pPr marL="0" indent="0" algn="ctr" eaLnBrk="1" hangingPunct="1">
              <a:buNone/>
            </a:pPr>
            <a:endParaRPr lang="en-GB" sz="2400" dirty="0">
              <a:solidFill>
                <a:srgbClr val="262626"/>
              </a:solidFill>
              <a:ea typeface="ＭＳ Ｐゴシック" pitchFamily="34" charset="-128"/>
            </a:endParaRPr>
          </a:p>
          <a:p>
            <a:pPr marL="0" indent="0" algn="ctr" eaLnBrk="1" hangingPunct="1">
              <a:buNone/>
            </a:pPr>
            <a:r>
              <a:rPr lang="en-GB" sz="2400" b="1" dirty="0">
                <a:solidFill>
                  <a:srgbClr val="262626"/>
                </a:solidFill>
                <a:ea typeface="ＭＳ Ｐゴシック" pitchFamily="34" charset="-128"/>
              </a:rPr>
              <a:t>Karen Bailey, Owner, Bailey Wright &amp; Co</a:t>
            </a:r>
          </a:p>
          <a:p>
            <a:pPr marL="0" indent="0">
              <a:buNone/>
            </a:pPr>
            <a:endParaRPr lang="en-GB" dirty="0"/>
          </a:p>
        </p:txBody>
      </p:sp>
    </p:spTree>
    <p:extLst>
      <p:ext uri="{BB962C8B-B14F-4D97-AF65-F5344CB8AC3E}">
        <p14:creationId xmlns:p14="http://schemas.microsoft.com/office/powerpoint/2010/main" val="49559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90688" y="1795464"/>
            <a:ext cx="5267325" cy="303610"/>
          </a:xfrm>
        </p:spPr>
        <p:txBody>
          <a:bodyPr/>
          <a:lstStyle/>
          <a:p>
            <a:pPr eaLnBrk="1" hangingPunct="1"/>
            <a:r>
              <a:rPr lang="en-US" sz="1500" dirty="0"/>
              <a:t>Continuing Competence </a:t>
            </a:r>
          </a:p>
        </p:txBody>
      </p:sp>
      <p:sp>
        <p:nvSpPr>
          <p:cNvPr id="2052" name="Rectangle 4"/>
          <p:cNvSpPr>
            <a:spLocks noChangeArrowheads="1"/>
          </p:cNvSpPr>
          <p:nvPr/>
        </p:nvSpPr>
        <p:spPr bwMode="auto">
          <a:xfrm>
            <a:off x="4356974" y="2695815"/>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800"/>
            <a:endParaRPr lang="en-GB" sz="1200" b="1" dirty="0">
              <a:solidFill>
                <a:srgbClr val="7D5CC6"/>
              </a:solidFill>
              <a:latin typeface="Lucida Sans Unicode" pitchFamily="34" charset="0"/>
              <a:ea typeface="+mn-ea"/>
              <a:cs typeface="Arial" charset="0"/>
            </a:endParaRPr>
          </a:p>
          <a:p>
            <a:pPr algn="r" defTabSz="685800"/>
            <a:r>
              <a:rPr lang="en-GB" sz="1200" b="1" dirty="0">
                <a:solidFill>
                  <a:srgbClr val="7D5CC6"/>
                </a:solidFill>
                <a:latin typeface="Lucida Sans Unicode" pitchFamily="34" charset="0"/>
                <a:ea typeface="+mn-ea"/>
                <a:cs typeface="Arial" charset="0"/>
              </a:rPr>
              <a:t>Sarah Hardy-Pickering</a:t>
            </a:r>
          </a:p>
          <a:p>
            <a:pPr algn="r" defTabSz="685800"/>
            <a:r>
              <a:rPr lang="en-GB" sz="1200" dirty="0">
                <a:solidFill>
                  <a:srgbClr val="016160"/>
                </a:solidFill>
                <a:latin typeface="Lucida Sans Unicode" pitchFamily="34" charset="0"/>
                <a:ea typeface="+mn-ea"/>
                <a:cs typeface="Arial" charset="0"/>
              </a:rPr>
              <a:t>Head of Learning and Development</a:t>
            </a:r>
          </a:p>
          <a:p>
            <a:pPr algn="r" defTabSz="685800"/>
            <a:r>
              <a:rPr lang="en-GB" sz="1200" b="1" dirty="0">
                <a:solidFill>
                  <a:srgbClr val="016160"/>
                </a:solidFill>
                <a:latin typeface="Lucida Sans Unicode" pitchFamily="34" charset="0"/>
                <a:ea typeface="+mn-ea"/>
                <a:cs typeface="Arial" charset="0"/>
              </a:rPr>
              <a:t>0151 242 6980</a:t>
            </a:r>
          </a:p>
          <a:p>
            <a:pPr algn="r" defTabSz="685800"/>
            <a:r>
              <a:rPr lang="en-GB" sz="1200" dirty="0">
                <a:solidFill>
                  <a:srgbClr val="016160"/>
                </a:solidFill>
                <a:latin typeface="Lucida Sans Unicode" pitchFamily="34" charset="0"/>
                <a:ea typeface="+mn-ea"/>
                <a:cs typeface="Arial" charset="0"/>
              </a:rPr>
              <a:t>Sarah.Hardy-Pickering@Weightmans.com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7640-24D8-EB0D-D40F-B7F5765E42AC}"/>
              </a:ext>
            </a:extLst>
          </p:cNvPr>
          <p:cNvSpPr>
            <a:spLocks noGrp="1"/>
          </p:cNvSpPr>
          <p:nvPr>
            <p:ph type="title"/>
          </p:nvPr>
        </p:nvSpPr>
        <p:spPr>
          <a:xfrm>
            <a:off x="1759744" y="814389"/>
            <a:ext cx="5387816" cy="484585"/>
          </a:xfrm>
        </p:spPr>
        <p:txBody>
          <a:bodyPr/>
          <a:lstStyle/>
          <a:p>
            <a:r>
              <a:rPr lang="en-GB"/>
              <a:t> To be continuingly competent, you need to</a:t>
            </a:r>
          </a:p>
        </p:txBody>
      </p:sp>
      <p:sp>
        <p:nvSpPr>
          <p:cNvPr id="3" name="Content Placeholder 2">
            <a:extLst>
              <a:ext uri="{FF2B5EF4-FFF2-40B4-BE49-F238E27FC236}">
                <a16:creationId xmlns:a16="http://schemas.microsoft.com/office/drawing/2014/main" id="{73D4060E-7AD7-1F77-152B-35A2D8F8C57F}"/>
              </a:ext>
            </a:extLst>
          </p:cNvPr>
          <p:cNvSpPr>
            <a:spLocks noGrp="1"/>
          </p:cNvSpPr>
          <p:nvPr>
            <p:ph idx="1"/>
          </p:nvPr>
        </p:nvSpPr>
        <p:spPr/>
        <p:txBody>
          <a:bodyPr/>
          <a:lstStyle/>
          <a:p>
            <a:r>
              <a:rPr lang="en-GB" dirty="0"/>
              <a:t>Take responsibility for your own learning and development</a:t>
            </a:r>
          </a:p>
          <a:p>
            <a:endParaRPr lang="en-GB" sz="900" dirty="0"/>
          </a:p>
          <a:p>
            <a:r>
              <a:rPr lang="en-GB" dirty="0"/>
              <a:t>Reflect and learn from yourself and others</a:t>
            </a:r>
          </a:p>
          <a:p>
            <a:endParaRPr lang="en-GB" sz="900" dirty="0"/>
          </a:p>
          <a:p>
            <a:r>
              <a:rPr lang="en-GB" dirty="0"/>
              <a:t>Accurately evaluate your strengths and limitations re demands of work (not at home re who does the bins and laundry…)</a:t>
            </a:r>
          </a:p>
          <a:p>
            <a:endParaRPr lang="en-GB" sz="900" dirty="0"/>
          </a:p>
          <a:p>
            <a:r>
              <a:rPr lang="en-GB" dirty="0"/>
              <a:t>Maintain an adequate and up to date understanding of relevant law, policy and practice</a:t>
            </a:r>
          </a:p>
          <a:p>
            <a:endParaRPr lang="en-GB" sz="900" dirty="0"/>
          </a:p>
          <a:p>
            <a:r>
              <a:rPr lang="en-GB" dirty="0"/>
              <a:t>Adapt your practice to address developments in the delivery of legal services</a:t>
            </a:r>
          </a:p>
          <a:p>
            <a:endParaRPr lang="en-GB" dirty="0"/>
          </a:p>
          <a:p>
            <a:endParaRPr lang="en-GB" dirty="0"/>
          </a:p>
        </p:txBody>
      </p:sp>
    </p:spTree>
    <p:extLst>
      <p:ext uri="{BB962C8B-B14F-4D97-AF65-F5344CB8AC3E}">
        <p14:creationId xmlns:p14="http://schemas.microsoft.com/office/powerpoint/2010/main" val="19937541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967D-246C-12AA-612C-CCF1FAC00A0F}"/>
              </a:ext>
            </a:extLst>
          </p:cNvPr>
          <p:cNvSpPr>
            <a:spLocks noGrp="1"/>
          </p:cNvSpPr>
          <p:nvPr>
            <p:ph type="title"/>
          </p:nvPr>
        </p:nvSpPr>
        <p:spPr/>
        <p:txBody>
          <a:bodyPr/>
          <a:lstStyle/>
          <a:p>
            <a:r>
              <a:rPr lang="en-GB"/>
              <a:t>So how do we do this?</a:t>
            </a:r>
          </a:p>
        </p:txBody>
      </p:sp>
      <p:sp>
        <p:nvSpPr>
          <p:cNvPr id="3" name="Content Placeholder 2">
            <a:extLst>
              <a:ext uri="{FF2B5EF4-FFF2-40B4-BE49-F238E27FC236}">
                <a16:creationId xmlns:a16="http://schemas.microsoft.com/office/drawing/2014/main" id="{A8365E1B-D5EC-EEF8-4B15-612E7EA5375B}"/>
              </a:ext>
            </a:extLst>
          </p:cNvPr>
          <p:cNvSpPr>
            <a:spLocks noGrp="1"/>
          </p:cNvSpPr>
          <p:nvPr>
            <p:ph idx="1"/>
          </p:nvPr>
        </p:nvSpPr>
        <p:spPr>
          <a:xfrm>
            <a:off x="1759744" y="1298972"/>
            <a:ext cx="5670947" cy="3281363"/>
          </a:xfrm>
        </p:spPr>
        <p:txBody>
          <a:bodyPr/>
          <a:lstStyle/>
          <a:p>
            <a:endParaRPr lang="en-GB" dirty="0"/>
          </a:p>
          <a:p>
            <a:r>
              <a:rPr lang="en-GB" dirty="0"/>
              <a:t>Obviously we do it carefully……!</a:t>
            </a:r>
          </a:p>
          <a:p>
            <a:endParaRPr lang="en-GB" dirty="0"/>
          </a:p>
          <a:p>
            <a:pPr marL="0" indent="0">
              <a:buNone/>
            </a:pPr>
            <a:endParaRPr lang="en-GB" dirty="0"/>
          </a:p>
        </p:txBody>
      </p:sp>
    </p:spTree>
    <p:extLst>
      <p:ext uri="{BB962C8B-B14F-4D97-AF65-F5344CB8AC3E}">
        <p14:creationId xmlns:p14="http://schemas.microsoft.com/office/powerpoint/2010/main" val="25633800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6CED-2AE3-36DE-04AD-BFB5315BF333}"/>
              </a:ext>
            </a:extLst>
          </p:cNvPr>
          <p:cNvSpPr>
            <a:spLocks noGrp="1"/>
          </p:cNvSpPr>
          <p:nvPr>
            <p:ph type="title"/>
          </p:nvPr>
        </p:nvSpPr>
        <p:spPr/>
        <p:txBody>
          <a:bodyPr vert="horz" wrap="square" lIns="68580" tIns="34290" rIns="68580" bIns="34290" numCol="1" anchor="t" anchorCtr="0" compatLnSpc="1">
            <a:prstTxWarp prst="textNoShape">
              <a:avLst/>
            </a:prstTxWarp>
          </a:bodyPr>
          <a:lstStyle/>
          <a:p>
            <a:r>
              <a:rPr lang="en-GB"/>
              <a:t>Steps…</a:t>
            </a:r>
          </a:p>
        </p:txBody>
      </p:sp>
      <p:pic>
        <p:nvPicPr>
          <p:cNvPr id="6" name="Picture 5">
            <a:extLst>
              <a:ext uri="{FF2B5EF4-FFF2-40B4-BE49-F238E27FC236}">
                <a16:creationId xmlns:a16="http://schemas.microsoft.com/office/drawing/2014/main" id="{BB12C2A4-D75C-CF92-FA13-E45236C2CC68}"/>
              </a:ext>
            </a:extLst>
          </p:cNvPr>
          <p:cNvPicPr>
            <a:picLocks noChangeAspect="1"/>
          </p:cNvPicPr>
          <p:nvPr/>
        </p:nvPicPr>
        <p:blipFill>
          <a:blip r:embed="rId3"/>
          <a:stretch>
            <a:fillRect/>
          </a:stretch>
        </p:blipFill>
        <p:spPr>
          <a:xfrm>
            <a:off x="9985459" y="-493546"/>
            <a:ext cx="1283116" cy="1792518"/>
          </a:xfrm>
          <a:prstGeom prst="rect">
            <a:avLst/>
          </a:prstGeom>
        </p:spPr>
      </p:pic>
      <p:pic>
        <p:nvPicPr>
          <p:cNvPr id="7" name="Picture 6">
            <a:extLst>
              <a:ext uri="{FF2B5EF4-FFF2-40B4-BE49-F238E27FC236}">
                <a16:creationId xmlns:a16="http://schemas.microsoft.com/office/drawing/2014/main" id="{505268FC-D7E6-62D3-E1EF-7A6497878B28}"/>
              </a:ext>
            </a:extLst>
          </p:cNvPr>
          <p:cNvPicPr>
            <a:picLocks noChangeAspect="1"/>
          </p:cNvPicPr>
          <p:nvPr/>
        </p:nvPicPr>
        <p:blipFill rotWithShape="1">
          <a:blip r:embed="rId4"/>
          <a:srcRect t="18610" b="16729"/>
          <a:stretch/>
        </p:blipFill>
        <p:spPr>
          <a:xfrm>
            <a:off x="-2537912" y="3171826"/>
            <a:ext cx="2143125" cy="776036"/>
          </a:xfrm>
          <a:prstGeom prst="rect">
            <a:avLst/>
          </a:prstGeom>
        </p:spPr>
      </p:pic>
      <p:pic>
        <p:nvPicPr>
          <p:cNvPr id="8" name="Picture 7">
            <a:extLst>
              <a:ext uri="{FF2B5EF4-FFF2-40B4-BE49-F238E27FC236}">
                <a16:creationId xmlns:a16="http://schemas.microsoft.com/office/drawing/2014/main" id="{F8AA8E5E-6292-40BE-881F-E614F06C75DD}"/>
              </a:ext>
            </a:extLst>
          </p:cNvPr>
          <p:cNvPicPr>
            <a:picLocks noChangeAspect="1"/>
          </p:cNvPicPr>
          <p:nvPr/>
        </p:nvPicPr>
        <p:blipFill>
          <a:blip r:embed="rId5"/>
          <a:stretch>
            <a:fillRect/>
          </a:stretch>
        </p:blipFill>
        <p:spPr>
          <a:xfrm>
            <a:off x="-2486026" y="-337479"/>
            <a:ext cx="2091239" cy="1394159"/>
          </a:xfrm>
          <a:prstGeom prst="rect">
            <a:avLst/>
          </a:prstGeom>
        </p:spPr>
      </p:pic>
      <p:pic>
        <p:nvPicPr>
          <p:cNvPr id="4" name="Picture 3">
            <a:extLst>
              <a:ext uri="{FF2B5EF4-FFF2-40B4-BE49-F238E27FC236}">
                <a16:creationId xmlns:a16="http://schemas.microsoft.com/office/drawing/2014/main" id="{521E161B-969F-5862-0285-BF7DCAFE55FE}"/>
              </a:ext>
            </a:extLst>
          </p:cNvPr>
          <p:cNvPicPr>
            <a:picLocks noChangeAspect="1"/>
          </p:cNvPicPr>
          <p:nvPr/>
        </p:nvPicPr>
        <p:blipFill>
          <a:blip r:embed="rId6"/>
          <a:stretch>
            <a:fillRect/>
          </a:stretch>
        </p:blipFill>
        <p:spPr>
          <a:xfrm>
            <a:off x="1728788" y="1298972"/>
            <a:ext cx="5686425" cy="3000375"/>
          </a:xfrm>
          <a:prstGeom prst="rect">
            <a:avLst/>
          </a:prstGeom>
        </p:spPr>
      </p:pic>
    </p:spTree>
    <p:extLst>
      <p:ext uri="{BB962C8B-B14F-4D97-AF65-F5344CB8AC3E}">
        <p14:creationId xmlns:p14="http://schemas.microsoft.com/office/powerpoint/2010/main" val="1227337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6CED-2AE3-36DE-04AD-BFB5315BF333}"/>
              </a:ext>
            </a:extLst>
          </p:cNvPr>
          <p:cNvSpPr>
            <a:spLocks noGrp="1"/>
          </p:cNvSpPr>
          <p:nvPr>
            <p:ph type="title"/>
          </p:nvPr>
        </p:nvSpPr>
        <p:spPr/>
        <p:txBody>
          <a:bodyPr vert="horz" wrap="square" lIns="68580" tIns="34290" rIns="68580" bIns="34290" numCol="1" anchor="t" anchorCtr="0" compatLnSpc="1">
            <a:prstTxWarp prst="textNoShape">
              <a:avLst/>
            </a:prstTxWarp>
          </a:bodyPr>
          <a:lstStyle/>
          <a:p>
            <a:r>
              <a:rPr lang="en-GB"/>
              <a:t>Steps…</a:t>
            </a:r>
          </a:p>
        </p:txBody>
      </p:sp>
      <p:pic>
        <p:nvPicPr>
          <p:cNvPr id="5" name="Picture 4">
            <a:extLst>
              <a:ext uri="{FF2B5EF4-FFF2-40B4-BE49-F238E27FC236}">
                <a16:creationId xmlns:a16="http://schemas.microsoft.com/office/drawing/2014/main" id="{02530EB7-3C90-C0B7-208B-0C40CB9453FD}"/>
              </a:ext>
            </a:extLst>
          </p:cNvPr>
          <p:cNvPicPr>
            <a:picLocks noChangeAspect="1"/>
          </p:cNvPicPr>
          <p:nvPr/>
        </p:nvPicPr>
        <p:blipFill>
          <a:blip r:embed="rId3"/>
          <a:stretch>
            <a:fillRect/>
          </a:stretch>
        </p:blipFill>
        <p:spPr>
          <a:xfrm>
            <a:off x="9800393" y="3844528"/>
            <a:ext cx="4209710" cy="2357438"/>
          </a:xfrm>
          <a:prstGeom prst="rect">
            <a:avLst/>
          </a:prstGeom>
        </p:spPr>
      </p:pic>
      <p:pic>
        <p:nvPicPr>
          <p:cNvPr id="6" name="Picture 5">
            <a:extLst>
              <a:ext uri="{FF2B5EF4-FFF2-40B4-BE49-F238E27FC236}">
                <a16:creationId xmlns:a16="http://schemas.microsoft.com/office/drawing/2014/main" id="{BB12C2A4-D75C-CF92-FA13-E45236C2CC68}"/>
              </a:ext>
            </a:extLst>
          </p:cNvPr>
          <p:cNvPicPr>
            <a:picLocks noChangeAspect="1"/>
          </p:cNvPicPr>
          <p:nvPr/>
        </p:nvPicPr>
        <p:blipFill>
          <a:blip r:embed="rId4"/>
          <a:stretch>
            <a:fillRect/>
          </a:stretch>
        </p:blipFill>
        <p:spPr>
          <a:xfrm>
            <a:off x="5600701" y="712714"/>
            <a:ext cx="1833563" cy="2561495"/>
          </a:xfrm>
          <a:prstGeom prst="rect">
            <a:avLst/>
          </a:prstGeom>
        </p:spPr>
      </p:pic>
      <p:pic>
        <p:nvPicPr>
          <p:cNvPr id="7" name="Picture 6">
            <a:extLst>
              <a:ext uri="{FF2B5EF4-FFF2-40B4-BE49-F238E27FC236}">
                <a16:creationId xmlns:a16="http://schemas.microsoft.com/office/drawing/2014/main" id="{505268FC-D7E6-62D3-E1EF-7A6497878B28}"/>
              </a:ext>
            </a:extLst>
          </p:cNvPr>
          <p:cNvPicPr>
            <a:picLocks noChangeAspect="1"/>
          </p:cNvPicPr>
          <p:nvPr/>
        </p:nvPicPr>
        <p:blipFill rotWithShape="1">
          <a:blip r:embed="rId5"/>
          <a:srcRect t="18610" b="16729"/>
          <a:stretch/>
        </p:blipFill>
        <p:spPr>
          <a:xfrm>
            <a:off x="2963908" y="3537285"/>
            <a:ext cx="3258299" cy="1179846"/>
          </a:xfrm>
          <a:prstGeom prst="rect">
            <a:avLst/>
          </a:prstGeom>
        </p:spPr>
      </p:pic>
      <p:pic>
        <p:nvPicPr>
          <p:cNvPr id="8" name="Picture 7">
            <a:extLst>
              <a:ext uri="{FF2B5EF4-FFF2-40B4-BE49-F238E27FC236}">
                <a16:creationId xmlns:a16="http://schemas.microsoft.com/office/drawing/2014/main" id="{F8AA8E5E-6292-40BE-881F-E614F06C75DD}"/>
              </a:ext>
            </a:extLst>
          </p:cNvPr>
          <p:cNvPicPr>
            <a:picLocks noChangeAspect="1"/>
          </p:cNvPicPr>
          <p:nvPr/>
        </p:nvPicPr>
        <p:blipFill>
          <a:blip r:embed="rId6"/>
          <a:stretch>
            <a:fillRect/>
          </a:stretch>
        </p:blipFill>
        <p:spPr>
          <a:xfrm>
            <a:off x="1918288" y="1358061"/>
            <a:ext cx="2874224" cy="1916149"/>
          </a:xfrm>
          <a:prstGeom prst="rect">
            <a:avLst/>
          </a:prstGeom>
        </p:spPr>
      </p:pic>
      <p:pic>
        <p:nvPicPr>
          <p:cNvPr id="4" name="Picture 3">
            <a:extLst>
              <a:ext uri="{FF2B5EF4-FFF2-40B4-BE49-F238E27FC236}">
                <a16:creationId xmlns:a16="http://schemas.microsoft.com/office/drawing/2014/main" id="{70E0B51D-FF96-C80C-2EB3-6DB4EC9735F4}"/>
              </a:ext>
            </a:extLst>
          </p:cNvPr>
          <p:cNvPicPr>
            <a:picLocks noChangeAspect="1"/>
          </p:cNvPicPr>
          <p:nvPr/>
        </p:nvPicPr>
        <p:blipFill>
          <a:blip r:embed="rId7"/>
          <a:stretch>
            <a:fillRect/>
          </a:stretch>
        </p:blipFill>
        <p:spPr>
          <a:xfrm>
            <a:off x="7380684" y="-2292789"/>
            <a:ext cx="6858000" cy="4286250"/>
          </a:xfrm>
          <a:prstGeom prst="rect">
            <a:avLst/>
          </a:prstGeom>
        </p:spPr>
      </p:pic>
    </p:spTree>
    <p:extLst>
      <p:ext uri="{BB962C8B-B14F-4D97-AF65-F5344CB8AC3E}">
        <p14:creationId xmlns:p14="http://schemas.microsoft.com/office/powerpoint/2010/main" val="221140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6CED-2AE3-36DE-04AD-BFB5315BF333}"/>
              </a:ext>
            </a:extLst>
          </p:cNvPr>
          <p:cNvSpPr>
            <a:spLocks noGrp="1"/>
          </p:cNvSpPr>
          <p:nvPr>
            <p:ph type="title"/>
          </p:nvPr>
        </p:nvSpPr>
        <p:spPr/>
        <p:txBody>
          <a:bodyPr vert="horz" wrap="square" lIns="68580" tIns="34290" rIns="68580" bIns="34290" numCol="1" anchor="t" anchorCtr="0" compatLnSpc="1">
            <a:prstTxWarp prst="textNoShape">
              <a:avLst/>
            </a:prstTxWarp>
          </a:bodyPr>
          <a:lstStyle/>
          <a:p>
            <a:r>
              <a:rPr lang="en-GB"/>
              <a:t>Steps…</a:t>
            </a:r>
          </a:p>
        </p:txBody>
      </p:sp>
      <p:pic>
        <p:nvPicPr>
          <p:cNvPr id="5" name="Picture 4">
            <a:extLst>
              <a:ext uri="{FF2B5EF4-FFF2-40B4-BE49-F238E27FC236}">
                <a16:creationId xmlns:a16="http://schemas.microsoft.com/office/drawing/2014/main" id="{02530EB7-3C90-C0B7-208B-0C40CB9453FD}"/>
              </a:ext>
            </a:extLst>
          </p:cNvPr>
          <p:cNvPicPr>
            <a:picLocks noChangeAspect="1"/>
          </p:cNvPicPr>
          <p:nvPr/>
        </p:nvPicPr>
        <p:blipFill>
          <a:blip r:embed="rId3"/>
          <a:stretch>
            <a:fillRect/>
          </a:stretch>
        </p:blipFill>
        <p:spPr>
          <a:xfrm>
            <a:off x="9800393" y="3844528"/>
            <a:ext cx="4209710" cy="2357438"/>
          </a:xfrm>
          <a:prstGeom prst="rect">
            <a:avLst/>
          </a:prstGeom>
        </p:spPr>
      </p:pic>
      <p:pic>
        <p:nvPicPr>
          <p:cNvPr id="6" name="Picture 5">
            <a:extLst>
              <a:ext uri="{FF2B5EF4-FFF2-40B4-BE49-F238E27FC236}">
                <a16:creationId xmlns:a16="http://schemas.microsoft.com/office/drawing/2014/main" id="{BB12C2A4-D75C-CF92-FA13-E45236C2CC68}"/>
              </a:ext>
            </a:extLst>
          </p:cNvPr>
          <p:cNvPicPr>
            <a:picLocks noChangeAspect="1"/>
          </p:cNvPicPr>
          <p:nvPr/>
        </p:nvPicPr>
        <p:blipFill>
          <a:blip r:embed="rId4"/>
          <a:stretch>
            <a:fillRect/>
          </a:stretch>
        </p:blipFill>
        <p:spPr>
          <a:xfrm>
            <a:off x="10515601" y="3862753"/>
            <a:ext cx="1833563" cy="2561495"/>
          </a:xfrm>
          <a:prstGeom prst="rect">
            <a:avLst/>
          </a:prstGeom>
        </p:spPr>
      </p:pic>
      <p:pic>
        <p:nvPicPr>
          <p:cNvPr id="7" name="Picture 6">
            <a:extLst>
              <a:ext uri="{FF2B5EF4-FFF2-40B4-BE49-F238E27FC236}">
                <a16:creationId xmlns:a16="http://schemas.microsoft.com/office/drawing/2014/main" id="{505268FC-D7E6-62D3-E1EF-7A6497878B28}"/>
              </a:ext>
            </a:extLst>
          </p:cNvPr>
          <p:cNvPicPr>
            <a:picLocks noChangeAspect="1"/>
          </p:cNvPicPr>
          <p:nvPr/>
        </p:nvPicPr>
        <p:blipFill rotWithShape="1">
          <a:blip r:embed="rId5"/>
          <a:srcRect t="18610" b="16729"/>
          <a:stretch/>
        </p:blipFill>
        <p:spPr>
          <a:xfrm>
            <a:off x="2338069" y="5612043"/>
            <a:ext cx="3258299" cy="1179846"/>
          </a:xfrm>
          <a:prstGeom prst="rect">
            <a:avLst/>
          </a:prstGeom>
        </p:spPr>
      </p:pic>
      <p:pic>
        <p:nvPicPr>
          <p:cNvPr id="8" name="Picture 7">
            <a:extLst>
              <a:ext uri="{FF2B5EF4-FFF2-40B4-BE49-F238E27FC236}">
                <a16:creationId xmlns:a16="http://schemas.microsoft.com/office/drawing/2014/main" id="{F8AA8E5E-6292-40BE-881F-E614F06C75DD}"/>
              </a:ext>
            </a:extLst>
          </p:cNvPr>
          <p:cNvPicPr>
            <a:picLocks noChangeAspect="1"/>
          </p:cNvPicPr>
          <p:nvPr/>
        </p:nvPicPr>
        <p:blipFill>
          <a:blip r:embed="rId6"/>
          <a:stretch>
            <a:fillRect/>
          </a:stretch>
        </p:blipFill>
        <p:spPr>
          <a:xfrm>
            <a:off x="-536155" y="-2110673"/>
            <a:ext cx="2874224" cy="1916149"/>
          </a:xfrm>
          <a:prstGeom prst="rect">
            <a:avLst/>
          </a:prstGeom>
        </p:spPr>
      </p:pic>
      <p:pic>
        <p:nvPicPr>
          <p:cNvPr id="4" name="Picture 3">
            <a:extLst>
              <a:ext uri="{FF2B5EF4-FFF2-40B4-BE49-F238E27FC236}">
                <a16:creationId xmlns:a16="http://schemas.microsoft.com/office/drawing/2014/main" id="{70E0B51D-FF96-C80C-2EB3-6DB4EC9735F4}"/>
              </a:ext>
            </a:extLst>
          </p:cNvPr>
          <p:cNvPicPr>
            <a:picLocks noChangeAspect="1"/>
          </p:cNvPicPr>
          <p:nvPr/>
        </p:nvPicPr>
        <p:blipFill>
          <a:blip r:embed="rId7"/>
          <a:stretch>
            <a:fillRect/>
          </a:stretch>
        </p:blipFill>
        <p:spPr>
          <a:xfrm>
            <a:off x="1143000" y="428625"/>
            <a:ext cx="6858000" cy="4286250"/>
          </a:xfrm>
          <a:prstGeom prst="rect">
            <a:avLst/>
          </a:prstGeom>
        </p:spPr>
      </p:pic>
    </p:spTree>
    <p:extLst>
      <p:ext uri="{BB962C8B-B14F-4D97-AF65-F5344CB8AC3E}">
        <p14:creationId xmlns:p14="http://schemas.microsoft.com/office/powerpoint/2010/main" val="2587611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These steps…</a:t>
            </a:r>
          </a:p>
        </p:txBody>
      </p:sp>
      <p:graphicFrame>
        <p:nvGraphicFramePr>
          <p:cNvPr id="2" name="Diagram 1">
            <a:extLst>
              <a:ext uri="{FF2B5EF4-FFF2-40B4-BE49-F238E27FC236}">
                <a16:creationId xmlns:a16="http://schemas.microsoft.com/office/drawing/2014/main" id="{8F8FFF26-5C85-1DBB-78DC-A3529713E5B0}"/>
              </a:ext>
            </a:extLst>
          </p:cNvPr>
          <p:cNvGraphicFramePr/>
          <p:nvPr/>
        </p:nvGraphicFramePr>
        <p:xfrm>
          <a:off x="1914525" y="1056679"/>
          <a:ext cx="5466159" cy="4065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06AA-6246-E72B-3DC0-6AFDA3D6523E}"/>
              </a:ext>
            </a:extLst>
          </p:cNvPr>
          <p:cNvSpPr>
            <a:spLocks noGrp="1"/>
          </p:cNvSpPr>
          <p:nvPr>
            <p:ph type="title"/>
          </p:nvPr>
        </p:nvSpPr>
        <p:spPr/>
        <p:txBody>
          <a:bodyPr/>
          <a:lstStyle/>
          <a:p>
            <a:r>
              <a:rPr lang="en-GB" dirty="0"/>
              <a:t>…And the competence statement</a:t>
            </a:r>
          </a:p>
        </p:txBody>
      </p:sp>
      <p:sp>
        <p:nvSpPr>
          <p:cNvPr id="3" name="Content Placeholder 2">
            <a:extLst>
              <a:ext uri="{FF2B5EF4-FFF2-40B4-BE49-F238E27FC236}">
                <a16:creationId xmlns:a16="http://schemas.microsoft.com/office/drawing/2014/main" id="{DCEF4654-48C4-59D6-2177-67F0D6CE5381}"/>
              </a:ext>
            </a:extLst>
          </p:cNvPr>
          <p:cNvSpPr>
            <a:spLocks noGrp="1"/>
          </p:cNvSpPr>
          <p:nvPr>
            <p:ph idx="1"/>
          </p:nvPr>
        </p:nvSpPr>
        <p:spPr/>
        <p:txBody>
          <a:bodyPr/>
          <a:lstStyle/>
          <a:p>
            <a:pPr marL="0" indent="0">
              <a:buNone/>
            </a:pPr>
            <a:endParaRPr lang="en-GB" dirty="0"/>
          </a:p>
          <a:p>
            <a:r>
              <a:rPr lang="en-GB" dirty="0"/>
              <a:t>There are 91 competencies…..but you all know that…</a:t>
            </a:r>
          </a:p>
          <a:p>
            <a:endParaRPr lang="en-GB" dirty="0"/>
          </a:p>
          <a:p>
            <a:r>
              <a:rPr lang="en-GB" dirty="0"/>
              <a:t>I was not planning on “testing” you on them</a:t>
            </a:r>
          </a:p>
        </p:txBody>
      </p:sp>
    </p:spTree>
    <p:extLst>
      <p:ext uri="{BB962C8B-B14F-4D97-AF65-F5344CB8AC3E}">
        <p14:creationId xmlns:p14="http://schemas.microsoft.com/office/powerpoint/2010/main" val="369371884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089C9-8BE2-6FB5-BAF4-500BD85693C2}"/>
              </a:ext>
            </a:extLst>
          </p:cNvPr>
          <p:cNvSpPr>
            <a:spLocks noGrp="1"/>
          </p:cNvSpPr>
          <p:nvPr>
            <p:ph idx="1"/>
          </p:nvPr>
        </p:nvSpPr>
        <p:spPr/>
        <p:txBody>
          <a:bodyPr/>
          <a:lstStyle/>
          <a:p>
            <a:pPr marL="0" indent="0" algn="ctr" eaLnBrk="1" hangingPunct="1">
              <a:buNone/>
            </a:pPr>
            <a:endParaRPr lang="en-GB" sz="2400" dirty="0">
              <a:solidFill>
                <a:srgbClr val="262626"/>
              </a:solidFill>
              <a:ea typeface="ＭＳ Ｐゴシック" pitchFamily="34" charset="-128"/>
            </a:endParaRPr>
          </a:p>
          <a:p>
            <a:pPr marL="0" indent="0" algn="ctr" eaLnBrk="1" hangingPunct="1">
              <a:buNone/>
            </a:pPr>
            <a:r>
              <a:rPr lang="pt-BR" sz="2400" b="1" dirty="0">
                <a:solidFill>
                  <a:srgbClr val="262626"/>
                </a:solidFill>
                <a:ea typeface="ＭＳ Ｐゴシック" pitchFamily="34" charset="-128"/>
              </a:rPr>
              <a:t>Jane Malcolm, Executive Director, </a:t>
            </a:r>
          </a:p>
          <a:p>
            <a:pPr marL="0" indent="0" algn="ctr" eaLnBrk="1" hangingPunct="1">
              <a:buNone/>
            </a:pPr>
            <a:r>
              <a:rPr lang="pt-BR" sz="2400" b="1" dirty="0">
                <a:solidFill>
                  <a:srgbClr val="262626"/>
                </a:solidFill>
                <a:ea typeface="ＭＳ Ｐゴシック" pitchFamily="34" charset="-128"/>
              </a:rPr>
              <a:t>External and Corporate SRA (Chair)</a:t>
            </a:r>
          </a:p>
          <a:p>
            <a:pPr marL="0" indent="0">
              <a:buNone/>
            </a:pPr>
            <a:endParaRPr lang="en-GB" dirty="0"/>
          </a:p>
        </p:txBody>
      </p:sp>
    </p:spTree>
    <p:extLst>
      <p:ext uri="{BB962C8B-B14F-4D97-AF65-F5344CB8AC3E}">
        <p14:creationId xmlns:p14="http://schemas.microsoft.com/office/powerpoint/2010/main" val="154908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95647-4C59-1BA0-C91D-B8CD4CB9235B}"/>
              </a:ext>
            </a:extLst>
          </p:cNvPr>
          <p:cNvSpPr>
            <a:spLocks noGrp="1"/>
          </p:cNvSpPr>
          <p:nvPr>
            <p:ph idx="1"/>
          </p:nvPr>
        </p:nvSpPr>
        <p:spPr>
          <a:xfrm>
            <a:off x="1763316" y="1654865"/>
            <a:ext cx="5670947" cy="2939757"/>
          </a:xfrm>
        </p:spPr>
        <p:txBody>
          <a:bodyPr/>
          <a:lstStyle/>
          <a:p>
            <a:pPr marL="0" indent="0">
              <a:buNone/>
            </a:pPr>
            <a:r>
              <a:rPr lang="en-GB" dirty="0"/>
              <a:t> </a:t>
            </a:r>
          </a:p>
          <a:p>
            <a:pPr marL="0" indent="0">
              <a:buNone/>
            </a:pPr>
            <a:endParaRPr lang="en-GB" dirty="0"/>
          </a:p>
        </p:txBody>
      </p:sp>
      <p:pic>
        <p:nvPicPr>
          <p:cNvPr id="4" name="Picture 3">
            <a:extLst>
              <a:ext uri="{FF2B5EF4-FFF2-40B4-BE49-F238E27FC236}">
                <a16:creationId xmlns:a16="http://schemas.microsoft.com/office/drawing/2014/main" id="{86EBB596-1249-69C9-07CB-834594188733}"/>
              </a:ext>
            </a:extLst>
          </p:cNvPr>
          <p:cNvPicPr>
            <a:picLocks noChangeAspect="1"/>
          </p:cNvPicPr>
          <p:nvPr/>
        </p:nvPicPr>
        <p:blipFill>
          <a:blip r:embed="rId3"/>
          <a:stretch>
            <a:fillRect/>
          </a:stretch>
        </p:blipFill>
        <p:spPr>
          <a:xfrm>
            <a:off x="2995018" y="203950"/>
            <a:ext cx="3153965" cy="4735600"/>
          </a:xfrm>
          <a:prstGeom prst="rect">
            <a:avLst/>
          </a:prstGeom>
        </p:spPr>
      </p:pic>
    </p:spTree>
    <p:extLst>
      <p:ext uri="{BB962C8B-B14F-4D97-AF65-F5344CB8AC3E}">
        <p14:creationId xmlns:p14="http://schemas.microsoft.com/office/powerpoint/2010/main" val="299607142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9BEF-CC91-2A3F-93FD-111A0E514A14}"/>
              </a:ext>
            </a:extLst>
          </p:cNvPr>
          <p:cNvSpPr>
            <a:spLocks noGrp="1"/>
          </p:cNvSpPr>
          <p:nvPr>
            <p:ph type="title"/>
          </p:nvPr>
        </p:nvSpPr>
        <p:spPr>
          <a:xfrm>
            <a:off x="1759744" y="814389"/>
            <a:ext cx="5739330" cy="484585"/>
          </a:xfrm>
        </p:spPr>
        <p:txBody>
          <a:bodyPr/>
          <a:lstStyle/>
          <a:p>
            <a:r>
              <a:rPr lang="en-GB" dirty="0"/>
              <a:t>If you get the first two steps right…</a:t>
            </a:r>
          </a:p>
        </p:txBody>
      </p:sp>
      <p:sp>
        <p:nvSpPr>
          <p:cNvPr id="3" name="Content Placeholder 2">
            <a:extLst>
              <a:ext uri="{FF2B5EF4-FFF2-40B4-BE49-F238E27FC236}">
                <a16:creationId xmlns:a16="http://schemas.microsoft.com/office/drawing/2014/main" id="{1A7A114A-F492-7417-EDAB-49ACE371D175}"/>
              </a:ext>
            </a:extLst>
          </p:cNvPr>
          <p:cNvSpPr>
            <a:spLocks noGrp="1"/>
          </p:cNvSpPr>
          <p:nvPr>
            <p:ph idx="1"/>
          </p:nvPr>
        </p:nvSpPr>
        <p:spPr/>
        <p:txBody>
          <a:bodyPr/>
          <a:lstStyle/>
          <a:p>
            <a:pPr marL="0" indent="0">
              <a:buNone/>
            </a:pPr>
            <a:r>
              <a:rPr lang="en-GB" dirty="0"/>
              <a:t>… the rest is “just” logistics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6856582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D4DF-991D-37A0-733E-FB078CE5DE28}"/>
              </a:ext>
            </a:extLst>
          </p:cNvPr>
          <p:cNvSpPr>
            <a:spLocks noGrp="1"/>
          </p:cNvSpPr>
          <p:nvPr>
            <p:ph type="title"/>
          </p:nvPr>
        </p:nvSpPr>
        <p:spPr/>
        <p:txBody>
          <a:bodyPr/>
          <a:lstStyle/>
          <a:p>
            <a:r>
              <a:rPr lang="en-GB" dirty="0"/>
              <a:t>“Reflect”</a:t>
            </a:r>
          </a:p>
        </p:txBody>
      </p:sp>
      <p:sp>
        <p:nvSpPr>
          <p:cNvPr id="3" name="Content Placeholder 2">
            <a:extLst>
              <a:ext uri="{FF2B5EF4-FFF2-40B4-BE49-F238E27FC236}">
                <a16:creationId xmlns:a16="http://schemas.microsoft.com/office/drawing/2014/main" id="{D8558D75-1BDC-5BC9-4978-60A4EB8268F9}"/>
              </a:ext>
            </a:extLst>
          </p:cNvPr>
          <p:cNvSpPr>
            <a:spLocks noGrp="1"/>
          </p:cNvSpPr>
          <p:nvPr>
            <p:ph idx="1"/>
          </p:nvPr>
        </p:nvSpPr>
        <p:spPr>
          <a:xfrm>
            <a:off x="1688773" y="1382834"/>
            <a:ext cx="5670947" cy="3281363"/>
          </a:xfrm>
        </p:spPr>
        <p:txBody>
          <a:bodyPr/>
          <a:lstStyle/>
          <a:p>
            <a:pPr marL="0" indent="0">
              <a:buNone/>
            </a:pPr>
            <a:endParaRPr lang="en-GB" sz="1500" dirty="0">
              <a:solidFill>
                <a:srgbClr val="FF0000"/>
              </a:solidFill>
            </a:endParaRPr>
          </a:p>
          <a:p>
            <a:endParaRPr lang="en-GB" sz="1500" dirty="0"/>
          </a:p>
          <a:p>
            <a:endParaRPr lang="en-GB" sz="1500" dirty="0">
              <a:solidFill>
                <a:srgbClr val="FF0000"/>
              </a:solidFill>
            </a:endParaRPr>
          </a:p>
          <a:p>
            <a:endParaRPr lang="en-GB" sz="1500" dirty="0">
              <a:solidFill>
                <a:srgbClr val="FF0000"/>
              </a:solidFill>
            </a:endParaRPr>
          </a:p>
          <a:p>
            <a:endParaRPr lang="en-GB" sz="1500" dirty="0">
              <a:solidFill>
                <a:srgbClr val="FF0000"/>
              </a:solidFill>
            </a:endParaRPr>
          </a:p>
          <a:p>
            <a:endParaRPr lang="en-GB" sz="1500" dirty="0">
              <a:solidFill>
                <a:srgbClr val="FF0000"/>
              </a:solidFill>
            </a:endParaRPr>
          </a:p>
          <a:p>
            <a:endParaRPr lang="en-GB" sz="1500" dirty="0">
              <a:solidFill>
                <a:srgbClr val="FF0000"/>
              </a:solidFill>
            </a:endParaRPr>
          </a:p>
          <a:p>
            <a:endParaRPr lang="en-GB" sz="1500" dirty="0">
              <a:solidFill>
                <a:srgbClr val="FF0000"/>
              </a:solidFill>
            </a:endParaRPr>
          </a:p>
          <a:p>
            <a:endParaRPr lang="en-GB" sz="1500" dirty="0">
              <a:solidFill>
                <a:srgbClr val="FF0000"/>
              </a:solidFill>
            </a:endParaRPr>
          </a:p>
        </p:txBody>
      </p:sp>
      <p:pic>
        <p:nvPicPr>
          <p:cNvPr id="6" name="Picture 5">
            <a:extLst>
              <a:ext uri="{FF2B5EF4-FFF2-40B4-BE49-F238E27FC236}">
                <a16:creationId xmlns:a16="http://schemas.microsoft.com/office/drawing/2014/main" id="{788666D2-DB92-05DC-B53F-B99F1B13DC4C}"/>
              </a:ext>
            </a:extLst>
          </p:cNvPr>
          <p:cNvPicPr>
            <a:picLocks noChangeAspect="1"/>
          </p:cNvPicPr>
          <p:nvPr/>
        </p:nvPicPr>
        <p:blipFill rotWithShape="1">
          <a:blip r:embed="rId3"/>
          <a:srcRect b="8559"/>
          <a:stretch/>
        </p:blipFill>
        <p:spPr>
          <a:xfrm>
            <a:off x="1688774" y="1640409"/>
            <a:ext cx="1539622" cy="1862683"/>
          </a:xfrm>
          <a:prstGeom prst="rect">
            <a:avLst/>
          </a:prstGeom>
        </p:spPr>
      </p:pic>
      <p:pic>
        <p:nvPicPr>
          <p:cNvPr id="7" name="Picture 6">
            <a:extLst>
              <a:ext uri="{FF2B5EF4-FFF2-40B4-BE49-F238E27FC236}">
                <a16:creationId xmlns:a16="http://schemas.microsoft.com/office/drawing/2014/main" id="{9D354D21-C278-DDEF-2198-7FA2903250B5}"/>
              </a:ext>
            </a:extLst>
          </p:cNvPr>
          <p:cNvPicPr>
            <a:picLocks noChangeAspect="1"/>
          </p:cNvPicPr>
          <p:nvPr/>
        </p:nvPicPr>
        <p:blipFill>
          <a:blip r:embed="rId4"/>
          <a:stretch>
            <a:fillRect/>
          </a:stretch>
        </p:blipFill>
        <p:spPr>
          <a:xfrm>
            <a:off x="3528072" y="1839135"/>
            <a:ext cx="2584706" cy="1663956"/>
          </a:xfrm>
          <a:prstGeom prst="rect">
            <a:avLst/>
          </a:prstGeom>
        </p:spPr>
      </p:pic>
      <p:pic>
        <p:nvPicPr>
          <p:cNvPr id="8" name="Picture 7">
            <a:extLst>
              <a:ext uri="{FF2B5EF4-FFF2-40B4-BE49-F238E27FC236}">
                <a16:creationId xmlns:a16="http://schemas.microsoft.com/office/drawing/2014/main" id="{DA8C49A3-ACB9-38DF-2F53-B739032BA055}"/>
              </a:ext>
            </a:extLst>
          </p:cNvPr>
          <p:cNvPicPr>
            <a:picLocks noChangeAspect="1"/>
          </p:cNvPicPr>
          <p:nvPr/>
        </p:nvPicPr>
        <p:blipFill>
          <a:blip r:embed="rId5"/>
          <a:stretch>
            <a:fillRect/>
          </a:stretch>
        </p:blipFill>
        <p:spPr>
          <a:xfrm>
            <a:off x="6466858" y="1559992"/>
            <a:ext cx="1266899" cy="1862683"/>
          </a:xfrm>
          <a:prstGeom prst="rect">
            <a:avLst/>
          </a:prstGeom>
        </p:spPr>
      </p:pic>
    </p:spTree>
    <p:extLst>
      <p:ext uri="{BB962C8B-B14F-4D97-AF65-F5344CB8AC3E}">
        <p14:creationId xmlns:p14="http://schemas.microsoft.com/office/powerpoint/2010/main" val="395262876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9066-C3F4-C560-5F0A-E0162B8B5085}"/>
              </a:ext>
            </a:extLst>
          </p:cNvPr>
          <p:cNvSpPr>
            <a:spLocks noGrp="1"/>
          </p:cNvSpPr>
          <p:nvPr>
            <p:ph type="title"/>
          </p:nvPr>
        </p:nvSpPr>
        <p:spPr>
          <a:xfrm>
            <a:off x="1759743" y="814389"/>
            <a:ext cx="5776437" cy="484585"/>
          </a:xfrm>
        </p:spPr>
        <p:txBody>
          <a:bodyPr/>
          <a:lstStyle/>
          <a:p>
            <a:r>
              <a:rPr lang="en-GB" dirty="0"/>
              <a:t>“Identify”</a:t>
            </a:r>
            <a:br>
              <a:rPr lang="en-GB" dirty="0"/>
            </a:br>
            <a:endParaRPr lang="en-GB" dirty="0"/>
          </a:p>
        </p:txBody>
      </p:sp>
      <p:sp>
        <p:nvSpPr>
          <p:cNvPr id="3" name="Content Placeholder 2">
            <a:extLst>
              <a:ext uri="{FF2B5EF4-FFF2-40B4-BE49-F238E27FC236}">
                <a16:creationId xmlns:a16="http://schemas.microsoft.com/office/drawing/2014/main" id="{DC7326A7-BEBC-259B-1D1C-ACC1A4E29023}"/>
              </a:ext>
            </a:extLst>
          </p:cNvPr>
          <p:cNvSpPr>
            <a:spLocks noGrp="1"/>
          </p:cNvSpPr>
          <p:nvPr>
            <p:ph idx="1"/>
          </p:nvPr>
        </p:nvSpPr>
        <p:spPr/>
        <p:txBody>
          <a:bodyPr/>
          <a:lstStyle/>
          <a:p>
            <a:pPr marL="0" indent="0">
              <a:buNone/>
            </a:pPr>
            <a:r>
              <a:rPr lang="en-GB" dirty="0"/>
              <a:t>What do I need and where can I find it?</a:t>
            </a:r>
          </a:p>
          <a:p>
            <a:endParaRPr lang="en-GB" dirty="0"/>
          </a:p>
          <a:p>
            <a:r>
              <a:rPr lang="en-GB" dirty="0"/>
              <a:t>Learning Management System/Intranet</a:t>
            </a:r>
          </a:p>
          <a:p>
            <a:r>
              <a:rPr lang="en-GB" dirty="0"/>
              <a:t>Training schedule</a:t>
            </a:r>
          </a:p>
          <a:p>
            <a:r>
              <a:rPr lang="en-GB" dirty="0"/>
              <a:t>Learning and Development team</a:t>
            </a:r>
          </a:p>
          <a:p>
            <a:r>
              <a:rPr lang="en-GB" dirty="0"/>
              <a:t>Management and talent programmes</a:t>
            </a:r>
          </a:p>
          <a:p>
            <a:r>
              <a:rPr lang="en-GB" dirty="0"/>
              <a:t>Technical training</a:t>
            </a:r>
          </a:p>
          <a:p>
            <a:r>
              <a:rPr lang="en-GB" dirty="0"/>
              <a:t>Business Skills training</a:t>
            </a:r>
          </a:p>
          <a:p>
            <a:r>
              <a:rPr lang="en-GB" dirty="0"/>
              <a:t>External training and events</a:t>
            </a:r>
          </a:p>
          <a:p>
            <a:r>
              <a:rPr lang="en-GB" dirty="0"/>
              <a:t>Find and read some stuff</a:t>
            </a:r>
          </a:p>
          <a:p>
            <a:endParaRPr lang="en-GB" dirty="0"/>
          </a:p>
          <a:p>
            <a:endParaRPr lang="en-GB" dirty="0"/>
          </a:p>
        </p:txBody>
      </p:sp>
    </p:spTree>
    <p:extLst>
      <p:ext uri="{BB962C8B-B14F-4D97-AF65-F5344CB8AC3E}">
        <p14:creationId xmlns:p14="http://schemas.microsoft.com/office/powerpoint/2010/main" val="1367794525"/>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E028-1CA4-F3CC-1713-58408819F5DE}"/>
              </a:ext>
            </a:extLst>
          </p:cNvPr>
          <p:cNvSpPr>
            <a:spLocks noGrp="1"/>
          </p:cNvSpPr>
          <p:nvPr>
            <p:ph type="title"/>
          </p:nvPr>
        </p:nvSpPr>
        <p:spPr/>
        <p:txBody>
          <a:bodyPr/>
          <a:lstStyle/>
          <a:p>
            <a:r>
              <a:rPr lang="en-GB" dirty="0"/>
              <a:t>Address it…</a:t>
            </a:r>
            <a:endParaRPr lang="en-GB" dirty="0">
              <a:solidFill>
                <a:srgbClr val="FF0000"/>
              </a:solidFill>
            </a:endParaRPr>
          </a:p>
        </p:txBody>
      </p:sp>
      <p:sp>
        <p:nvSpPr>
          <p:cNvPr id="3" name="Content Placeholder 2">
            <a:extLst>
              <a:ext uri="{FF2B5EF4-FFF2-40B4-BE49-F238E27FC236}">
                <a16:creationId xmlns:a16="http://schemas.microsoft.com/office/drawing/2014/main" id="{21494FE7-EE50-E02B-DC45-742F3F5C2ED3}"/>
              </a:ext>
            </a:extLst>
          </p:cNvPr>
          <p:cNvSpPr>
            <a:spLocks noGrp="1"/>
          </p:cNvSpPr>
          <p:nvPr>
            <p:ph idx="1"/>
          </p:nvPr>
        </p:nvSpPr>
        <p:spPr/>
        <p:txBody>
          <a:bodyPr/>
          <a:lstStyle/>
          <a:p>
            <a:endParaRPr lang="en-GB" dirty="0"/>
          </a:p>
          <a:p>
            <a:endParaRPr lang="en-GB" dirty="0"/>
          </a:p>
        </p:txBody>
      </p:sp>
      <p:pic>
        <p:nvPicPr>
          <p:cNvPr id="4" name="Picture 3">
            <a:extLst>
              <a:ext uri="{FF2B5EF4-FFF2-40B4-BE49-F238E27FC236}">
                <a16:creationId xmlns:a16="http://schemas.microsoft.com/office/drawing/2014/main" id="{632DDF03-991D-6145-EC7C-BD113D4DF42C}"/>
              </a:ext>
            </a:extLst>
          </p:cNvPr>
          <p:cNvPicPr>
            <a:picLocks noChangeAspect="1"/>
          </p:cNvPicPr>
          <p:nvPr/>
        </p:nvPicPr>
        <p:blipFill>
          <a:blip r:embed="rId3"/>
          <a:stretch>
            <a:fillRect/>
          </a:stretch>
        </p:blipFill>
        <p:spPr>
          <a:xfrm rot="20642211">
            <a:off x="2856689" y="1420284"/>
            <a:ext cx="4005993" cy="2689622"/>
          </a:xfrm>
          <a:prstGeom prst="rect">
            <a:avLst/>
          </a:prstGeom>
        </p:spPr>
      </p:pic>
    </p:spTree>
    <p:extLst>
      <p:ext uri="{BB962C8B-B14F-4D97-AF65-F5344CB8AC3E}">
        <p14:creationId xmlns:p14="http://schemas.microsoft.com/office/powerpoint/2010/main" val="422236932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A229-B470-4625-5122-96421493372D}"/>
              </a:ext>
            </a:extLst>
          </p:cNvPr>
          <p:cNvSpPr>
            <a:spLocks noGrp="1"/>
          </p:cNvSpPr>
          <p:nvPr>
            <p:ph type="title"/>
          </p:nvPr>
        </p:nvSpPr>
        <p:spPr/>
        <p:txBody>
          <a:bodyPr/>
          <a:lstStyle/>
          <a:p>
            <a:r>
              <a:rPr lang="en-GB" dirty="0"/>
              <a:t>A gift…</a:t>
            </a:r>
          </a:p>
        </p:txBody>
      </p:sp>
      <p:sp>
        <p:nvSpPr>
          <p:cNvPr id="3" name="Content Placeholder 2">
            <a:extLst>
              <a:ext uri="{FF2B5EF4-FFF2-40B4-BE49-F238E27FC236}">
                <a16:creationId xmlns:a16="http://schemas.microsoft.com/office/drawing/2014/main" id="{E2974794-8A6C-D8D5-FCC3-F601A023A50F}"/>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9244F772-39CA-081D-821F-6345D5074427}"/>
              </a:ext>
            </a:extLst>
          </p:cNvPr>
          <p:cNvPicPr>
            <a:picLocks noChangeAspect="1"/>
          </p:cNvPicPr>
          <p:nvPr/>
        </p:nvPicPr>
        <p:blipFill>
          <a:blip r:embed="rId3"/>
          <a:stretch>
            <a:fillRect/>
          </a:stretch>
        </p:blipFill>
        <p:spPr>
          <a:xfrm>
            <a:off x="3159778" y="548879"/>
            <a:ext cx="4062433" cy="4218997"/>
          </a:xfrm>
          <a:prstGeom prst="rect">
            <a:avLst/>
          </a:prstGeom>
        </p:spPr>
      </p:pic>
    </p:spTree>
    <p:extLst>
      <p:ext uri="{BB962C8B-B14F-4D97-AF65-F5344CB8AC3E}">
        <p14:creationId xmlns:p14="http://schemas.microsoft.com/office/powerpoint/2010/main" val="1448493703"/>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2E157-0B74-3640-73F9-A7A448D8623D}"/>
              </a:ext>
            </a:extLst>
          </p:cNvPr>
          <p:cNvPicPr>
            <a:picLocks noChangeAspect="1"/>
          </p:cNvPicPr>
          <p:nvPr/>
        </p:nvPicPr>
        <p:blipFill>
          <a:blip r:embed="rId3"/>
          <a:stretch>
            <a:fillRect/>
          </a:stretch>
        </p:blipFill>
        <p:spPr>
          <a:xfrm>
            <a:off x="1352227" y="814389"/>
            <a:ext cx="6648773" cy="4432516"/>
          </a:xfrm>
          <a:prstGeom prst="rect">
            <a:avLst/>
          </a:prstGeom>
        </p:spPr>
      </p:pic>
    </p:spTree>
    <p:extLst>
      <p:ext uri="{BB962C8B-B14F-4D97-AF65-F5344CB8AC3E}">
        <p14:creationId xmlns:p14="http://schemas.microsoft.com/office/powerpoint/2010/main" val="239911857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4156-C28C-3464-9989-07691C66D52B}"/>
              </a:ext>
            </a:extLst>
          </p:cNvPr>
          <p:cNvSpPr>
            <a:spLocks noGrp="1"/>
          </p:cNvSpPr>
          <p:nvPr>
            <p:ph type="title"/>
          </p:nvPr>
        </p:nvSpPr>
        <p:spPr/>
        <p:txBody>
          <a:bodyPr/>
          <a:lstStyle/>
          <a:p>
            <a:r>
              <a:rPr lang="en-GB"/>
              <a:t>Be more Auntie Lillie</a:t>
            </a:r>
          </a:p>
        </p:txBody>
      </p:sp>
      <p:sp>
        <p:nvSpPr>
          <p:cNvPr id="3" name="Content Placeholder 2">
            <a:extLst>
              <a:ext uri="{FF2B5EF4-FFF2-40B4-BE49-F238E27FC236}">
                <a16:creationId xmlns:a16="http://schemas.microsoft.com/office/drawing/2014/main" id="{16597D59-27B4-9F1C-D3F9-BF919BB35D93}"/>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B03C7C6C-4377-E623-590A-9057F01A3148}"/>
              </a:ext>
            </a:extLst>
          </p:cNvPr>
          <p:cNvPicPr>
            <a:picLocks noChangeAspect="1"/>
          </p:cNvPicPr>
          <p:nvPr/>
        </p:nvPicPr>
        <p:blipFill>
          <a:blip r:embed="rId3"/>
          <a:stretch>
            <a:fillRect/>
          </a:stretch>
        </p:blipFill>
        <p:spPr>
          <a:xfrm>
            <a:off x="3867207" y="1464878"/>
            <a:ext cx="1463167" cy="1968662"/>
          </a:xfrm>
          <a:prstGeom prst="rect">
            <a:avLst/>
          </a:prstGeom>
        </p:spPr>
      </p:pic>
      <p:pic>
        <p:nvPicPr>
          <p:cNvPr id="6" name="Picture 5">
            <a:extLst>
              <a:ext uri="{FF2B5EF4-FFF2-40B4-BE49-F238E27FC236}">
                <a16:creationId xmlns:a16="http://schemas.microsoft.com/office/drawing/2014/main" id="{7014CD8A-075E-929D-8B05-7C574A99D236}"/>
              </a:ext>
            </a:extLst>
          </p:cNvPr>
          <p:cNvPicPr>
            <a:picLocks noChangeAspect="1"/>
          </p:cNvPicPr>
          <p:nvPr/>
        </p:nvPicPr>
        <p:blipFill>
          <a:blip r:embed="rId4"/>
          <a:stretch>
            <a:fillRect/>
          </a:stretch>
        </p:blipFill>
        <p:spPr>
          <a:xfrm>
            <a:off x="2279065" y="1313260"/>
            <a:ext cx="3914567" cy="3658791"/>
          </a:xfrm>
          <a:prstGeom prst="rect">
            <a:avLst/>
          </a:prstGeom>
        </p:spPr>
      </p:pic>
    </p:spTree>
    <p:extLst>
      <p:ext uri="{BB962C8B-B14F-4D97-AF65-F5344CB8AC3E}">
        <p14:creationId xmlns:p14="http://schemas.microsoft.com/office/powerpoint/2010/main" val="235908301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791A-D1EC-F32B-7BAF-71A346A49470}"/>
              </a:ext>
            </a:extLst>
          </p:cNvPr>
          <p:cNvSpPr>
            <a:spLocks noGrp="1"/>
          </p:cNvSpPr>
          <p:nvPr>
            <p:ph type="title"/>
          </p:nvPr>
        </p:nvSpPr>
        <p:spPr/>
        <p:txBody>
          <a:bodyPr/>
          <a:lstStyle/>
          <a:p>
            <a:r>
              <a:rPr lang="en-GB" dirty="0"/>
              <a:t>Phew…</a:t>
            </a:r>
          </a:p>
        </p:txBody>
      </p:sp>
      <p:sp>
        <p:nvSpPr>
          <p:cNvPr id="3" name="Content Placeholder 2">
            <a:extLst>
              <a:ext uri="{FF2B5EF4-FFF2-40B4-BE49-F238E27FC236}">
                <a16:creationId xmlns:a16="http://schemas.microsoft.com/office/drawing/2014/main" id="{7D748BD3-4AD0-42F1-F2AC-6199F5BC0F56}"/>
              </a:ext>
            </a:extLst>
          </p:cNvPr>
          <p:cNvSpPr>
            <a:spLocks noGrp="1"/>
          </p:cNvSpPr>
          <p:nvPr>
            <p:ph idx="1"/>
          </p:nvPr>
        </p:nvSpPr>
        <p:spPr/>
        <p:txBody>
          <a:bodyPr/>
          <a:lstStyle/>
          <a:p>
            <a:pPr marL="0" indent="0">
              <a:buNone/>
            </a:pPr>
            <a:r>
              <a:rPr lang="en-GB" dirty="0"/>
              <a:t>  </a:t>
            </a:r>
          </a:p>
          <a:p>
            <a:pPr marL="0" indent="0">
              <a:buNone/>
            </a:pPr>
            <a:endParaRPr lang="en-GB" dirty="0"/>
          </a:p>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92AB37FE-2CC0-B6C3-79D3-CD0F12111A40}"/>
              </a:ext>
            </a:extLst>
          </p:cNvPr>
          <p:cNvPicPr>
            <a:picLocks noChangeAspect="1"/>
          </p:cNvPicPr>
          <p:nvPr/>
        </p:nvPicPr>
        <p:blipFill>
          <a:blip r:embed="rId3"/>
          <a:stretch>
            <a:fillRect/>
          </a:stretch>
        </p:blipFill>
        <p:spPr>
          <a:xfrm>
            <a:off x="2047875" y="994966"/>
            <a:ext cx="5093854" cy="3599657"/>
          </a:xfrm>
          <a:prstGeom prst="rect">
            <a:avLst/>
          </a:prstGeom>
        </p:spPr>
      </p:pic>
    </p:spTree>
    <p:extLst>
      <p:ext uri="{BB962C8B-B14F-4D97-AF65-F5344CB8AC3E}">
        <p14:creationId xmlns:p14="http://schemas.microsoft.com/office/powerpoint/2010/main" val="412382563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089C9-8BE2-6FB5-BAF4-500BD85693C2}"/>
              </a:ext>
            </a:extLst>
          </p:cNvPr>
          <p:cNvSpPr>
            <a:spLocks noGrp="1"/>
          </p:cNvSpPr>
          <p:nvPr>
            <p:ph idx="1"/>
          </p:nvPr>
        </p:nvSpPr>
        <p:spPr/>
        <p:txBody>
          <a:bodyPr/>
          <a:lstStyle/>
          <a:p>
            <a:pPr marL="0" indent="0" algn="ctr" eaLnBrk="1" hangingPunct="1">
              <a:buNone/>
            </a:pPr>
            <a:endParaRPr lang="en-GB" sz="2400" dirty="0">
              <a:solidFill>
                <a:srgbClr val="262626"/>
              </a:solidFill>
              <a:ea typeface="ＭＳ Ｐゴシック" pitchFamily="34" charset="-128"/>
            </a:endParaRPr>
          </a:p>
          <a:p>
            <a:pPr marL="0" indent="0" algn="ctr" eaLnBrk="1" hangingPunct="1">
              <a:buNone/>
            </a:pPr>
            <a:r>
              <a:rPr lang="en-GB" sz="2400" b="1" dirty="0">
                <a:solidFill>
                  <a:srgbClr val="262626"/>
                </a:solidFill>
                <a:ea typeface="ＭＳ Ｐゴシック" pitchFamily="34" charset="-128"/>
              </a:rPr>
              <a:t>Karen Minns, Policy Manager, Regulatory Policy, SRA</a:t>
            </a:r>
          </a:p>
          <a:p>
            <a:pPr marL="0" indent="0">
              <a:buNone/>
            </a:pPr>
            <a:endParaRPr lang="en-GB" dirty="0"/>
          </a:p>
        </p:txBody>
      </p:sp>
    </p:spTree>
    <p:extLst>
      <p:ext uri="{BB962C8B-B14F-4D97-AF65-F5344CB8AC3E}">
        <p14:creationId xmlns:p14="http://schemas.microsoft.com/office/powerpoint/2010/main" val="16359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4" y="195263"/>
            <a:ext cx="6697439" cy="857250"/>
          </a:xfrm>
        </p:spPr>
        <p:txBody>
          <a:bodyPr/>
          <a:lstStyle/>
          <a:p>
            <a:r>
              <a:rPr lang="en-US" b="1" dirty="0">
                <a:ea typeface="ＭＳ Ｐゴシック" pitchFamily="34" charset="-128"/>
              </a:rPr>
              <a:t>1. Reflect</a:t>
            </a:r>
          </a:p>
        </p:txBody>
      </p:sp>
      <p:sp>
        <p:nvSpPr>
          <p:cNvPr id="5123" name="Content Placeholder 2"/>
          <p:cNvSpPr>
            <a:spLocks noGrp="1"/>
          </p:cNvSpPr>
          <p:nvPr>
            <p:ph idx="1"/>
          </p:nvPr>
        </p:nvSpPr>
        <p:spPr/>
        <p:txBody>
          <a:bodyPr/>
          <a:lstStyle/>
          <a:p>
            <a:pPr>
              <a:lnSpc>
                <a:spcPct val="107000"/>
              </a:lnSpc>
              <a:spcAft>
                <a:spcPts val="800"/>
              </a:spcAft>
            </a:pPr>
            <a:r>
              <a:rPr lang="en-GB" dirty="0">
                <a:effectLst/>
                <a:latin typeface="Arial" panose="020B0604020202020204" pitchFamily="34" charset="0"/>
                <a:ea typeface="Times New Roman" panose="02020603050405020304" pitchFamily="18" charset="0"/>
              </a:rPr>
              <a:t>Think about your practice to identify learning and development needs</a:t>
            </a:r>
          </a:p>
          <a:p>
            <a:pPr>
              <a:lnSpc>
                <a:spcPct val="107000"/>
              </a:lnSpc>
              <a:spcAft>
                <a:spcPts val="800"/>
              </a:spcAft>
            </a:pPr>
            <a:r>
              <a:rPr lang="en-GB" dirty="0">
                <a:effectLst/>
                <a:latin typeface="Arial" panose="020B0604020202020204" pitchFamily="34" charset="0"/>
                <a:ea typeface="Times New Roman" panose="02020603050405020304" pitchFamily="18" charset="0"/>
              </a:rPr>
              <a:t>When to reflect</a:t>
            </a:r>
          </a:p>
          <a:p>
            <a:pPr>
              <a:lnSpc>
                <a:spcPct val="107000"/>
              </a:lnSpc>
              <a:spcAft>
                <a:spcPts val="800"/>
              </a:spcAft>
            </a:pPr>
            <a:r>
              <a:rPr lang="en-GB" dirty="0">
                <a:latin typeface="Arial" panose="020B0604020202020204" pitchFamily="34" charset="0"/>
                <a:ea typeface="Times New Roman" panose="02020603050405020304" pitchFamily="18" charset="0"/>
              </a:rPr>
              <a:t>Questions to help you reflect</a:t>
            </a:r>
          </a:p>
          <a:p>
            <a:pPr>
              <a:lnSpc>
                <a:spcPct val="107000"/>
              </a:lnSpc>
              <a:spcAft>
                <a:spcPts val="800"/>
              </a:spcAft>
            </a:pPr>
            <a:r>
              <a:rPr lang="en-GB" dirty="0">
                <a:latin typeface="Arial" panose="020B0604020202020204" pitchFamily="34" charset="0"/>
                <a:ea typeface="Times New Roman" panose="02020603050405020304" pitchFamily="18" charset="0"/>
              </a:rPr>
              <a:t>Use the competence statement and other resources on the website</a:t>
            </a:r>
          </a:p>
          <a:p>
            <a:pPr marL="457200" lvl="1" indent="0">
              <a:buNone/>
            </a:pPr>
            <a:endParaRPr lang="en-GB" sz="2000" dirty="0"/>
          </a:p>
          <a:p>
            <a:pPr marL="457200" lvl="1" indent="0" algn="l">
              <a:buNone/>
            </a:pPr>
            <a:endParaRPr lang="en-GB" sz="2800" dirty="0"/>
          </a:p>
        </p:txBody>
      </p:sp>
    </p:spTree>
    <p:extLst>
      <p:ext uri="{BB962C8B-B14F-4D97-AF65-F5344CB8AC3E}">
        <p14:creationId xmlns:p14="http://schemas.microsoft.com/office/powerpoint/2010/main" val="348792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4" y="195263"/>
            <a:ext cx="7705552" cy="857250"/>
          </a:xfrm>
        </p:spPr>
        <p:txBody>
          <a:bodyPr/>
          <a:lstStyle/>
          <a:p>
            <a:br>
              <a:rPr lang="en-GB" dirty="0">
                <a:effectLst/>
                <a:latin typeface="Arial" panose="020B0604020202020204" pitchFamily="34" charset="0"/>
                <a:ea typeface="Times New Roman" panose="02020603050405020304" pitchFamily="18" charset="0"/>
              </a:rPr>
            </a:br>
            <a:r>
              <a:rPr lang="en-GB" b="1" dirty="0">
                <a:effectLst/>
                <a:latin typeface="Arial" panose="020B0604020202020204" pitchFamily="34" charset="0"/>
                <a:ea typeface="Times New Roman" panose="02020603050405020304" pitchFamily="18" charset="0"/>
              </a:rPr>
              <a:t>2. </a:t>
            </a:r>
            <a:r>
              <a:rPr lang="en-GB" b="1" dirty="0">
                <a:latin typeface="Arial" panose="020B0604020202020204" pitchFamily="34" charset="0"/>
                <a:ea typeface="Times New Roman" panose="02020603050405020304" pitchFamily="18" charset="0"/>
              </a:rPr>
              <a:t>Identify</a:t>
            </a:r>
            <a:br>
              <a:rPr lang="en-GB" sz="1800" b="1" dirty="0">
                <a:effectLst/>
                <a:latin typeface="Arial" panose="020B0604020202020204" pitchFamily="34" charset="0"/>
                <a:ea typeface="Calibri" panose="020F0502020204030204" pitchFamily="34" charset="0"/>
              </a:rPr>
            </a:br>
            <a:endParaRPr lang="en-US" b="1" dirty="0">
              <a:ea typeface="ＭＳ Ｐゴシック" pitchFamily="34" charset="-128"/>
            </a:endParaRPr>
          </a:p>
        </p:txBody>
      </p:sp>
      <p:sp>
        <p:nvSpPr>
          <p:cNvPr id="5123" name="Content Placeholder 2"/>
          <p:cNvSpPr>
            <a:spLocks noGrp="1"/>
          </p:cNvSpPr>
          <p:nvPr>
            <p:ph idx="1"/>
          </p:nvPr>
        </p:nvSpPr>
        <p:spPr>
          <a:xfrm>
            <a:off x="250825" y="1131591"/>
            <a:ext cx="8642350" cy="3816646"/>
          </a:xfrm>
        </p:spPr>
        <p:txBody>
          <a:bodyPr/>
          <a:lstStyle/>
          <a:p>
            <a:pPr>
              <a:lnSpc>
                <a:spcPct val="107000"/>
              </a:lnSpc>
              <a:spcAft>
                <a:spcPts val="800"/>
              </a:spcAft>
            </a:pPr>
            <a:r>
              <a:rPr lang="en-GB" dirty="0">
                <a:latin typeface="Arial" panose="020B0604020202020204" pitchFamily="34" charset="0"/>
                <a:ea typeface="Times New Roman" panose="02020603050405020304" pitchFamily="18" charset="0"/>
              </a:rPr>
              <a:t>Reflection helps you identify your learning and development needs and how to address them.  </a:t>
            </a:r>
            <a:endParaRPr lang="en-GB" sz="2800" dirty="0">
              <a:latin typeface="Arial" panose="020B0604020202020204" pitchFamily="34" charset="0"/>
              <a:ea typeface="Times New Roman" panose="02020603050405020304" pitchFamily="18" charset="0"/>
            </a:endParaRPr>
          </a:p>
          <a:p>
            <a:pPr>
              <a:lnSpc>
                <a:spcPct val="107000"/>
              </a:lnSpc>
              <a:spcAft>
                <a:spcPts val="800"/>
              </a:spcAft>
            </a:pPr>
            <a:r>
              <a:rPr lang="en-GB" dirty="0">
                <a:effectLst/>
                <a:latin typeface="Arial" panose="020B0604020202020204" pitchFamily="34" charset="0"/>
                <a:ea typeface="Times New Roman" panose="02020603050405020304" pitchFamily="18" charset="0"/>
              </a:rPr>
              <a:t>Use the competence statement to help with reflection and help identify any gaps </a:t>
            </a:r>
          </a:p>
          <a:p>
            <a:pPr>
              <a:lnSpc>
                <a:spcPct val="107000"/>
              </a:lnSpc>
              <a:spcAft>
                <a:spcPts val="800"/>
              </a:spcAft>
            </a:pPr>
            <a:r>
              <a:rPr lang="en-GB" dirty="0">
                <a:effectLst/>
                <a:latin typeface="Arial" panose="020B0604020202020204" pitchFamily="34" charset="0"/>
                <a:ea typeface="Times New Roman" panose="02020603050405020304" pitchFamily="18" charset="0"/>
              </a:rPr>
              <a:t>Your needs are personal to you</a:t>
            </a:r>
          </a:p>
          <a:p>
            <a:pPr>
              <a:lnSpc>
                <a:spcPct val="107000"/>
              </a:lnSpc>
              <a:spcAft>
                <a:spcPts val="800"/>
              </a:spcAft>
            </a:pPr>
            <a:r>
              <a:rPr lang="en-GB" dirty="0">
                <a:latin typeface="Arial" panose="020B0604020202020204" pitchFamily="34" charset="0"/>
                <a:ea typeface="Times New Roman" panose="02020603050405020304" pitchFamily="18" charset="0"/>
              </a:rPr>
              <a:t>Use this process to build strengths and meet goals as well as addressing weaknesses</a:t>
            </a:r>
            <a:endParaRPr lang="en-GB"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2116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4" y="195263"/>
            <a:ext cx="6913463" cy="857250"/>
          </a:xfrm>
        </p:spPr>
        <p:txBody>
          <a:bodyPr wrap="square" anchor="ctr">
            <a:normAutofit fontScale="90000"/>
          </a:bodyPr>
          <a:lstStyle/>
          <a:p>
            <a:pPr>
              <a:lnSpc>
                <a:spcPct val="90000"/>
              </a:lnSpc>
            </a:pPr>
            <a:br>
              <a:rPr lang="en-GB" sz="1500" dirty="0">
                <a:effectLst/>
              </a:rPr>
            </a:br>
            <a:r>
              <a:rPr lang="en-GB" sz="3600" b="1" dirty="0">
                <a:effectLst/>
              </a:rPr>
              <a:t>3. Plan and a</a:t>
            </a:r>
            <a:r>
              <a:rPr lang="en-GB" sz="3600" b="1" dirty="0"/>
              <a:t>ddress</a:t>
            </a:r>
            <a:br>
              <a:rPr lang="en-GB" sz="1500" dirty="0">
                <a:effectLst/>
              </a:rPr>
            </a:br>
            <a:endParaRPr lang="en-US" sz="1500" dirty="0"/>
          </a:p>
        </p:txBody>
      </p:sp>
      <p:graphicFrame>
        <p:nvGraphicFramePr>
          <p:cNvPr id="5125" name="Content Placeholder 2">
            <a:extLst>
              <a:ext uri="{FF2B5EF4-FFF2-40B4-BE49-F238E27FC236}">
                <a16:creationId xmlns:a16="http://schemas.microsoft.com/office/drawing/2014/main" id="{AC3107D0-4DB3-429B-9C24-772A546152C3}"/>
              </a:ext>
            </a:extLst>
          </p:cNvPr>
          <p:cNvGraphicFramePr>
            <a:graphicFrameLocks noGrp="1"/>
          </p:cNvGraphicFramePr>
          <p:nvPr>
            <p:ph idx="1"/>
            <p:extLst>
              <p:ext uri="{D42A27DB-BD31-4B8C-83A1-F6EECF244321}">
                <p14:modId xmlns:p14="http://schemas.microsoft.com/office/powerpoint/2010/main" val="3258235967"/>
              </p:ext>
            </p:extLst>
          </p:nvPr>
        </p:nvGraphicFramePr>
        <p:xfrm>
          <a:off x="250825" y="1419225"/>
          <a:ext cx="864235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109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F5D1-021C-4228-98A5-1839F3D208E0}"/>
              </a:ext>
            </a:extLst>
          </p:cNvPr>
          <p:cNvSpPr>
            <a:spLocks noGrp="1"/>
          </p:cNvSpPr>
          <p:nvPr>
            <p:ph type="title"/>
          </p:nvPr>
        </p:nvSpPr>
        <p:spPr>
          <a:xfrm>
            <a:off x="250824" y="195263"/>
            <a:ext cx="7993583" cy="857250"/>
          </a:xfrm>
        </p:spPr>
        <p:txBody>
          <a:bodyPr/>
          <a:lstStyle/>
          <a:p>
            <a:r>
              <a:rPr lang="en-GB" sz="3200" b="1" dirty="0">
                <a:effectLst/>
                <a:latin typeface="Arial" panose="020B0604020202020204" pitchFamily="34" charset="0"/>
                <a:ea typeface="Times New Roman" panose="02020603050405020304" pitchFamily="18" charset="0"/>
              </a:rPr>
              <a:t>4 and 5. Record and evaluate</a:t>
            </a:r>
            <a:br>
              <a:rPr lang="en-GB" sz="3200" dirty="0">
                <a:effectLst/>
                <a:latin typeface="Arial" panose="020B060402020202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D800B5FD-553E-413C-A61D-D9BD51462473}"/>
              </a:ext>
            </a:extLst>
          </p:cNvPr>
          <p:cNvSpPr>
            <a:spLocks noGrp="1"/>
          </p:cNvSpPr>
          <p:nvPr>
            <p:ph idx="1"/>
          </p:nvPr>
        </p:nvSpPr>
        <p:spPr>
          <a:xfrm>
            <a:off x="250826" y="1052513"/>
            <a:ext cx="8642350" cy="3357563"/>
          </a:xfrm>
        </p:spPr>
        <p:txBody>
          <a:bodyPr/>
          <a:lstStyle/>
          <a:p>
            <a:r>
              <a:rPr lang="en-GB" sz="2400" dirty="0">
                <a:effectLst/>
                <a:latin typeface="Arial" panose="020B0604020202020204" pitchFamily="34" charset="0"/>
                <a:ea typeface="Times New Roman" panose="02020603050405020304" pitchFamily="18" charset="0"/>
              </a:rPr>
              <a:t>Record activity undertaken to address your learning and development needs</a:t>
            </a:r>
          </a:p>
          <a:p>
            <a:endParaRPr lang="en-GB" sz="2400" dirty="0">
              <a:effectLst/>
              <a:latin typeface="Arial" panose="020B0604020202020204" pitchFamily="34" charset="0"/>
              <a:ea typeface="Times New Roman" panose="02020603050405020304" pitchFamily="18" charset="0"/>
            </a:endParaRPr>
          </a:p>
          <a:p>
            <a:r>
              <a:rPr lang="en-GB" dirty="0">
                <a:latin typeface="Arial" panose="020B0604020202020204" pitchFamily="34" charset="0"/>
                <a:ea typeface="Times New Roman" panose="02020603050405020304" pitchFamily="18" charset="0"/>
              </a:rPr>
              <a:t>Demonstrate to us and your employer that you are addressing your development needs</a:t>
            </a:r>
          </a:p>
          <a:p>
            <a:endParaRPr lang="en-GB" sz="2400" dirty="0">
              <a:effectLst/>
              <a:latin typeface="Arial" panose="020B0604020202020204" pitchFamily="34" charset="0"/>
              <a:ea typeface="Times New Roman" panose="02020603050405020304" pitchFamily="18" charset="0"/>
            </a:endParaRPr>
          </a:p>
          <a:p>
            <a:r>
              <a:rPr lang="en-GB" sz="2400" dirty="0">
                <a:effectLst/>
                <a:latin typeface="Arial" panose="020B0604020202020204" pitchFamily="34" charset="0"/>
                <a:ea typeface="Times New Roman" panose="02020603050405020304" pitchFamily="18" charset="0"/>
              </a:rPr>
              <a:t>Evaluating helps identify any key points where further learning and development is required</a:t>
            </a:r>
          </a:p>
          <a:p>
            <a:endParaRPr lang="en-GB" dirty="0"/>
          </a:p>
        </p:txBody>
      </p:sp>
    </p:spTree>
    <p:extLst>
      <p:ext uri="{BB962C8B-B14F-4D97-AF65-F5344CB8AC3E}">
        <p14:creationId xmlns:p14="http://schemas.microsoft.com/office/powerpoint/2010/main" val="128516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6895-29A3-4FC0-9B5C-6A956EAE29F4}"/>
              </a:ext>
            </a:extLst>
          </p:cNvPr>
          <p:cNvSpPr>
            <a:spLocks noGrp="1"/>
          </p:cNvSpPr>
          <p:nvPr>
            <p:ph type="title"/>
          </p:nvPr>
        </p:nvSpPr>
        <p:spPr/>
        <p:txBody>
          <a:bodyPr/>
          <a:lstStyle/>
          <a:p>
            <a:r>
              <a:rPr lang="en-US" b="1" dirty="0"/>
              <a:t>Role of firms </a:t>
            </a:r>
            <a:endParaRPr lang="en-GB" b="1" dirty="0"/>
          </a:p>
        </p:txBody>
      </p:sp>
      <p:sp>
        <p:nvSpPr>
          <p:cNvPr id="3" name="Content Placeholder 2">
            <a:extLst>
              <a:ext uri="{FF2B5EF4-FFF2-40B4-BE49-F238E27FC236}">
                <a16:creationId xmlns:a16="http://schemas.microsoft.com/office/drawing/2014/main" id="{34A31FEE-0D3B-6069-A531-465888C947CE}"/>
              </a:ext>
            </a:extLst>
          </p:cNvPr>
          <p:cNvSpPr>
            <a:spLocks noGrp="1"/>
          </p:cNvSpPr>
          <p:nvPr>
            <p:ph idx="1"/>
          </p:nvPr>
        </p:nvSpPr>
        <p:spPr/>
        <p:txBody>
          <a:bodyPr/>
          <a:lstStyle/>
          <a:p>
            <a:r>
              <a:rPr lang="en-US" dirty="0"/>
              <a:t>All SRA firms must ensure that managers and employees are competent and keep up to date </a:t>
            </a:r>
          </a:p>
          <a:p>
            <a:endParaRPr lang="en-US" dirty="0"/>
          </a:p>
          <a:p>
            <a:r>
              <a:rPr lang="en-US" dirty="0"/>
              <a:t>We can investigate where there are serious or repeated or persistent complaints about competence about a firm</a:t>
            </a:r>
          </a:p>
          <a:p>
            <a:endParaRPr lang="en-US" dirty="0"/>
          </a:p>
          <a:p>
            <a:r>
              <a:rPr lang="en-US" dirty="0"/>
              <a:t>Firms need systems and processes in place to ensure competence of solicitors and employees</a:t>
            </a:r>
            <a:endParaRPr lang="en-GB" dirty="0"/>
          </a:p>
        </p:txBody>
      </p:sp>
    </p:spTree>
    <p:extLst>
      <p:ext uri="{BB962C8B-B14F-4D97-AF65-F5344CB8AC3E}">
        <p14:creationId xmlns:p14="http://schemas.microsoft.com/office/powerpoint/2010/main" val="258050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089C9-8BE2-6FB5-BAF4-500BD85693C2}"/>
              </a:ext>
            </a:extLst>
          </p:cNvPr>
          <p:cNvSpPr>
            <a:spLocks noGrp="1"/>
          </p:cNvSpPr>
          <p:nvPr>
            <p:ph idx="1"/>
          </p:nvPr>
        </p:nvSpPr>
        <p:spPr/>
        <p:txBody>
          <a:bodyPr/>
          <a:lstStyle/>
          <a:p>
            <a:pPr marL="0" indent="0" algn="ctr" eaLnBrk="1" hangingPunct="1">
              <a:buNone/>
            </a:pPr>
            <a:endParaRPr lang="en-GB" sz="2400" dirty="0">
              <a:solidFill>
                <a:srgbClr val="262626"/>
              </a:solidFill>
              <a:ea typeface="ＭＳ Ｐゴシック" pitchFamily="34" charset="-128"/>
            </a:endParaRPr>
          </a:p>
          <a:p>
            <a:pPr marL="0" indent="0" algn="ctr" eaLnBrk="1" hangingPunct="1">
              <a:buNone/>
            </a:pPr>
            <a:r>
              <a:rPr lang="en-GB" sz="2400" b="1" dirty="0">
                <a:solidFill>
                  <a:srgbClr val="262626"/>
                </a:solidFill>
                <a:ea typeface="ＭＳ Ｐゴシック" pitchFamily="34" charset="-128"/>
              </a:rPr>
              <a:t>Julie Swan, Director of Education and Training, SRA </a:t>
            </a:r>
          </a:p>
          <a:p>
            <a:pPr marL="0" indent="0">
              <a:buNone/>
            </a:pPr>
            <a:endParaRPr lang="en-GB" dirty="0"/>
          </a:p>
        </p:txBody>
      </p:sp>
    </p:spTree>
    <p:extLst>
      <p:ext uri="{BB962C8B-B14F-4D97-AF65-F5344CB8AC3E}">
        <p14:creationId xmlns:p14="http://schemas.microsoft.com/office/powerpoint/2010/main" val="66522367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Weightmans LLP PowerPoint Templates">
  <a:themeElements>
    <a:clrScheme name="Weightmans LLP PowerPoint Templates 15">
      <a:dk1>
        <a:srgbClr val="016160"/>
      </a:dk1>
      <a:lt1>
        <a:srgbClr val="FFFFFF"/>
      </a:lt1>
      <a:dk2>
        <a:srgbClr val="016160"/>
      </a:dk2>
      <a:lt2>
        <a:srgbClr val="CFD3C2"/>
      </a:lt2>
      <a:accent1>
        <a:srgbClr val="6CCFF6"/>
      </a:accent1>
      <a:accent2>
        <a:srgbClr val="B71234"/>
      </a:accent2>
      <a:accent3>
        <a:srgbClr val="FFFFFF"/>
      </a:accent3>
      <a:accent4>
        <a:srgbClr val="015251"/>
      </a:accent4>
      <a:accent5>
        <a:srgbClr val="BAE4FA"/>
      </a:accent5>
      <a:accent6>
        <a:srgbClr val="A60F2E"/>
      </a:accent6>
      <a:hlink>
        <a:srgbClr val="B6BF00"/>
      </a:hlink>
      <a:folHlink>
        <a:srgbClr val="7D5CC6"/>
      </a:folHlink>
    </a:clrScheme>
    <a:fontScheme name="Weightmans LLP PowerPoint Templates">
      <a:majorFont>
        <a:latin typeface="Lucida Sans Unicode"/>
        <a:ea typeface=""/>
        <a:cs typeface="Arial"/>
      </a:majorFont>
      <a:minorFont>
        <a:latin typeface="Lucida Sans Unicod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eightmans LLP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ightmans LLP PowerPoint Templa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eightmans LLP PowerPoint Templa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eightmans LLP PowerPoint Templa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eightmans LLP PowerPoint Templa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eightmans LLP PowerPoint Templa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eightmans LLP PowerPoint Templa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eightmans LLP PowerPoint Templa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eightmans LLP PowerPoint Templa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eightmans LLP PowerPoint Templa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eightmans LLP PowerPoint Templa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eightmans LLP PowerPoint Templa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eightmans LLP PowerPoint Templates 13">
        <a:dk1>
          <a:srgbClr val="016160"/>
        </a:dk1>
        <a:lt1>
          <a:srgbClr val="FFFFFF"/>
        </a:lt1>
        <a:dk2>
          <a:srgbClr val="000000"/>
        </a:dk2>
        <a:lt2>
          <a:srgbClr val="808080"/>
        </a:lt2>
        <a:accent1>
          <a:srgbClr val="BBE0E3"/>
        </a:accent1>
        <a:accent2>
          <a:srgbClr val="333399"/>
        </a:accent2>
        <a:accent3>
          <a:srgbClr val="FFFFFF"/>
        </a:accent3>
        <a:accent4>
          <a:srgbClr val="01525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ightmans LLP PowerPoint Templates 14">
        <a:dk1>
          <a:srgbClr val="016160"/>
        </a:dk1>
        <a:lt1>
          <a:srgbClr val="FFFFFF"/>
        </a:lt1>
        <a:dk2>
          <a:srgbClr val="016160"/>
        </a:dk2>
        <a:lt2>
          <a:srgbClr val="808080"/>
        </a:lt2>
        <a:accent1>
          <a:srgbClr val="CFD3C2"/>
        </a:accent1>
        <a:accent2>
          <a:srgbClr val="6CCFF6"/>
        </a:accent2>
        <a:accent3>
          <a:srgbClr val="FFFFFF"/>
        </a:accent3>
        <a:accent4>
          <a:srgbClr val="015251"/>
        </a:accent4>
        <a:accent5>
          <a:srgbClr val="E4E6DD"/>
        </a:accent5>
        <a:accent6>
          <a:srgbClr val="61BBDF"/>
        </a:accent6>
        <a:hlink>
          <a:srgbClr val="6CCFF6"/>
        </a:hlink>
        <a:folHlink>
          <a:srgbClr val="6CCFF6"/>
        </a:folHlink>
      </a:clrScheme>
      <a:clrMap bg1="lt1" tx1="dk1" bg2="lt2" tx2="dk2" accent1="accent1" accent2="accent2" accent3="accent3" accent4="accent4" accent5="accent5" accent6="accent6" hlink="hlink" folHlink="folHlink"/>
    </a:extraClrScheme>
    <a:extraClrScheme>
      <a:clrScheme name="Weightmans LLP PowerPoint Templates 15">
        <a:dk1>
          <a:srgbClr val="016160"/>
        </a:dk1>
        <a:lt1>
          <a:srgbClr val="FFFFFF"/>
        </a:lt1>
        <a:dk2>
          <a:srgbClr val="016160"/>
        </a:dk2>
        <a:lt2>
          <a:srgbClr val="CFD3C2"/>
        </a:lt2>
        <a:accent1>
          <a:srgbClr val="6CCFF6"/>
        </a:accent1>
        <a:accent2>
          <a:srgbClr val="B71234"/>
        </a:accent2>
        <a:accent3>
          <a:srgbClr val="FFFFFF"/>
        </a:accent3>
        <a:accent4>
          <a:srgbClr val="015251"/>
        </a:accent4>
        <a:accent5>
          <a:srgbClr val="BAE4FA"/>
        </a:accent5>
        <a:accent6>
          <a:srgbClr val="A60F2E"/>
        </a:accent6>
        <a:hlink>
          <a:srgbClr val="B6BF00"/>
        </a:hlink>
        <a:folHlink>
          <a:srgbClr val="7D5CC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SRA Template</Template>
  <TotalTime>956</TotalTime>
  <Words>1823</Words>
  <Application>Microsoft Office PowerPoint</Application>
  <PresentationFormat>On-screen Show (16:9)</PresentationFormat>
  <Paragraphs>229</Paragraphs>
  <Slides>28</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Courier New</vt:lpstr>
      <vt:lpstr>Lucida Sans Unicode</vt:lpstr>
      <vt:lpstr>Symbol</vt:lpstr>
      <vt:lpstr>Times New Roman</vt:lpstr>
      <vt:lpstr>Default Design</vt:lpstr>
      <vt:lpstr>Weightmans LLP PowerPoint Templates</vt:lpstr>
      <vt:lpstr>PowerPoint Presentation</vt:lpstr>
      <vt:lpstr>PowerPoint Presentation</vt:lpstr>
      <vt:lpstr>PowerPoint Presentation</vt:lpstr>
      <vt:lpstr>1. Reflect</vt:lpstr>
      <vt:lpstr> 2. Identify </vt:lpstr>
      <vt:lpstr> 3. Plan and address </vt:lpstr>
      <vt:lpstr>4 and 5. Record and evaluate </vt:lpstr>
      <vt:lpstr>Role of firms </vt:lpstr>
      <vt:lpstr>PowerPoint Presentation</vt:lpstr>
      <vt:lpstr>Ongoing work </vt:lpstr>
      <vt:lpstr>PowerPoint Presentation</vt:lpstr>
      <vt:lpstr>Continuing Competence </vt:lpstr>
      <vt:lpstr> To be continuingly competent, you need to</vt:lpstr>
      <vt:lpstr>So how do we do this?</vt:lpstr>
      <vt:lpstr>Steps…</vt:lpstr>
      <vt:lpstr>Steps…</vt:lpstr>
      <vt:lpstr>Steps…</vt:lpstr>
      <vt:lpstr>These steps…</vt:lpstr>
      <vt:lpstr>…And the competence statement</vt:lpstr>
      <vt:lpstr>PowerPoint Presentation</vt:lpstr>
      <vt:lpstr>If you get the first two steps right…</vt:lpstr>
      <vt:lpstr>“Reflect”</vt:lpstr>
      <vt:lpstr>“Identify” </vt:lpstr>
      <vt:lpstr>Address it…</vt:lpstr>
      <vt:lpstr>A gift…</vt:lpstr>
      <vt:lpstr>PowerPoint Presentation</vt:lpstr>
      <vt:lpstr>Be more Auntie Lillie</vt:lpstr>
      <vt:lpstr>Phew…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competence – creating the best approach for your firm</dc:title>
  <dc:creator>Solicitors Regulation Authority (SRA)</dc:creator>
  <cp:lastModifiedBy>Matthew Maidment</cp:lastModifiedBy>
  <cp:revision>85</cp:revision>
  <cp:lastPrinted>2021-10-27T16:02:09Z</cp:lastPrinted>
  <dcterms:created xsi:type="dcterms:W3CDTF">2021-10-06T13:23:46Z</dcterms:created>
  <dcterms:modified xsi:type="dcterms:W3CDTF">2022-12-02T14:09:20Z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143640-2c58-497f-98bf-5d03ac8b8df5_Enabled">
    <vt:lpwstr>true</vt:lpwstr>
  </property>
  <property fmtid="{D5CDD505-2E9C-101B-9397-08002B2CF9AE}" pid="3" name="MSIP_Label_d0143640-2c58-497f-98bf-5d03ac8b8df5_SetDate">
    <vt:lpwstr>2022-12-02T11:10:51Z</vt:lpwstr>
  </property>
  <property fmtid="{D5CDD505-2E9C-101B-9397-08002B2CF9AE}" pid="4" name="MSIP_Label_d0143640-2c58-497f-98bf-5d03ac8b8df5_Method">
    <vt:lpwstr>Standard</vt:lpwstr>
  </property>
  <property fmtid="{D5CDD505-2E9C-101B-9397-08002B2CF9AE}" pid="5" name="MSIP_Label_d0143640-2c58-497f-98bf-5d03ac8b8df5_Name">
    <vt:lpwstr>General</vt:lpwstr>
  </property>
  <property fmtid="{D5CDD505-2E9C-101B-9397-08002B2CF9AE}" pid="6" name="MSIP_Label_d0143640-2c58-497f-98bf-5d03ac8b8df5_SiteId">
    <vt:lpwstr>adecc3d0-610d-4060-a865-615f7f48c411</vt:lpwstr>
  </property>
  <property fmtid="{D5CDD505-2E9C-101B-9397-08002B2CF9AE}" pid="7" name="MSIP_Label_d0143640-2c58-497f-98bf-5d03ac8b8df5_ActionId">
    <vt:lpwstr>10fd8203-d30b-4632-b830-7d39c26aca53</vt:lpwstr>
  </property>
  <property fmtid="{D5CDD505-2E9C-101B-9397-08002B2CF9AE}" pid="8" name="MSIP_Label_d0143640-2c58-497f-98bf-5d03ac8b8df5_ContentBits">
    <vt:lpwstr>1</vt:lpwstr>
  </property>
  <property fmtid="{D5CDD505-2E9C-101B-9397-08002B2CF9AE}" pid="9" name="ClassificationContentMarkingHeaderLocations">
    <vt:lpwstr>Default Design:4\Weightmans LLP PowerPoint Templates:4</vt:lpwstr>
  </property>
  <property fmtid="{D5CDD505-2E9C-101B-9397-08002B2CF9AE}" pid="10" name="ClassificationContentMarkingHeaderText">
    <vt:lpwstr>Sensitivity: General</vt:lpwstr>
  </property>
</Properties>
</file>