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11" r:id="rId5"/>
    <p:sldMasterId id="2147483720" r:id="rId6"/>
  </p:sldMasterIdLst>
  <p:notesMasterIdLst>
    <p:notesMasterId r:id="rId45"/>
  </p:notesMasterIdLst>
  <p:sldIdLst>
    <p:sldId id="903" r:id="rId7"/>
    <p:sldId id="264" r:id="rId8"/>
    <p:sldId id="333" r:id="rId9"/>
    <p:sldId id="291" r:id="rId10"/>
    <p:sldId id="904" r:id="rId11"/>
    <p:sldId id="258" r:id="rId12"/>
    <p:sldId id="905" r:id="rId13"/>
    <p:sldId id="345" r:id="rId14"/>
    <p:sldId id="906" r:id="rId15"/>
    <p:sldId id="257" r:id="rId16"/>
    <p:sldId id="339" r:id="rId17"/>
    <p:sldId id="385" r:id="rId18"/>
    <p:sldId id="376" r:id="rId19"/>
    <p:sldId id="386" r:id="rId20"/>
    <p:sldId id="496" r:id="rId21"/>
    <p:sldId id="498" r:id="rId22"/>
    <p:sldId id="504" r:id="rId23"/>
    <p:sldId id="506" r:id="rId24"/>
    <p:sldId id="503" r:id="rId25"/>
    <p:sldId id="507" r:id="rId26"/>
    <p:sldId id="500" r:id="rId27"/>
    <p:sldId id="336" r:id="rId28"/>
    <p:sldId id="508" r:id="rId29"/>
    <p:sldId id="338" r:id="rId30"/>
    <p:sldId id="344" r:id="rId31"/>
    <p:sldId id="907" r:id="rId32"/>
    <p:sldId id="334" r:id="rId33"/>
    <p:sldId id="509" r:id="rId34"/>
    <p:sldId id="510" r:id="rId35"/>
    <p:sldId id="284" r:id="rId36"/>
    <p:sldId id="908" r:id="rId37"/>
    <p:sldId id="881" r:id="rId38"/>
    <p:sldId id="328" r:id="rId39"/>
    <p:sldId id="882" r:id="rId40"/>
    <p:sldId id="637" r:id="rId41"/>
    <p:sldId id="273" r:id="rId42"/>
    <p:sldId id="893" r:id="rId43"/>
    <p:sldId id="332"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82" d="100"/>
          <a:sy n="82" d="100"/>
        </p:scale>
        <p:origin x="67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heme" Target="theme/theme1.xml"/><Relationship Id="rId8"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16317809304797"/>
          <c:y val="7.5345847757287157E-2"/>
          <c:w val="0.8283682100354649"/>
          <c:h val="0.79356933160565213"/>
        </c:manualLayout>
      </c:layout>
      <c:barChart>
        <c:barDir val="col"/>
        <c:grouping val="clustered"/>
        <c:varyColors val="0"/>
        <c:ser>
          <c:idx val="0"/>
          <c:order val="0"/>
          <c:spPr>
            <a:solidFill>
              <a:srgbClr val="9E1B34"/>
            </a:solidFill>
            <a:ln>
              <a:noFill/>
            </a:ln>
            <a:effectLst/>
          </c:spPr>
          <c:invertIfNegative val="0"/>
          <c:cat>
            <c:numRef>
              <c:f>'Money stolen'!$F$26:$F$31</c:f>
              <c:numCache>
                <c:formatCode>General</c:formatCode>
                <c:ptCount val="6"/>
                <c:pt idx="0">
                  <c:v>2017</c:v>
                </c:pt>
                <c:pt idx="1">
                  <c:v>2018</c:v>
                </c:pt>
                <c:pt idx="2">
                  <c:v>2019</c:v>
                </c:pt>
                <c:pt idx="3">
                  <c:v>2020</c:v>
                </c:pt>
                <c:pt idx="4">
                  <c:v>2021</c:v>
                </c:pt>
                <c:pt idx="5">
                  <c:v>2022</c:v>
                </c:pt>
              </c:numCache>
            </c:numRef>
          </c:cat>
          <c:val>
            <c:numRef>
              <c:f>'Money stolen'!$G$26:$G$31</c:f>
              <c:numCache>
                <c:formatCode>"£"#,##0.00</c:formatCode>
                <c:ptCount val="6"/>
                <c:pt idx="0">
                  <c:v>10738987.369999999</c:v>
                </c:pt>
                <c:pt idx="1">
                  <c:v>6181865.7300000004</c:v>
                </c:pt>
                <c:pt idx="2">
                  <c:v>4666139</c:v>
                </c:pt>
                <c:pt idx="3">
                  <c:v>2443409.2400000002</c:v>
                </c:pt>
                <c:pt idx="4">
                  <c:v>2830744</c:v>
                </c:pt>
                <c:pt idx="5" formatCode="&quot;£&quot;#,##0_);[Red]\(&quot;£&quot;#,##0\)">
                  <c:v>688750</c:v>
                </c:pt>
              </c:numCache>
            </c:numRef>
          </c:val>
          <c:extLst>
            <c:ext xmlns:c16="http://schemas.microsoft.com/office/drawing/2014/chart" uri="{C3380CC4-5D6E-409C-BE32-E72D297353CC}">
              <c16:uniqueId val="{00000000-D25A-4FE8-BDAF-141CFE196BE7}"/>
            </c:ext>
          </c:extLst>
        </c:ser>
        <c:dLbls>
          <c:showLegendKey val="0"/>
          <c:showVal val="0"/>
          <c:showCatName val="0"/>
          <c:showSerName val="0"/>
          <c:showPercent val="0"/>
          <c:showBubbleSize val="0"/>
        </c:dLbls>
        <c:gapWidth val="219"/>
        <c:overlap val="-27"/>
        <c:axId val="693306880"/>
        <c:axId val="693308192"/>
      </c:barChart>
      <c:catAx>
        <c:axId val="6933068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693308192"/>
        <c:crosses val="autoZero"/>
        <c:auto val="1"/>
        <c:lblAlgn val="ctr"/>
        <c:lblOffset val="100"/>
        <c:noMultiLvlLbl val="0"/>
      </c:catAx>
      <c:valAx>
        <c:axId val="693308192"/>
        <c:scaling>
          <c:orientation val="minMax"/>
        </c:scaling>
        <c:delete val="0"/>
        <c:axPos val="l"/>
        <c:numFmt formatCode="&quot;£&quot;#,##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33068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A3D798-A1F5-4093-8855-4CDCFFB6A7FD}" type="datetimeFigureOut">
              <a:rPr lang="en-GB" smtClean="0"/>
              <a:t>02/12/2022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7A8951-2EB9-46C6-9822-7EFB66268B44}" type="slidenum">
              <a:rPr lang="en-GB" smtClean="0"/>
              <a:t>‹#›</a:t>
            </a:fld>
            <a:endParaRPr lang="en-GB"/>
          </a:p>
        </p:txBody>
      </p:sp>
    </p:spTree>
    <p:extLst>
      <p:ext uri="{BB962C8B-B14F-4D97-AF65-F5344CB8AC3E}">
        <p14:creationId xmlns:p14="http://schemas.microsoft.com/office/powerpoint/2010/main" val="12416819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E246D9-4C30-4FED-AF30-F0FF93C01B19}" type="slidenum">
              <a:rPr kumimoji="0" lang="en-GB" sz="1200" b="0" i="0" u="none" strike="noStrike" kern="1200" cap="none" spc="0" normalizeH="0" baseline="0" noProof="0" smtClean="0">
                <a:ln>
                  <a:noFill/>
                </a:ln>
                <a:solidFill>
                  <a:prstClr val="black"/>
                </a:solidFill>
                <a:effectLst/>
                <a:uLnTx/>
                <a:uFillTx/>
                <a:latin typeface="Arial"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Arial" charset="0"/>
              <a:ea typeface="ＭＳ Ｐゴシック" pitchFamily="34" charset="-128"/>
              <a:cs typeface="+mn-cs"/>
            </a:endParaRPr>
          </a:p>
        </p:txBody>
      </p:sp>
    </p:spTree>
    <p:extLst>
      <p:ext uri="{BB962C8B-B14F-4D97-AF65-F5344CB8AC3E}">
        <p14:creationId xmlns:p14="http://schemas.microsoft.com/office/powerpoint/2010/main" val="29628274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dirty="0"/>
              <a:t>Your information is valuable and data breaches are increasing </a:t>
            </a:r>
            <a:r>
              <a:rPr lang="en-GB" dirty="0"/>
              <a:t>–  a taste of some of the r</a:t>
            </a:r>
            <a:r>
              <a:rPr lang="en-GB" sz="1200" b="0" i="0" u="none" strike="noStrike" dirty="0">
                <a:solidFill>
                  <a:srgbClr val="000000"/>
                </a:solidFill>
                <a:effectLst/>
                <a:latin typeface="Calibri" panose="020F0502020204030204" pitchFamily="34" charset="0"/>
              </a:rPr>
              <a:t>eal life reports we received this year include: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0" i="0" u="none" strike="noStrike" dirty="0">
              <a:solidFill>
                <a:srgbClr val="000000"/>
              </a:solidFill>
              <a:effectLst/>
              <a:latin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strike="noStrike" dirty="0">
                <a:solidFill>
                  <a:srgbClr val="000000"/>
                </a:solidFill>
                <a:effectLst/>
                <a:latin typeface="Calibri" panose="020F0502020204030204" pitchFamily="34" charset="0"/>
              </a:rPr>
              <a:t>An attack by a well known ransomware gang known as Hive who publicise their professional services on google. They encouraged their victims to log into a portal to negotiate a ransom payment in exchange for their data.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0" i="0" u="none" strike="noStrike" dirty="0">
              <a:solidFill>
                <a:srgbClr val="000000"/>
              </a:solidFill>
              <a:effectLst/>
              <a:latin typeface="Calibri" panose="020F0502020204030204" pitchFamily="34" charset="0"/>
            </a:endParaRPr>
          </a:p>
          <a:p>
            <a:pPr marL="171450" indent="-171450">
              <a:buFont typeface="Arial" panose="020B0604020202020204" pitchFamily="34" charset="0"/>
              <a:buChar char="•"/>
            </a:pPr>
            <a:r>
              <a:rPr lang="en-GB" dirty="0"/>
              <a:t>Another example of a sophisticated attack was reported by </a:t>
            </a:r>
            <a:r>
              <a:rPr lang="en-GB"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 large firm whose network had been accessed using a </a:t>
            </a:r>
            <a:r>
              <a:rPr lang="en-GB" sz="1200" b="0" i="0" u="none" strike="noStrike" dirty="0">
                <a:solidFill>
                  <a:srgbClr val="000000"/>
                </a:solidFill>
                <a:effectLst/>
                <a:latin typeface="Calibri" panose="020F0502020204030204" pitchFamily="34" charset="0"/>
              </a:rPr>
              <a:t>unique form of intrusion - key email accounts belonging to the senior partners were then infiltrated but their focus was not money but corporate data  The criminals with a Russian connection target firms dealing with mergers and acquisitions for the purpose of corporate espionage.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1" i="0" dirty="0">
              <a:solidFill>
                <a:srgbClr val="080A12"/>
              </a:solidFill>
              <a:effectLst/>
              <a:latin typeface="SuisseInt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dirty="0"/>
              <a:t>However such sophisticated attacks are rare in reports. Crucially the latest research suggests that 82% of data breaches are a result of human error </a:t>
            </a:r>
            <a:r>
              <a:rPr lang="en-GB" b="0" dirty="0"/>
              <a:t>and that’s why phishing emails are so effective </a:t>
            </a:r>
            <a:r>
              <a:rPr lang="en-GB" b="1" dirty="0"/>
              <a:t>- </a:t>
            </a:r>
            <a:r>
              <a:rPr lang="en-GB" b="0" dirty="0"/>
              <a:t>so in terms of basic</a:t>
            </a:r>
            <a:r>
              <a:rPr lang="en-GB" b="1" dirty="0"/>
              <a:t> </a:t>
            </a:r>
            <a:r>
              <a:rPr lang="en-GB" dirty="0"/>
              <a:t>cyber defences –  always think holistically about your ‘</a:t>
            </a:r>
            <a:r>
              <a:rPr lang="en-GB" b="1" dirty="0"/>
              <a:t>people, systems and controls</a:t>
            </a:r>
            <a:r>
              <a:rPr lang="en-GB"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In terms of systems - I’m sure you all heard about the substantial fine imposed by the ICO this year </a:t>
            </a:r>
            <a:r>
              <a:rPr lang="en-GB" b="0" dirty="0"/>
              <a:t>because a firm didn’t have basic security measures in place such as patching systems or multi factor authentication – so if you have limited resources target the areas where you might be most vulnerable.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E246D9-4C30-4FED-AF30-F0FF93C01B19}" type="slidenum">
              <a:rPr kumimoji="0" lang="en-GB" sz="1200" b="0" i="0" u="none" strike="noStrike" kern="1200" cap="none" spc="0" normalizeH="0" baseline="0" noProof="0" smtClean="0">
                <a:ln>
                  <a:noFill/>
                </a:ln>
                <a:solidFill>
                  <a:prstClr val="black"/>
                </a:solidFill>
                <a:effectLst/>
                <a:uLnTx/>
                <a:uFillTx/>
                <a:latin typeface="Arial"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Arial" charset="0"/>
              <a:ea typeface="ＭＳ Ｐゴシック" pitchFamily="34" charset="-128"/>
              <a:cs typeface="+mn-cs"/>
            </a:endParaRPr>
          </a:p>
        </p:txBody>
      </p:sp>
    </p:spTree>
    <p:extLst>
      <p:ext uri="{BB962C8B-B14F-4D97-AF65-F5344CB8AC3E}">
        <p14:creationId xmlns:p14="http://schemas.microsoft.com/office/powerpoint/2010/main" val="27829667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And finally focusing on some wider risks highlighted this year – we know that r</a:t>
            </a:r>
            <a:r>
              <a:rPr lang="en-GB" b="0" i="0" dirty="0">
                <a:solidFill>
                  <a:srgbClr val="2D2D2D"/>
                </a:solidFill>
                <a:effectLst/>
                <a:latin typeface="PwC Helvetica Neue"/>
              </a:rPr>
              <a:t>ecovering from ransomware attacks </a:t>
            </a:r>
            <a:r>
              <a:rPr lang="en-GB" b="1" i="0" dirty="0">
                <a:solidFill>
                  <a:srgbClr val="2D2D2D"/>
                </a:solidFill>
                <a:effectLst/>
                <a:latin typeface="PwC Helvetica Neue"/>
              </a:rPr>
              <a:t>can</a:t>
            </a:r>
            <a:r>
              <a:rPr lang="en-GB" b="0" i="0" dirty="0">
                <a:solidFill>
                  <a:srgbClr val="2D2D2D"/>
                </a:solidFill>
                <a:effectLst/>
                <a:latin typeface="PwC Helvetica Neue"/>
              </a:rPr>
              <a:t> take a considerable amount of time and money – but  in conjunction with the </a:t>
            </a:r>
            <a:r>
              <a:rPr lang="en-GB" sz="1200" dirty="0">
                <a:solidFill>
                  <a:srgbClr val="000000"/>
                </a:solidFill>
                <a:effectLst/>
                <a:latin typeface="Calibri" panose="020F0502020204030204" pitchFamily="34" charset="0"/>
                <a:ea typeface="Calibri" panose="020F0502020204030204" pitchFamily="34" charset="0"/>
              </a:rPr>
              <a:t>ICO and NCSC’s warning letter to the profession - </a:t>
            </a:r>
            <a:r>
              <a:rPr lang="en-GB" b="0" dirty="0"/>
              <a:t>we  also recommend that you do not pay ransoms.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dirty="0"/>
              <a:t>Not only are you essentially employing criminals for their services  - quite simply, in practical terms - doing so could expose you and your clients to further risk.</a:t>
            </a:r>
            <a:r>
              <a:rPr lang="en-GB" b="0" i="0" dirty="0">
                <a:solidFill>
                  <a:srgbClr val="393939"/>
                </a:solidFill>
                <a:effectLst/>
                <a:latin typeface="Open Sans" panose="020B0606030504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0" i="0" dirty="0">
              <a:solidFill>
                <a:srgbClr val="393939"/>
              </a:solidFill>
              <a:effectLst/>
              <a:latin typeface="Open Sans" panose="020B0606030504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In fact recent research shows that it doesn’t pay to pay – (or as a colleague beautifully put it to me - ‘</a:t>
            </a:r>
            <a:r>
              <a:rPr lang="en-GB" b="1" dirty="0"/>
              <a:t>you might as well set your money on fire</a:t>
            </a:r>
            <a:r>
              <a:rPr lang="en-GB"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 according to research </a:t>
            </a:r>
            <a:r>
              <a:rPr lang="en-GB" b="1" i="0" dirty="0">
                <a:solidFill>
                  <a:srgbClr val="080A12"/>
                </a:solidFill>
                <a:effectLst/>
                <a:latin typeface="SuisseIntl"/>
              </a:rPr>
              <a:t>80% of businesses that choose to pay ransoms experienced a further attack and around half thought this was probably by the same attacker - </a:t>
            </a:r>
            <a:r>
              <a:rPr lang="en-GB" b="0" i="0" dirty="0">
                <a:solidFill>
                  <a:srgbClr val="080A12"/>
                </a:solidFill>
                <a:effectLst/>
                <a:latin typeface="SuisseIntl"/>
              </a:rPr>
              <a:t>and there is also no guarantee your data wont be released anyway.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0" i="0" dirty="0">
              <a:solidFill>
                <a:srgbClr val="080A12"/>
              </a:solidFill>
              <a:effectLst/>
              <a:latin typeface="SuisseInt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dirty="0">
                <a:solidFill>
                  <a:srgbClr val="393939"/>
                </a:solidFill>
                <a:effectLst/>
                <a:latin typeface="Open Sans" panose="020B0606030504020204" pitchFamily="34" charset="0"/>
              </a:rPr>
              <a:t>So don’t be a target - Focus on low cost strategies to make payments unnecessary instead –regular robust backups, and awareness training particularly about phishing emails where many of these attacks originate.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0" i="0" dirty="0">
              <a:solidFill>
                <a:srgbClr val="080A12"/>
              </a:solidFill>
              <a:effectLst/>
              <a:latin typeface="SuisseInt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0" i="0" dirty="0">
              <a:solidFill>
                <a:srgbClr val="080A12"/>
              </a:solidFill>
              <a:effectLst/>
              <a:latin typeface="SuisseInt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393939"/>
              </a:solidFill>
              <a:effectLst/>
              <a:latin typeface="Open Sans" panose="020B0606030504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0" i="0" dirty="0">
              <a:solidFill>
                <a:srgbClr val="080A12"/>
              </a:solidFill>
              <a:effectLst/>
              <a:latin typeface="SuisseIntl"/>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E246D9-4C30-4FED-AF30-F0FF93C01B19}" type="slidenum">
              <a:rPr kumimoji="0" lang="en-GB" sz="1200" b="0" i="0" u="none" strike="noStrike" kern="1200" cap="none" spc="0" normalizeH="0" baseline="0" noProof="0" smtClean="0">
                <a:ln>
                  <a:noFill/>
                </a:ln>
                <a:solidFill>
                  <a:prstClr val="black"/>
                </a:solidFill>
                <a:effectLst/>
                <a:uLnTx/>
                <a:uFillTx/>
                <a:latin typeface="Arial"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Arial" charset="0"/>
              <a:ea typeface="ＭＳ Ｐゴシック" pitchFamily="34" charset="-128"/>
              <a:cs typeface="+mn-cs"/>
            </a:endParaRPr>
          </a:p>
        </p:txBody>
      </p:sp>
    </p:spTree>
    <p:extLst>
      <p:ext uri="{BB962C8B-B14F-4D97-AF65-F5344CB8AC3E}">
        <p14:creationId xmlns:p14="http://schemas.microsoft.com/office/powerpoint/2010/main" val="31671227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rgbClr val="000000"/>
              </a:solidFill>
              <a:effectLst/>
              <a:latin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dirty="0">
                <a:solidFill>
                  <a:srgbClr val="333333"/>
                </a:solidFill>
                <a:effectLst/>
                <a:latin typeface="open-sans"/>
              </a:rPr>
              <a:t>T</a:t>
            </a:r>
            <a:r>
              <a:rPr lang="en-GB" sz="1200" b="0" i="0" u="none" strike="noStrike" dirty="0">
                <a:solidFill>
                  <a:srgbClr val="333333"/>
                </a:solidFill>
                <a:effectLst/>
                <a:latin typeface="open-sans"/>
              </a:rPr>
              <a:t>his year we also investigated a small number of third party complaints that indicated clients had not been informed about cyber attacks at firms or reports had not been made to us.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0" i="0" u="none" strike="noStrike" dirty="0">
              <a:solidFill>
                <a:srgbClr val="333333"/>
              </a:solidFill>
              <a:effectLst/>
              <a:latin typeface="open-san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strike="noStrike" dirty="0">
                <a:solidFill>
                  <a:srgbClr val="333333"/>
                </a:solidFill>
                <a:effectLst/>
                <a:latin typeface="open-sans"/>
              </a:rPr>
              <a:t>This included firms telling staff not to tell clients about a ransomware </a:t>
            </a:r>
            <a:r>
              <a:rPr lang="en-GB" b="0" i="0" dirty="0">
                <a:solidFill>
                  <a:srgbClr val="080A12"/>
                </a:solidFill>
                <a:effectLst/>
                <a:latin typeface="SuisseIntl"/>
              </a:rPr>
              <a:t>attack because </a:t>
            </a:r>
            <a:r>
              <a:rPr lang="en-GB" sz="1200" b="0" i="0" u="none" strike="noStrike" dirty="0">
                <a:solidFill>
                  <a:srgbClr val="000000"/>
                </a:solidFill>
                <a:effectLst/>
                <a:latin typeface="Calibri" panose="020F0502020204030204" pitchFamily="34" charset="0"/>
              </a:rPr>
              <a:t>client data had only been encrypted - </a:t>
            </a:r>
            <a:r>
              <a:rPr lang="en-GB" b="0" i="0" dirty="0">
                <a:solidFill>
                  <a:srgbClr val="080A12"/>
                </a:solidFill>
                <a:effectLst/>
                <a:latin typeface="SuisseIntl"/>
              </a:rPr>
              <a:t>not extracted.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0" i="0" dirty="0">
              <a:solidFill>
                <a:srgbClr val="080A12"/>
              </a:solidFill>
              <a:effectLst/>
              <a:latin typeface="SuisseInt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dirty="0">
                <a:solidFill>
                  <a:srgbClr val="080A12"/>
                </a:solidFill>
                <a:effectLst/>
                <a:latin typeface="SuisseIntl"/>
              </a:rPr>
              <a:t>I</a:t>
            </a:r>
            <a:r>
              <a:rPr lang="en-GB" sz="1200" b="0" i="0" u="none" strike="noStrike" dirty="0">
                <a:solidFill>
                  <a:srgbClr val="000000"/>
                </a:solidFill>
                <a:effectLst/>
                <a:latin typeface="Calibri" panose="020F0502020204030204" pitchFamily="34" charset="0"/>
              </a:rPr>
              <a:t>ts always better that clients hear about incidents from you rather than someone else - particularly if its from the press.  But more importantly this could be a breach of your duty </a:t>
            </a:r>
            <a:r>
              <a:rPr lang="en-GB" sz="1200" b="1" i="0" u="none" strike="noStrike" dirty="0">
                <a:solidFill>
                  <a:srgbClr val="000000"/>
                </a:solidFill>
                <a:effectLst/>
                <a:latin typeface="Calibri" panose="020F0502020204030204" pitchFamily="34" charset="0"/>
              </a:rPr>
              <a:t>to disclose all material information to clients –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1" i="0" u="none" strike="noStrike" dirty="0">
              <a:solidFill>
                <a:srgbClr val="000000"/>
              </a:solidFill>
              <a:effectLst/>
              <a:latin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dirty="0">
                <a:solidFill>
                  <a:srgbClr val="333333"/>
                </a:solidFill>
                <a:effectLst/>
                <a:latin typeface="open-sans"/>
              </a:rPr>
              <a:t>It’s also really important that you tell us – both as a regulatory obligation but also so that we can warn others, and we issued 50 such warnings to firms and consumers this last quarter as a result of your reports.</a:t>
            </a:r>
            <a:r>
              <a:rPr lang="en-GB" sz="1200" dirty="0">
                <a:solidFill>
                  <a:srgbClr val="000000"/>
                </a:solidFill>
                <a:effectLst/>
                <a:latin typeface="Calibri" panose="020F050202020403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1" i="0" dirty="0">
              <a:solidFill>
                <a:srgbClr val="000000"/>
              </a:solidFill>
              <a:effectLst/>
              <a:latin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i="0" dirty="0">
                <a:solidFill>
                  <a:srgbClr val="333333"/>
                </a:solidFill>
                <a:effectLst/>
                <a:latin typeface="open-sans"/>
              </a:rPr>
              <a:t>Ultimately - a positive cyber security culture relies on your team feeling confident that they can report risks to you as early as possible -  and that you will do the right thing with this information.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1" i="0" dirty="0">
              <a:solidFill>
                <a:srgbClr val="333333"/>
              </a:solidFill>
              <a:effectLst/>
              <a:latin typeface="open-san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i="0" dirty="0">
                <a:solidFill>
                  <a:srgbClr val="333333"/>
                </a:solidFill>
                <a:effectLst/>
                <a:latin typeface="open-sans"/>
              </a:rPr>
              <a:t>And this is something we will also always take into account when you report incidents to us.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1" i="0" dirty="0">
              <a:solidFill>
                <a:srgbClr val="333333"/>
              </a:solidFill>
              <a:effectLst/>
              <a:latin typeface="open-san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i="0" dirty="0">
                <a:solidFill>
                  <a:srgbClr val="333333"/>
                </a:solidFill>
                <a:effectLst/>
                <a:latin typeface="open-sans"/>
              </a:rPr>
              <a:t>Thank you.</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0" i="0" dirty="0">
              <a:solidFill>
                <a:srgbClr val="333333"/>
              </a:solidFill>
              <a:effectLst/>
              <a:latin typeface="open-sans"/>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E246D9-4C30-4FED-AF30-F0FF93C01B19}" type="slidenum">
              <a:rPr kumimoji="0" lang="en-GB" sz="1200" b="0" i="0" u="none" strike="noStrike" kern="1200" cap="none" spc="0" normalizeH="0" baseline="0" noProof="0" smtClean="0">
                <a:ln>
                  <a:noFill/>
                </a:ln>
                <a:solidFill>
                  <a:prstClr val="black"/>
                </a:solidFill>
                <a:effectLst/>
                <a:uLnTx/>
                <a:uFillTx/>
                <a:latin typeface="Arial"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Arial" charset="0"/>
              <a:ea typeface="ＭＳ Ｐゴシック" pitchFamily="34" charset="-128"/>
              <a:cs typeface="+mn-cs"/>
            </a:endParaRPr>
          </a:p>
        </p:txBody>
      </p:sp>
    </p:spTree>
    <p:extLst>
      <p:ext uri="{BB962C8B-B14F-4D97-AF65-F5344CB8AC3E}">
        <p14:creationId xmlns:p14="http://schemas.microsoft.com/office/powerpoint/2010/main" val="21450503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59F108-8CBA-4728-A7C1-14C3C1BCFC5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ＭＳ Ｐゴシック" pitchFamily="34" charset="-128"/>
              <a:cs typeface="+mn-cs"/>
            </a:endParaRPr>
          </a:p>
        </p:txBody>
      </p:sp>
    </p:spTree>
    <p:extLst>
      <p:ext uri="{BB962C8B-B14F-4D97-AF65-F5344CB8AC3E}">
        <p14:creationId xmlns:p14="http://schemas.microsoft.com/office/powerpoint/2010/main" val="33908453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10AB56-7BCA-4A34-AAB1-38CC289D331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ＭＳ Ｐゴシック" pitchFamily="34" charset="-128"/>
              <a:cs typeface="+mn-cs"/>
            </a:endParaRPr>
          </a:p>
        </p:txBody>
      </p:sp>
    </p:spTree>
    <p:extLst>
      <p:ext uri="{BB962C8B-B14F-4D97-AF65-F5344CB8AC3E}">
        <p14:creationId xmlns:p14="http://schemas.microsoft.com/office/powerpoint/2010/main" val="12623369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D086C6-A7C1-43D4-89D3-EAF395B6F71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ＭＳ Ｐゴシック" pitchFamily="34" charset="-128"/>
              <a:cs typeface="+mn-cs"/>
            </a:endParaRPr>
          </a:p>
        </p:txBody>
      </p:sp>
    </p:spTree>
    <p:extLst>
      <p:ext uri="{BB962C8B-B14F-4D97-AF65-F5344CB8AC3E}">
        <p14:creationId xmlns:p14="http://schemas.microsoft.com/office/powerpoint/2010/main" val="35745845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59F108-8CBA-4728-A7C1-14C3C1BCFC5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ＭＳ Ｐゴシック" pitchFamily="34" charset="-128"/>
              <a:cs typeface="+mn-cs"/>
            </a:endParaRPr>
          </a:p>
        </p:txBody>
      </p:sp>
    </p:spTree>
    <p:extLst>
      <p:ext uri="{BB962C8B-B14F-4D97-AF65-F5344CB8AC3E}">
        <p14:creationId xmlns:p14="http://schemas.microsoft.com/office/powerpoint/2010/main" val="39472129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59F108-8CBA-4728-A7C1-14C3C1BCFC5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ＭＳ Ｐゴシック" pitchFamily="34" charset="-128"/>
              <a:cs typeface="+mn-cs"/>
            </a:endParaRPr>
          </a:p>
        </p:txBody>
      </p:sp>
    </p:spTree>
    <p:extLst>
      <p:ext uri="{BB962C8B-B14F-4D97-AF65-F5344CB8AC3E}">
        <p14:creationId xmlns:p14="http://schemas.microsoft.com/office/powerpoint/2010/main" val="9797144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solidFill>
                <a:schemeClr val="bg1"/>
              </a:solidFill>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59F108-8CBA-4728-A7C1-14C3C1BCFC5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ＭＳ Ｐゴシック" pitchFamily="34" charset="-128"/>
              <a:cs typeface="+mn-cs"/>
            </a:endParaRPr>
          </a:p>
        </p:txBody>
      </p:sp>
    </p:spTree>
    <p:extLst>
      <p:ext uri="{BB962C8B-B14F-4D97-AF65-F5344CB8AC3E}">
        <p14:creationId xmlns:p14="http://schemas.microsoft.com/office/powerpoint/2010/main" val="2162314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1:notes"/>
          <p:cNvSpPr>
            <a:spLocks noGrp="1" noRot="1" noChangeAspect="1"/>
          </p:cNvSpPr>
          <p:nvPr>
            <p:ph type="sldImg" idx="2"/>
          </p:nvPr>
        </p:nvSpPr>
        <p:spPr>
          <a:xfrm>
            <a:off x="2914650" y="849313"/>
            <a:ext cx="4076700" cy="22939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 name="Google Shape;121;p1:notes"/>
          <p:cNvSpPr txBox="1">
            <a:spLocks noGrp="1"/>
          </p:cNvSpPr>
          <p:nvPr>
            <p:ph type="body" idx="1"/>
          </p:nvPr>
        </p:nvSpPr>
        <p:spPr>
          <a:xfrm>
            <a:off x="990287" y="3269448"/>
            <a:ext cx="7925426" cy="2676217"/>
          </a:xfrm>
          <a:prstGeom prst="rect">
            <a:avLst/>
          </a:prstGeom>
          <a:noFill/>
          <a:ln>
            <a:noFill/>
          </a:ln>
        </p:spPr>
        <p:txBody>
          <a:bodyPr spcFirstLastPara="1" wrap="square" lIns="48600" tIns="24300" rIns="48600" bIns="24300" anchor="t" anchorCtr="0">
            <a:noAutofit/>
          </a:bodyPr>
          <a:lstStyle/>
          <a:p>
            <a:pPr marL="0" lvl="0" indent="0" algn="l" rtl="0">
              <a:spcBef>
                <a:spcPts val="0"/>
              </a:spcBef>
              <a:spcAft>
                <a:spcPts val="0"/>
              </a:spcAft>
              <a:buNone/>
            </a:pPr>
            <a:endParaRPr lang="en-GB" dirty="0"/>
          </a:p>
        </p:txBody>
      </p:sp>
      <p:sp>
        <p:nvSpPr>
          <p:cNvPr id="2" name="Footer Placeholder 1">
            <a:extLst>
              <a:ext uri="{FF2B5EF4-FFF2-40B4-BE49-F238E27FC236}">
                <a16:creationId xmlns:a16="http://schemas.microsoft.com/office/drawing/2014/main" id="{3D8E150C-4377-4788-8FC2-EC240AE14EA1}"/>
              </a:ext>
            </a:extLst>
          </p:cNvPr>
          <p:cNvSpPr>
            <a:spLocks noGrp="1"/>
          </p:cNvSpPr>
          <p:nvPr>
            <p:ph type="ftr" idx="1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GB" sz="600" b="0" i="0" u="none" strike="noStrike" kern="0" cap="none" spc="0" normalizeH="0" baseline="0" noProof="0">
                <a:ln>
                  <a:noFill/>
                </a:ln>
                <a:solidFill>
                  <a:srgbClr val="000000"/>
                </a:solidFill>
                <a:effectLst/>
                <a:uLnTx/>
                <a:uFillTx/>
                <a:latin typeface="Calibri"/>
                <a:ea typeface="ＭＳ Ｐゴシック" pitchFamily="34" charset="-128"/>
                <a:cs typeface="Calibri"/>
                <a:sym typeface="Calibri"/>
              </a:rPr>
              <a:t>TLP RED - SITG TRUST GROUP</a:t>
            </a:r>
          </a:p>
        </p:txBody>
      </p:sp>
      <p:sp>
        <p:nvSpPr>
          <p:cNvPr id="3" name="Header Placeholder 2">
            <a:extLst>
              <a:ext uri="{FF2B5EF4-FFF2-40B4-BE49-F238E27FC236}">
                <a16:creationId xmlns:a16="http://schemas.microsoft.com/office/drawing/2014/main" id="{9D29A4BE-A413-4ADA-B622-885C0AB0C2C1}"/>
              </a:ext>
            </a:extLst>
          </p:cNvPr>
          <p:cNvSpPr>
            <a:spLocks noGrp="1"/>
          </p:cNvSpPr>
          <p:nvPr>
            <p:ph type="hdr" idx="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GB" sz="600" b="0" i="0" u="none" strike="noStrike" kern="0" cap="none" spc="0" normalizeH="0" baseline="0" noProof="0">
                <a:ln>
                  <a:noFill/>
                </a:ln>
                <a:solidFill>
                  <a:srgbClr val="000000"/>
                </a:solidFill>
                <a:effectLst/>
                <a:uLnTx/>
                <a:uFillTx/>
                <a:latin typeface="Calibri"/>
                <a:ea typeface="ＭＳ Ｐゴシック" pitchFamily="34" charset="-128"/>
                <a:cs typeface="Calibri"/>
                <a:sym typeface="Calibri"/>
              </a:rPr>
              <a:t>TLP RED - SITG TRUST GROUP</a:t>
            </a:r>
          </a:p>
        </p:txBody>
      </p:sp>
    </p:spTree>
    <p:extLst>
      <p:ext uri="{BB962C8B-B14F-4D97-AF65-F5344CB8AC3E}">
        <p14:creationId xmlns:p14="http://schemas.microsoft.com/office/powerpoint/2010/main" val="3105640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b="1" dirty="0"/>
              <a:t>ROBERT</a:t>
            </a:r>
            <a:r>
              <a:rPr lang="en-GB" dirty="0"/>
              <a:t>: </a:t>
            </a:r>
            <a:r>
              <a:rPr lang="en-GB" sz="1200" b="1" dirty="0">
                <a:solidFill>
                  <a:srgbClr val="000000"/>
                </a:solidFill>
                <a:effectLst/>
                <a:latin typeface="Calibri" panose="020F0502020204030204" pitchFamily="34" charset="0"/>
                <a:ea typeface="Calibri" panose="020F0502020204030204" pitchFamily="34" charset="0"/>
              </a:rPr>
              <a:t>Introductions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dirty="0">
                <a:solidFill>
                  <a:srgbClr val="000000"/>
                </a:solidFill>
                <a:effectLst/>
                <a:latin typeface="Calibri" panose="020F0502020204030204" pitchFamily="34" charset="0"/>
                <a:ea typeface="Calibri" panose="020F050202020403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rgbClr val="000000"/>
                </a:solidFill>
                <a:effectLst/>
                <a:latin typeface="Calibri" panose="020F0502020204030204" pitchFamily="34" charset="0"/>
                <a:ea typeface="Calibri" panose="020F0502020204030204" pitchFamily="34" charset="0"/>
              </a:rPr>
              <a:t>Welcome to our Compliance Conference session on cybercrime.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rgbClr val="000000"/>
                </a:solidFill>
                <a:effectLst/>
                <a:latin typeface="Calibri" panose="020F0502020204030204" pitchFamily="34" charset="0"/>
                <a:ea typeface="Calibri" panose="020F050202020403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dirty="0"/>
              <a:t>Just to remind you – please do not film or photograph the session – slides and a recording of the session will be available on our website.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1" dirty="0"/>
          </a:p>
          <a:p>
            <a:pPr marL="285750" indent="-285750" algn="l">
              <a:buFont typeface="Arial" panose="020B0604020202020204" pitchFamily="34" charset="0"/>
              <a:buChar char="•"/>
            </a:pPr>
            <a:r>
              <a:rPr lang="en-GB" sz="1200" dirty="0">
                <a:solidFill>
                  <a:srgbClr val="000000"/>
                </a:solidFill>
                <a:effectLst/>
                <a:latin typeface="Calibri" panose="020F0502020204030204" pitchFamily="34" charset="0"/>
                <a:ea typeface="Calibri" panose="020F0502020204030204" pitchFamily="34" charset="0"/>
              </a:rPr>
              <a:t>We have a packed session for you today which will cover all the key issues you need to know around</a:t>
            </a:r>
          </a:p>
          <a:p>
            <a:pPr marL="285750" indent="-285750" algn="l">
              <a:buFont typeface="Arial" panose="020B0604020202020204" pitchFamily="34" charset="0"/>
              <a:buChar char="•"/>
            </a:pPr>
            <a:endParaRPr lang="en-GB" sz="1200" dirty="0">
              <a:solidFill>
                <a:srgbClr val="000000"/>
              </a:solidFill>
              <a:effectLst/>
              <a:latin typeface="Calibri" panose="020F0502020204030204" pitchFamily="34" charset="0"/>
              <a:ea typeface="Calibri" panose="020F0502020204030204" pitchFamily="34" charset="0"/>
            </a:endParaRPr>
          </a:p>
          <a:p>
            <a:pPr marL="285750" indent="-285750" algn="l">
              <a:buFont typeface="Arial" panose="020B0604020202020204" pitchFamily="34" charset="0"/>
              <a:buChar char="•"/>
            </a:pPr>
            <a:r>
              <a:rPr lang="en-GB" sz="1200" dirty="0">
                <a:solidFill>
                  <a:srgbClr val="000000"/>
                </a:solidFill>
                <a:effectLst/>
                <a:latin typeface="Calibri" panose="020F0502020204030204" pitchFamily="34" charset="0"/>
                <a:ea typeface="Calibri" panose="020F0502020204030204" pitchFamily="34" charset="0"/>
              </a:rPr>
              <a:t>cybersecurity risks,</a:t>
            </a:r>
          </a:p>
          <a:p>
            <a:pPr marL="285750" indent="-285750" algn="l">
              <a:buFont typeface="Arial" panose="020B0604020202020204" pitchFamily="34" charset="0"/>
              <a:buChar char="•"/>
            </a:pPr>
            <a:r>
              <a:rPr lang="en-GB" sz="1200" dirty="0">
                <a:solidFill>
                  <a:srgbClr val="000000"/>
                </a:solidFill>
                <a:effectLst/>
                <a:latin typeface="Calibri" panose="020F0502020204030204" pitchFamily="34" charset="0"/>
                <a:ea typeface="Calibri" panose="020F0502020204030204" pitchFamily="34" charset="0"/>
              </a:rPr>
              <a:t>information security, </a:t>
            </a:r>
          </a:p>
          <a:p>
            <a:pPr marL="285750" indent="-285750" algn="l">
              <a:buFont typeface="Arial" panose="020B0604020202020204" pitchFamily="34" charset="0"/>
              <a:buChar char="•"/>
            </a:pPr>
            <a:r>
              <a:rPr lang="en-GB" sz="1200" dirty="0">
                <a:solidFill>
                  <a:srgbClr val="000000"/>
                </a:solidFill>
                <a:effectLst/>
                <a:latin typeface="Calibri" panose="020F0502020204030204" pitchFamily="34" charset="0"/>
                <a:ea typeface="Calibri" panose="020F0502020204030204" pitchFamily="34" charset="0"/>
              </a:rPr>
              <a:t>cyber insurance, </a:t>
            </a:r>
          </a:p>
          <a:p>
            <a:pPr marL="285750" indent="-285750" algn="l">
              <a:buFont typeface="Arial" panose="020B0604020202020204" pitchFamily="34" charset="0"/>
              <a:buChar char="•"/>
            </a:pPr>
            <a:r>
              <a:rPr lang="en-GB" sz="1200" dirty="0">
                <a:solidFill>
                  <a:srgbClr val="000000"/>
                </a:solidFill>
                <a:effectLst/>
                <a:latin typeface="Calibri" panose="020F0502020204030204" pitchFamily="34" charset="0"/>
                <a:ea typeface="Calibri" panose="020F0502020204030204" pitchFamily="34" charset="0"/>
              </a:rPr>
              <a:t>Reporting and trends in reports </a:t>
            </a:r>
          </a:p>
          <a:p>
            <a:pPr marL="285750" indent="-285750" algn="l">
              <a:buFont typeface="Arial" panose="020B0604020202020204" pitchFamily="34" charset="0"/>
              <a:buChar char="•"/>
            </a:pPr>
            <a:r>
              <a:rPr lang="en-GB" sz="1200" dirty="0">
                <a:solidFill>
                  <a:srgbClr val="000000"/>
                </a:solidFill>
                <a:effectLst/>
                <a:latin typeface="Calibri" panose="020F0502020204030204" pitchFamily="34" charset="0"/>
                <a:ea typeface="Calibri" panose="020F0502020204030204" pitchFamily="34" charset="0"/>
              </a:rPr>
              <a:t>And guidance and resources for your firms</a:t>
            </a:r>
          </a:p>
          <a:p>
            <a:pPr marL="285750" indent="-285750" algn="l">
              <a:buFont typeface="Arial" panose="020B0604020202020204" pitchFamily="34" charset="0"/>
              <a:buChar char="•"/>
            </a:pPr>
            <a:endParaRPr lang="en-GB" sz="1200" dirty="0">
              <a:solidFill>
                <a:srgbClr val="000000"/>
              </a:solidFill>
              <a:effectLst/>
              <a:latin typeface="Calibri" panose="020F0502020204030204" pitchFamily="34" charset="0"/>
              <a:ea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rgbClr val="000000"/>
                </a:solidFill>
                <a:effectLst/>
                <a:latin typeface="Calibri" panose="020F0502020204030204" pitchFamily="34" charset="0"/>
                <a:ea typeface="Calibri" panose="020F0502020204030204" pitchFamily="34" charset="0"/>
              </a:rPr>
              <a:t>And then its over to you for questions for our panel.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rgbClr val="000000"/>
              </a:solidFill>
              <a:effectLst/>
              <a:latin typeface="Calibri" panose="020F0502020204030204" pitchFamily="34" charset="0"/>
              <a:ea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rgbClr val="000000"/>
                </a:solidFill>
                <a:effectLst/>
                <a:latin typeface="Calibri" panose="020F0502020204030204" pitchFamily="34" charset="0"/>
                <a:ea typeface="Calibri" panose="020F0502020204030204" pitchFamily="34" charset="0"/>
              </a:rPr>
              <a:t>But first lets take a quick look at the current picture in terms of risks:-</a:t>
            </a:r>
            <a:endParaRPr lang="en-GB" sz="1200" dirty="0">
              <a:effectLst/>
              <a:latin typeface="Calibri" panose="020F0502020204030204" pitchFamily="34" charset="0"/>
              <a:ea typeface="Calibri" panose="020F0502020204030204" pitchFamily="34" charset="0"/>
            </a:endParaRPr>
          </a:p>
          <a:p>
            <a:pPr marL="0" indent="0">
              <a:buFont typeface="Arial" panose="020B0604020202020204" pitchFamily="34" charset="0"/>
              <a:buNone/>
            </a:pPr>
            <a:endParaRPr lang="en-GB" sz="1200" dirty="0">
              <a:solidFill>
                <a:srgbClr val="000000"/>
              </a:solidFill>
              <a:effectLst/>
              <a:latin typeface="Calibri" panose="020F0502020204030204" pitchFamily="34" charset="0"/>
              <a:ea typeface="Calibri" panose="020F0502020204030204" pitchFamily="34" charset="0"/>
            </a:endParaRPr>
          </a:p>
          <a:p>
            <a:pPr marL="0" indent="0">
              <a:buFont typeface="Arial" panose="020B0604020202020204" pitchFamily="34" charset="0"/>
              <a:buNone/>
            </a:pPr>
            <a:endParaRPr lang="en-GB" sz="1200" dirty="0">
              <a:solidFill>
                <a:srgbClr val="000000"/>
              </a:solidFill>
              <a:effectLst/>
              <a:latin typeface="Calibri" panose="020F0502020204030204" pitchFamily="34" charset="0"/>
              <a:ea typeface="Calibri" panose="020F0502020204030204" pitchFamily="34" charset="0"/>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783C58C-2DB1-4312-8AEF-48E110324F57}" type="slidenum">
              <a:rPr kumimoji="0" lang="en-GB" sz="1200" b="0" i="0" u="none" strike="noStrike" kern="1200" cap="none" spc="0" normalizeH="0" baseline="0" noProof="0" smtClean="0">
                <a:ln>
                  <a:noFill/>
                </a:ln>
                <a:solidFill>
                  <a:prstClr val="black"/>
                </a:solidFill>
                <a:effectLst/>
                <a:uLnTx/>
                <a:uFillTx/>
                <a:latin typeface="Arial"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Arial" charset="0"/>
              <a:ea typeface="ＭＳ Ｐゴシック" pitchFamily="34" charset="-128"/>
              <a:cs typeface="+mn-cs"/>
            </a:endParaRPr>
          </a:p>
        </p:txBody>
      </p:sp>
    </p:spTree>
    <p:extLst>
      <p:ext uri="{BB962C8B-B14F-4D97-AF65-F5344CB8AC3E}">
        <p14:creationId xmlns:p14="http://schemas.microsoft.com/office/powerpoint/2010/main" val="11722089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GB" sz="1800" b="1" dirty="0">
                <a:solidFill>
                  <a:srgbClr val="000000"/>
                </a:solidFill>
                <a:effectLst/>
                <a:latin typeface="Calibri" panose="020F0502020204030204" pitchFamily="34" charset="0"/>
              </a:rPr>
              <a:t>ROBERT: </a:t>
            </a:r>
            <a:r>
              <a:rPr lang="en-GB" sz="1800" dirty="0">
                <a:solidFill>
                  <a:srgbClr val="000000"/>
                </a:solidFill>
                <a:effectLst/>
                <a:latin typeface="Calibri" panose="020F0502020204030204" pitchFamily="34" charset="0"/>
              </a:rPr>
              <a:t>That brings this session to a close. If there’s any one takeaway from all this, it’s that when you do report a breach to us, we won’t take action against those who did the right things. This means you need to make sure you have the training, culture and practices in place to protect you firm and your clients. </a:t>
            </a:r>
          </a:p>
          <a:p>
            <a:pPr marL="0" marR="0">
              <a:spcBef>
                <a:spcPts val="0"/>
              </a:spcBef>
              <a:spcAft>
                <a:spcPts val="0"/>
              </a:spcAft>
            </a:pPr>
            <a:endParaRPr lang="en-GB" sz="1800" dirty="0">
              <a:solidFill>
                <a:srgbClr val="000000"/>
              </a:solidFill>
              <a:effectLst/>
              <a:latin typeface="Calibri" panose="020F0502020204030204" pitchFamily="34" charset="0"/>
            </a:endParaRPr>
          </a:p>
          <a:p>
            <a:pPr marL="285750" marR="0" indent="-285750">
              <a:spcBef>
                <a:spcPts val="0"/>
              </a:spcBef>
              <a:spcAft>
                <a:spcPts val="0"/>
              </a:spcAft>
              <a:buFont typeface="Arial" panose="020B0604020202020204" pitchFamily="34" charset="0"/>
              <a:buChar char="•"/>
            </a:pPr>
            <a:r>
              <a:rPr lang="en-GB" sz="1800" dirty="0">
                <a:solidFill>
                  <a:srgbClr val="000000"/>
                </a:solidFill>
                <a:effectLst/>
                <a:latin typeface="Calibri" panose="020F0502020204030204" pitchFamily="34" charset="0"/>
              </a:rPr>
              <a:t>And remember there is lots of free information and guidance out there to help you do this too – check our scam alert page for up to date information on the latest scams and there is further cyber guidance in our Risk Outlook updates.</a:t>
            </a:r>
          </a:p>
          <a:p>
            <a:pPr marL="285750" marR="0" indent="-285750">
              <a:spcBef>
                <a:spcPts val="0"/>
              </a:spcBef>
              <a:spcAft>
                <a:spcPts val="0"/>
              </a:spcAft>
              <a:buFont typeface="Arial" panose="020B0604020202020204" pitchFamily="34" charset="0"/>
              <a:buChar char="•"/>
            </a:pPr>
            <a:endParaRPr lang="en-GB" sz="1800" dirty="0">
              <a:solidFill>
                <a:srgbClr val="000000"/>
              </a:solidFill>
              <a:effectLst/>
              <a:latin typeface="Calibri" panose="020F0502020204030204" pitchFamily="34" charset="0"/>
            </a:endParaRPr>
          </a:p>
          <a:p>
            <a:pPr marL="285750" marR="0" indent="-285750">
              <a:spcBef>
                <a:spcPts val="0"/>
              </a:spcBef>
              <a:spcAft>
                <a:spcPts val="0"/>
              </a:spcAft>
              <a:buFont typeface="Arial" panose="020B0604020202020204" pitchFamily="34" charset="0"/>
              <a:buChar char="•"/>
            </a:pPr>
            <a:r>
              <a:rPr lang="en-GB" sz="1800" b="1" dirty="0">
                <a:solidFill>
                  <a:srgbClr val="000000"/>
                </a:solidFill>
                <a:effectLst/>
                <a:latin typeface="Calibri" panose="020F0502020204030204" pitchFamily="34" charset="0"/>
              </a:rPr>
              <a:t>Thank speakers </a:t>
            </a:r>
          </a:p>
          <a:p>
            <a:pPr marL="285750" marR="0" indent="-285750">
              <a:spcBef>
                <a:spcPts val="0"/>
              </a:spcBef>
              <a:spcAft>
                <a:spcPts val="0"/>
              </a:spcAft>
              <a:buFont typeface="Arial" panose="020B0604020202020204" pitchFamily="34" charset="0"/>
              <a:buChar char="•"/>
            </a:pPr>
            <a:endParaRPr lang="en-GB" sz="1800" dirty="0">
              <a:solidFill>
                <a:srgbClr val="000000"/>
              </a:solidFill>
              <a:effectLst/>
              <a:latin typeface="Calibri" panose="020F0502020204030204" pitchFamily="34" charset="0"/>
            </a:endParaRPr>
          </a:p>
          <a:p>
            <a:pPr marL="285750" marR="0" indent="-285750">
              <a:spcBef>
                <a:spcPts val="0"/>
              </a:spcBef>
              <a:spcAft>
                <a:spcPts val="0"/>
              </a:spcAft>
              <a:buFont typeface="Arial" panose="020B0604020202020204" pitchFamily="34" charset="0"/>
              <a:buChar char="•"/>
            </a:pPr>
            <a:r>
              <a:rPr lang="en-GB" sz="1800" dirty="0">
                <a:solidFill>
                  <a:srgbClr val="000000"/>
                </a:solidFill>
                <a:effectLst/>
                <a:latin typeface="Calibri" panose="020F0502020204030204" pitchFamily="34" charset="0"/>
              </a:rPr>
              <a:t>I’d like to thank our speakers, James, William, Rachel and our representative from the NCSC for their time to talk to everyone today.  And I’d like to thank you all for listening </a:t>
            </a:r>
          </a:p>
          <a:p>
            <a:pPr marL="285750" marR="0" indent="-285750">
              <a:spcBef>
                <a:spcPts val="0"/>
              </a:spcBef>
              <a:spcAft>
                <a:spcPts val="0"/>
              </a:spcAft>
              <a:buFont typeface="Arial" panose="020B0604020202020204" pitchFamily="34" charset="0"/>
              <a:buChar char="•"/>
            </a:pPr>
            <a:endParaRPr lang="en-GB" sz="1800" dirty="0">
              <a:solidFill>
                <a:srgbClr val="000000"/>
              </a:solidFill>
              <a:effectLst/>
              <a:latin typeface="Calibri" panose="020F0502020204030204" pitchFamily="34" charset="0"/>
            </a:endParaRPr>
          </a:p>
          <a:p>
            <a:pPr marL="285750" marR="0" indent="-285750">
              <a:spcBef>
                <a:spcPts val="0"/>
              </a:spcBef>
              <a:spcAft>
                <a:spcPts val="0"/>
              </a:spcAft>
              <a:buFont typeface="Arial" panose="020B0604020202020204" pitchFamily="34" charset="0"/>
              <a:buChar char="•"/>
            </a:pPr>
            <a:r>
              <a:rPr lang="en-GB" sz="1800" dirty="0">
                <a:solidFill>
                  <a:srgbClr val="000000"/>
                </a:solidFill>
                <a:effectLst/>
                <a:latin typeface="Calibri" panose="020F0502020204030204" pitchFamily="34" charset="0"/>
              </a:rPr>
              <a:t>If you didn't get a chance to ask a question today – don’t worry </a:t>
            </a:r>
            <a:r>
              <a:rPr lang="en-GB" sz="1800" b="0" dirty="0">
                <a:solidFill>
                  <a:srgbClr val="000000"/>
                </a:solidFill>
                <a:effectLst/>
                <a:latin typeface="Calibri" panose="020F0502020204030204" pitchFamily="34" charset="0"/>
              </a:rPr>
              <a:t>there will also be an opportunity to ask our panel further questions at our </a:t>
            </a:r>
            <a:r>
              <a:rPr lang="en-GB" sz="1800" b="1" dirty="0">
                <a:solidFill>
                  <a:srgbClr val="000000"/>
                </a:solidFill>
                <a:effectLst/>
                <a:latin typeface="Calibri" panose="020F0502020204030204" pitchFamily="34" charset="0"/>
              </a:rPr>
              <a:t>virtual Q&amp;A session on 16</a:t>
            </a:r>
            <a:r>
              <a:rPr lang="en-GB" sz="1800" b="1" baseline="30000" dirty="0">
                <a:solidFill>
                  <a:srgbClr val="000000"/>
                </a:solidFill>
                <a:effectLst/>
                <a:latin typeface="Calibri" panose="020F0502020204030204" pitchFamily="34" charset="0"/>
              </a:rPr>
              <a:t>th</a:t>
            </a:r>
            <a:r>
              <a:rPr lang="en-GB" sz="1800" b="1" dirty="0">
                <a:solidFill>
                  <a:srgbClr val="000000"/>
                </a:solidFill>
                <a:effectLst/>
                <a:latin typeface="Calibri" panose="020F0502020204030204" pitchFamily="34" charset="0"/>
              </a:rPr>
              <a:t> November </a:t>
            </a:r>
            <a:r>
              <a:rPr lang="en-GB" sz="1800" b="0" dirty="0">
                <a:solidFill>
                  <a:srgbClr val="000000"/>
                </a:solidFill>
                <a:effectLst/>
                <a:latin typeface="Calibri" panose="020F0502020204030204" pitchFamily="34" charset="0"/>
              </a:rPr>
              <a:t>and a chance to see a recording of the session again!</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783C58C-2DB1-4312-8AEF-48E110324F57}" type="slidenum">
              <a:rPr kumimoji="0" lang="en-GB" sz="1200" b="0" i="0" u="none" strike="noStrike" kern="1200" cap="none" spc="0" normalizeH="0" baseline="0" noProof="0" smtClean="0">
                <a:ln>
                  <a:noFill/>
                </a:ln>
                <a:solidFill>
                  <a:prstClr val="black"/>
                </a:solidFill>
                <a:effectLst/>
                <a:uLnTx/>
                <a:uFillTx/>
                <a:latin typeface="Arial"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Arial" charset="0"/>
              <a:ea typeface="ＭＳ Ｐゴシック" pitchFamily="34" charset="-128"/>
              <a:cs typeface="+mn-cs"/>
            </a:endParaRPr>
          </a:p>
        </p:txBody>
      </p:sp>
    </p:spTree>
    <p:extLst>
      <p:ext uri="{BB962C8B-B14F-4D97-AF65-F5344CB8AC3E}">
        <p14:creationId xmlns:p14="http://schemas.microsoft.com/office/powerpoint/2010/main" val="18565456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200" b="1" dirty="0">
                <a:solidFill>
                  <a:srgbClr val="000000"/>
                </a:solidFill>
                <a:effectLst/>
                <a:latin typeface="Calibri" panose="020F0502020204030204" pitchFamily="34" charset="0"/>
                <a:ea typeface="Calibri" panose="020F0502020204030204" pitchFamily="34" charset="0"/>
              </a:rPr>
              <a:t>ROBERT- </a:t>
            </a:r>
          </a:p>
          <a:p>
            <a:pPr marL="0" indent="0">
              <a:buFont typeface="Arial" panose="020B0604020202020204" pitchFamily="34" charset="0"/>
              <a:buNone/>
            </a:pPr>
            <a:endParaRPr lang="en-GB" sz="1200" dirty="0">
              <a:solidFill>
                <a:srgbClr val="000000"/>
              </a:solidFill>
              <a:effectLst/>
              <a:latin typeface="Calibri" panose="020F0502020204030204" pitchFamily="34" charset="0"/>
              <a:ea typeface="Calibri" panose="020F0502020204030204" pitchFamily="34" charset="0"/>
            </a:endParaRPr>
          </a:p>
          <a:p>
            <a:pPr marL="0" indent="0">
              <a:buFont typeface="Arial" panose="020B0604020202020204" pitchFamily="34" charset="0"/>
              <a:buNone/>
            </a:pPr>
            <a:r>
              <a:rPr lang="en-GB" sz="1200" dirty="0">
                <a:solidFill>
                  <a:srgbClr val="000000"/>
                </a:solidFill>
                <a:effectLst/>
                <a:latin typeface="Calibri" panose="020F0502020204030204" pitchFamily="34" charset="0"/>
                <a:ea typeface="Calibri" panose="020F0502020204030204" pitchFamily="34" charset="0"/>
              </a:rPr>
              <a:t>If we reflect back on the year since our last conference we can see that it’s still another time of high uncertainty. </a:t>
            </a:r>
          </a:p>
          <a:p>
            <a:pPr marL="285750" indent="-285750">
              <a:buFont typeface="Arial" panose="020B0604020202020204" pitchFamily="34" charset="0"/>
              <a:buChar char="•"/>
            </a:pPr>
            <a:endParaRPr lang="en-GB" sz="1200" dirty="0">
              <a:solidFill>
                <a:srgbClr val="000000"/>
              </a:solidFill>
              <a:effectLst/>
              <a:latin typeface="Calibri" panose="020F0502020204030204" pitchFamily="34" charset="0"/>
              <a:ea typeface="Calibri" panose="020F0502020204030204" pitchFamily="34" charset="0"/>
            </a:endParaRPr>
          </a:p>
          <a:p>
            <a:pPr marL="285750" indent="-285750">
              <a:buFont typeface="Arial" panose="020B0604020202020204" pitchFamily="34" charset="0"/>
              <a:buChar char="•"/>
            </a:pPr>
            <a:r>
              <a:rPr lang="en-GB" sz="1200" dirty="0">
                <a:solidFill>
                  <a:srgbClr val="000000"/>
                </a:solidFill>
                <a:effectLst/>
                <a:latin typeface="Calibri" panose="020F0502020204030204" pitchFamily="34" charset="0"/>
                <a:ea typeface="Calibri" panose="020F0502020204030204" pitchFamily="34" charset="0"/>
              </a:rPr>
              <a:t>With headlines full of economic crises, high inflation, energy costs and political upheaval, there are still some constants in life - which includes cybercrime.  </a:t>
            </a:r>
          </a:p>
          <a:p>
            <a:pPr marL="285750" indent="-285750">
              <a:buFont typeface="Arial" panose="020B0604020202020204" pitchFamily="34" charset="0"/>
              <a:buChar char="•"/>
            </a:pPr>
            <a:endParaRPr lang="en-GB" sz="1200" dirty="0">
              <a:effectLst/>
              <a:latin typeface="Calibri" panose="020F0502020204030204" pitchFamily="34" charset="0"/>
              <a:ea typeface="Calibri" panose="020F0502020204030204" pitchFamily="34" charset="0"/>
            </a:endParaRPr>
          </a:p>
          <a:p>
            <a:pPr marL="285750" indent="-285750">
              <a:buFont typeface="Arial" panose="020B0604020202020204" pitchFamily="34" charset="0"/>
              <a:buChar char="•"/>
            </a:pPr>
            <a:r>
              <a:rPr lang="en-GB" sz="1200" dirty="0">
                <a:solidFill>
                  <a:srgbClr val="000000"/>
                </a:solidFill>
                <a:effectLst/>
                <a:latin typeface="Calibri" panose="020F0502020204030204" pitchFamily="34" charset="0"/>
                <a:ea typeface="Calibri" panose="020F0502020204030204" pitchFamily="34" charset="0"/>
              </a:rPr>
              <a:t>One of our key messages today is that reports haven't really changed – however high risks remain.</a:t>
            </a:r>
          </a:p>
          <a:p>
            <a:pPr marL="285750" indent="-285750">
              <a:buFont typeface="Arial" panose="020B0604020202020204" pitchFamily="34" charset="0"/>
              <a:buChar char="•"/>
            </a:pPr>
            <a:endParaRPr lang="en-GB" sz="1200" dirty="0">
              <a:effectLst/>
              <a:latin typeface="Calibri" panose="020F0502020204030204" pitchFamily="34" charset="0"/>
              <a:ea typeface="Calibri" panose="020F0502020204030204" pitchFamily="34" charset="0"/>
            </a:endParaRPr>
          </a:p>
          <a:p>
            <a:pPr marL="285750" indent="-285750">
              <a:buFont typeface="Arial" panose="020B0604020202020204" pitchFamily="34" charset="0"/>
              <a:buChar char="•"/>
            </a:pPr>
            <a:r>
              <a:rPr lang="en-GB" sz="1200" dirty="0">
                <a:solidFill>
                  <a:srgbClr val="000000"/>
                </a:solidFill>
                <a:effectLst/>
                <a:latin typeface="Calibri" panose="020F0502020204030204" pitchFamily="34" charset="0"/>
                <a:ea typeface="Calibri" panose="020F0502020204030204" pitchFamily="34" charset="0"/>
              </a:rPr>
              <a:t>There are two pieces of good news:  The first is that we haven't seen any rise in reports coming in to us.  The second is that we are seeing more evidence that firms are successfully defending themselves – which is good to see. </a:t>
            </a:r>
          </a:p>
          <a:p>
            <a:pPr marL="285750" indent="-285750">
              <a:buFont typeface="Arial" panose="020B0604020202020204" pitchFamily="34" charset="0"/>
              <a:buChar char="•"/>
            </a:pPr>
            <a:endParaRPr lang="en-GB" sz="1200" dirty="0">
              <a:solidFill>
                <a:srgbClr val="000000"/>
              </a:solidFill>
              <a:effectLst/>
              <a:latin typeface="Calibri" panose="020F0502020204030204" pitchFamily="34" charset="0"/>
              <a:ea typeface="Calibri" panose="020F0502020204030204" pitchFamily="34" charset="0"/>
            </a:endParaRPr>
          </a:p>
          <a:p>
            <a:pPr marL="285750" indent="-285750">
              <a:buFont typeface="Arial" panose="020B0604020202020204" pitchFamily="34" charset="0"/>
              <a:buChar char="•"/>
            </a:pPr>
            <a:r>
              <a:rPr lang="en-GB" sz="1200" dirty="0">
                <a:solidFill>
                  <a:srgbClr val="000000"/>
                </a:solidFill>
                <a:effectLst/>
                <a:latin typeface="Calibri" panose="020F0502020204030204" pitchFamily="34" charset="0"/>
                <a:ea typeface="Calibri" panose="020F0502020204030204" pitchFamily="34" charset="0"/>
              </a:rPr>
              <a:t>The bad news is that we don’t know if reporting rates are lower because cyber attacks are decreasing and there is plenty of evidence that phishing emails and ransomware attacks are a key risk for firms and clients.</a:t>
            </a:r>
          </a:p>
          <a:p>
            <a:pPr marL="285750" indent="-285750">
              <a:buFont typeface="Arial" panose="020B0604020202020204" pitchFamily="34" charset="0"/>
              <a:buChar char="•"/>
            </a:pPr>
            <a:endParaRPr lang="en-GB" sz="1200" dirty="0">
              <a:solidFill>
                <a:srgbClr val="000000"/>
              </a:solidFill>
              <a:effectLst/>
              <a:latin typeface="Calibri" panose="020F0502020204030204" pitchFamily="34" charset="0"/>
              <a:ea typeface="Calibri" panose="020F0502020204030204" pitchFamily="34" charset="0"/>
            </a:endParaRPr>
          </a:p>
          <a:p>
            <a:pPr marL="285750" indent="-285750">
              <a:buFont typeface="Arial" panose="020B0604020202020204" pitchFamily="34" charset="0"/>
              <a:buChar char="•"/>
            </a:pPr>
            <a:r>
              <a:rPr lang="en-GB" sz="1200" dirty="0">
                <a:solidFill>
                  <a:srgbClr val="000000"/>
                </a:solidFill>
                <a:effectLst/>
                <a:latin typeface="Calibri" panose="020F0502020204030204" pitchFamily="34" charset="0"/>
                <a:ea typeface="Calibri" panose="020F0502020204030204" pitchFamily="34" charset="0"/>
              </a:rPr>
              <a:t>However, on the whole despite earlier concerns about Russian cyber attacks following the war in Ukraine - the current picture is stable. </a:t>
            </a:r>
          </a:p>
          <a:p>
            <a:pPr marL="285750" indent="-285750">
              <a:buFont typeface="Arial" panose="020B0604020202020204" pitchFamily="34" charset="0"/>
              <a:buChar char="•"/>
            </a:pPr>
            <a:endParaRPr lang="en-GB" sz="1200" dirty="0">
              <a:solidFill>
                <a:srgbClr val="000000"/>
              </a:solidFill>
              <a:effectLst/>
              <a:latin typeface="Calibri" panose="020F0502020204030204" pitchFamily="34" charset="0"/>
              <a:ea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rgbClr val="000000"/>
                </a:solidFill>
                <a:effectLst/>
                <a:latin typeface="Calibri" panose="020F0502020204030204" pitchFamily="34" charset="0"/>
                <a:ea typeface="Calibri" panose="020F0502020204030204" pitchFamily="34" charset="0"/>
              </a:rPr>
              <a:t>Overall keep doing what you are doing. We know cyberattacks can happen to anyone, and do – firms are increasingly reducing the damage, or even fending off attacks altogether.  However this relies on your systems and procedures.</a:t>
            </a:r>
            <a:endParaRPr lang="en-GB" sz="1200" dirty="0">
              <a:effectLst/>
              <a:latin typeface="Calibri" panose="020F0502020204030204" pitchFamily="34" charset="0"/>
              <a:ea typeface="Calibri" panose="020F0502020204030204" pitchFamily="34" charset="0"/>
            </a:endParaRPr>
          </a:p>
          <a:p>
            <a:pPr marL="285750" indent="-285750">
              <a:buFont typeface="Arial" panose="020B0604020202020204" pitchFamily="34" charset="0"/>
              <a:buChar char="•"/>
            </a:pPr>
            <a:endParaRPr lang="en-GB" sz="1200" dirty="0">
              <a:effectLst/>
              <a:latin typeface="Calibri" panose="020F0502020204030204" pitchFamily="34" charset="0"/>
              <a:ea typeface="Calibri" panose="020F0502020204030204" pitchFamily="34" charset="0"/>
            </a:endParaRPr>
          </a:p>
          <a:p>
            <a:pPr marL="285750" indent="-285750">
              <a:buFont typeface="Arial" panose="020B0604020202020204" pitchFamily="34" charset="0"/>
              <a:buChar char="•"/>
            </a:pPr>
            <a:r>
              <a:rPr lang="en-GB" sz="1200" dirty="0">
                <a:solidFill>
                  <a:srgbClr val="000000"/>
                </a:solidFill>
                <a:effectLst/>
                <a:latin typeface="Calibri" panose="020F0502020204030204" pitchFamily="34" charset="0"/>
                <a:ea typeface="Calibri" panose="020F0502020204030204" pitchFamily="34" charset="0"/>
              </a:rPr>
              <a:t>So our message for today really is don't have nightmares – but do continue to be vigilant and report risks to us. </a:t>
            </a:r>
            <a:endParaRPr lang="en-GB" sz="1200" dirty="0">
              <a:effectLst/>
              <a:latin typeface="Calibri" panose="020F0502020204030204" pitchFamily="34" charset="0"/>
              <a:ea typeface="Calibri" panose="020F0502020204030204" pitchFamily="34" charset="0"/>
            </a:endParaRPr>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783C58C-2DB1-4312-8AEF-48E110324F57}" type="slidenum">
              <a:rPr kumimoji="0" lang="en-GB" sz="1200" b="0" i="0" u="none" strike="noStrike" kern="1200" cap="none" spc="0" normalizeH="0" baseline="0" noProof="0" smtClean="0">
                <a:ln>
                  <a:noFill/>
                </a:ln>
                <a:solidFill>
                  <a:prstClr val="black"/>
                </a:solidFill>
                <a:effectLst/>
                <a:uLnTx/>
                <a:uFillTx/>
                <a:latin typeface="Arial"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Arial" charset="0"/>
              <a:ea typeface="ＭＳ Ｐゴシック" pitchFamily="34" charset="-128"/>
              <a:cs typeface="+mn-cs"/>
            </a:endParaRPr>
          </a:p>
        </p:txBody>
      </p:sp>
    </p:spTree>
    <p:extLst>
      <p:ext uri="{BB962C8B-B14F-4D97-AF65-F5344CB8AC3E}">
        <p14:creationId xmlns:p14="http://schemas.microsoft.com/office/powerpoint/2010/main" val="3580168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Robert: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And so now its time to move on to our panel discussion.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000000"/>
              </a:solidFill>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0000"/>
                </a:solidFill>
                <a:effectLst/>
                <a:latin typeface="Calibri" panose="020F0502020204030204" pitchFamily="34" charset="0"/>
                <a:ea typeface="Calibri" panose="020F0502020204030204" pitchFamily="34" charset="0"/>
              </a:rPr>
              <a:t>We are delighted to welcome our panel with speakers from the insurance industry, the Information Commissioner's Office, the SRA and finally to wrap up our session - the NCSC with sources of advice and support.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Introduce James Moss, from the ICO</a:t>
            </a:r>
          </a:p>
          <a:p>
            <a:endParaRPr lang="en-GB" dirty="0"/>
          </a:p>
          <a:p>
            <a:pPr marL="171450" indent="-171450">
              <a:buFont typeface="Arial" panose="020B0604020202020204" pitchFamily="34" charset="0"/>
              <a:buChar cha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783C58C-2DB1-4312-8AEF-48E110324F57}" type="slidenum">
              <a:rPr kumimoji="0" lang="en-GB" sz="1200" b="0" i="0" u="none" strike="noStrike" kern="1200" cap="none" spc="0" normalizeH="0" baseline="0" noProof="0" smtClean="0">
                <a:ln>
                  <a:noFill/>
                </a:ln>
                <a:solidFill>
                  <a:prstClr val="black"/>
                </a:solidFill>
                <a:effectLst/>
                <a:uLnTx/>
                <a:uFillTx/>
                <a:latin typeface="Arial"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Arial" charset="0"/>
              <a:ea typeface="ＭＳ Ｐゴシック" pitchFamily="34" charset="-128"/>
              <a:cs typeface="+mn-cs"/>
            </a:endParaRPr>
          </a:p>
        </p:txBody>
      </p:sp>
    </p:spTree>
    <p:extLst>
      <p:ext uri="{BB962C8B-B14F-4D97-AF65-F5344CB8AC3E}">
        <p14:creationId xmlns:p14="http://schemas.microsoft.com/office/powerpoint/2010/main" val="26845075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E7264607-C1B6-4A04-A6DA-B3817AE9FCFD}" type="slidenum">
              <a:rPr kumimoji="0" lang="en-GB" sz="1200" b="0" i="0" u="none" strike="noStrike" kern="1200" cap="none" spc="0" normalizeH="0" baseline="0" noProof="0" smtClean="0">
                <a:ln>
                  <a:noFill/>
                </a:ln>
                <a:solidFill>
                  <a:prstClr val="black"/>
                </a:solidFill>
                <a:effectLst/>
                <a:uLnTx/>
                <a:uFillTx/>
                <a:latin typeface="Calibri"/>
                <a:ea typeface="ＭＳ Ｐゴシック" pitchFamily="34" charset="-128"/>
                <a:cs typeface="+mn-cs"/>
              </a:rPr>
              <a:pPr marL="0" marR="0" lvl="0" indent="0" algn="r" defTabSz="6858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a:ea typeface="ＭＳ Ｐゴシック" pitchFamily="34" charset="-128"/>
              <a:cs typeface="+mn-cs"/>
            </a:endParaRPr>
          </a:p>
        </p:txBody>
      </p:sp>
    </p:spTree>
    <p:extLst>
      <p:ext uri="{BB962C8B-B14F-4D97-AF65-F5344CB8AC3E}">
        <p14:creationId xmlns:p14="http://schemas.microsoft.com/office/powerpoint/2010/main" val="14301980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RACHEL: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Arial" panose="020B0604020202020204" pitchFamily="34" charset="0"/>
              <a:ea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rgbClr val="000000"/>
                </a:solidFill>
                <a:effectLst/>
                <a:latin typeface="Calibri" panose="020F0502020204030204" pitchFamily="34" charset="0"/>
                <a:ea typeface="Calibri" panose="020F0502020204030204" pitchFamily="34" charset="0"/>
              </a:rPr>
              <a:t>Thank you  -as Robert mentioned earlier - overall we are seeing an improving picture  - so lets look at some of the current trends in reports we have received from you this year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rgbClr val="000000"/>
              </a:solidFill>
              <a:effectLst/>
              <a:latin typeface="Calibri" panose="020F0502020204030204" pitchFamily="34" charset="0"/>
              <a:ea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rgbClr val="000000"/>
                </a:solidFill>
                <a:effectLst/>
                <a:latin typeface="Calibri" panose="020F0502020204030204" pitchFamily="34" charset="0"/>
                <a:ea typeface="Calibri" panose="020F0502020204030204" pitchFamily="34" charset="0"/>
              </a:rPr>
              <a:t>Firstly in terms of client money - as you can see from our graph– over the last 5 to 6 years estimated client losses have generally decreased each year </a:t>
            </a:r>
            <a:r>
              <a:rPr lang="en-GB" dirty="0"/>
              <a:t>from a significant high of over 10m in 2017 to just  700k so far this year up to October 2022</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 however crucially this year’s figure was a result of just nine cyber attacks all using email modification fraud and of course this figure does not include any associated losses for firms themselves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And while trends in reports are following a similar pattern and  are down again this year – we cant say for sure unfortunately that this is because less attacks are happening in firms.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t>You will have noticed that losses last year in 2021 appears to buck the trend at 2.3m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t> but just over half of that sum was stolen in just </a:t>
            </a:r>
            <a:r>
              <a:rPr lang="en-GB" sz="1200" b="1" dirty="0"/>
              <a:t>one</a:t>
            </a:r>
            <a:r>
              <a:rPr lang="en-GB" sz="1200" dirty="0"/>
              <a:t> conveyancing transaction. – such a large single sum demonstrates why it really pays for criminals to target property transactions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E246D9-4C30-4FED-AF30-F0FF93C01B19}" type="slidenum">
              <a:rPr kumimoji="0" lang="en-GB" sz="1200" b="0" i="0" u="none" strike="noStrike" kern="1200" cap="none" spc="0" normalizeH="0" baseline="0" noProof="0" smtClean="0">
                <a:ln>
                  <a:noFill/>
                </a:ln>
                <a:solidFill>
                  <a:prstClr val="black"/>
                </a:solidFill>
                <a:effectLst/>
                <a:uLnTx/>
                <a:uFillTx/>
                <a:latin typeface="Arial"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Arial" charset="0"/>
              <a:ea typeface="ＭＳ Ｐゴシック" pitchFamily="34" charset="-128"/>
              <a:cs typeface="+mn-cs"/>
            </a:endParaRPr>
          </a:p>
        </p:txBody>
      </p:sp>
    </p:spTree>
    <p:extLst>
      <p:ext uri="{BB962C8B-B14F-4D97-AF65-F5344CB8AC3E}">
        <p14:creationId xmlns:p14="http://schemas.microsoft.com/office/powerpoint/2010/main" val="37283246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RACHEL: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Arial" panose="020B0604020202020204" pitchFamily="34" charset="0"/>
              <a:ea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t>In fact t</a:t>
            </a:r>
            <a:r>
              <a:rPr lang="en-GB" sz="1000" dirty="0"/>
              <a:t>he vast </a:t>
            </a:r>
            <a:r>
              <a:rPr lang="en-GB" sz="1200" dirty="0">
                <a:solidFill>
                  <a:srgbClr val="1D1D1B"/>
                </a:solidFill>
                <a:effectLst/>
                <a:latin typeface="Arial" panose="020B0604020202020204" pitchFamily="34" charset="0"/>
                <a:ea typeface="Times New Roman" panose="02020603050405020304" pitchFamily="18" charset="0"/>
              </a:rPr>
              <a:t>majority of attacks in 2021 (78%) targeted conveyancing transactions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rgbClr val="1D1D1B"/>
              </a:solidFill>
              <a:effectLst/>
              <a:latin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rgbClr val="1D1D1B"/>
                </a:solidFill>
                <a:effectLst/>
                <a:latin typeface="Arial" panose="020B0604020202020204" pitchFamily="34" charset="0"/>
              </a:rPr>
              <a:t>And a huge </a:t>
            </a:r>
            <a:r>
              <a:rPr lang="en-GB" sz="1200" dirty="0"/>
              <a:t>98% of that figure was stolen using modified emails with bogus bank account details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rgbClr val="000000"/>
                </a:solidFill>
                <a:effectLst/>
                <a:latin typeface="Calibri" panose="020F0502020204030204" pitchFamily="34" charset="0"/>
                <a:ea typeface="Calibri" panose="020F0502020204030204" pitchFamily="34" charset="0"/>
              </a:rPr>
              <a:t>Therefore as usual the biggest cyber threat to firms and clients continues to be found in your inboxes.  And phishing emails provided the gateway to your systems in most </a:t>
            </a:r>
            <a:r>
              <a:rPr lang="en-GB" sz="1200" dirty="0"/>
              <a:t>attacks.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800" dirty="0">
              <a:solidFill>
                <a:srgbClr val="1D1D1B"/>
              </a:solidFill>
              <a:effectLst/>
              <a:latin typeface="Arial" panose="020B0604020202020204" pitchFamily="34" charset="0"/>
              <a:ea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dirty="0">
                <a:solidFill>
                  <a:srgbClr val="1D1D1B"/>
                </a:solidFill>
                <a:effectLst/>
                <a:latin typeface="Arial" panose="020B0604020202020204" pitchFamily="34" charset="0"/>
                <a:ea typeface="Times New Roman" panose="02020603050405020304" pitchFamily="18" charset="0"/>
              </a:rPr>
              <a:t> </a:t>
            </a:r>
            <a:r>
              <a:rPr lang="en-GB" sz="1200" dirty="0">
                <a:solidFill>
                  <a:srgbClr val="000000"/>
                </a:solidFill>
                <a:effectLst/>
                <a:latin typeface="Calibri" panose="020F0502020204030204" pitchFamily="34" charset="0"/>
                <a:ea typeface="Calibri" panose="020F0502020204030204" pitchFamily="34" charset="0"/>
              </a:rPr>
              <a:t>With increasing property prices and the rise of off the shelf phishing kits even amateur opportunists can target vulnerable users – and that includes your clients.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rgbClr val="000000"/>
              </a:solidFill>
              <a:effectLst/>
              <a:latin typeface="Calibri" panose="020F0502020204030204" pitchFamily="34" charset="0"/>
              <a:ea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rgbClr val="000000"/>
                </a:solidFill>
                <a:effectLst/>
                <a:latin typeface="Calibri" panose="020F0502020204030204" pitchFamily="34" charset="0"/>
                <a:ea typeface="Calibri" panose="020F0502020204030204" pitchFamily="34" charset="0"/>
              </a:rPr>
              <a:t>And  it’s usually clients that tend to be targeted when firms are attacked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rgbClr val="000000"/>
              </a:solidFill>
              <a:effectLst/>
              <a:latin typeface="Calibri" panose="020F0502020204030204" pitchFamily="34" charset="0"/>
              <a:ea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rgbClr val="000000"/>
                </a:solidFill>
                <a:effectLst/>
                <a:latin typeface="Calibri" panose="020F0502020204030204" pitchFamily="34" charset="0"/>
                <a:ea typeface="Calibri" panose="020F0502020204030204" pitchFamily="34" charset="0"/>
              </a:rPr>
              <a:t>So lets look at an example of one such report </a:t>
            </a:r>
            <a:r>
              <a:rPr lang="en-GB" dirty="0"/>
              <a:t>received by our investigation and supervision department this year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E246D9-4C30-4FED-AF30-F0FF93C01B19}" type="slidenum">
              <a:rPr kumimoji="0" lang="en-GB" sz="1200" b="0" i="0" u="none" strike="noStrike" kern="1200" cap="none" spc="0" normalizeH="0" baseline="0" noProof="0" smtClean="0">
                <a:ln>
                  <a:noFill/>
                </a:ln>
                <a:solidFill>
                  <a:prstClr val="black"/>
                </a:solidFill>
                <a:effectLst/>
                <a:uLnTx/>
                <a:uFillTx/>
                <a:latin typeface="Arial"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Arial" charset="0"/>
              <a:ea typeface="ＭＳ Ｐゴシック" pitchFamily="34" charset="-128"/>
              <a:cs typeface="+mn-cs"/>
            </a:endParaRPr>
          </a:p>
        </p:txBody>
      </p:sp>
    </p:spTree>
    <p:extLst>
      <p:ext uri="{BB962C8B-B14F-4D97-AF65-F5344CB8AC3E}">
        <p14:creationId xmlns:p14="http://schemas.microsoft.com/office/powerpoint/2010/main" val="6130318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800" b="0" i="0" u="none" strike="noStrike" dirty="0">
              <a:solidFill>
                <a:srgbClr val="000000"/>
              </a:solidFill>
              <a:effectLst/>
              <a:latin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strike="noStrike" dirty="0">
                <a:solidFill>
                  <a:srgbClr val="000000"/>
                </a:solidFill>
                <a:effectLst/>
                <a:latin typeface="Arial" panose="020B0604020202020204" pitchFamily="34" charset="0"/>
              </a:rPr>
              <a:t>a firm emailed our report line this year to tell us that when they </a:t>
            </a:r>
            <a:r>
              <a:rPr lang="en-GB" sz="1200" b="0" i="0" u="none" strike="noStrike" dirty="0">
                <a:solidFill>
                  <a:srgbClr val="000000"/>
                </a:solidFill>
                <a:effectLst/>
                <a:latin typeface="Calibri" panose="020F0502020204030204" pitchFamily="34" charset="0"/>
              </a:rPr>
              <a:t>asked their client for deposit monies for their property purchase -   the client  said it had already been paid.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0" i="0" u="none" strike="noStrike" dirty="0">
              <a:solidFill>
                <a:srgbClr val="000000"/>
              </a:solidFill>
              <a:effectLst/>
              <a:latin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strike="noStrike" dirty="0">
                <a:solidFill>
                  <a:srgbClr val="000000"/>
                </a:solidFill>
                <a:effectLst/>
                <a:latin typeface="Calibri" panose="020F0502020204030204" pitchFamily="34" charset="0"/>
              </a:rPr>
              <a:t>The firm enclosed a copy of the email sent to the client which showed the firm’s name in their email address and logo had been altered almost undetectably by changing just one letter  - from  an m to an 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0" i="0" u="none" strike="noStrike" dirty="0">
              <a:solidFill>
                <a:srgbClr val="000000"/>
              </a:solidFill>
              <a:effectLst/>
              <a:latin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strike="noStrike" dirty="0">
                <a:solidFill>
                  <a:srgbClr val="000000"/>
                </a:solidFill>
                <a:effectLst/>
                <a:latin typeface="Calibri" panose="020F0502020204030204" pitchFamily="34" charset="0"/>
              </a:rPr>
              <a:t>Timing seemed to be key in this case as the real fee earner was on holiday.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0" i="0" u="none" strike="noStrike" dirty="0">
              <a:solidFill>
                <a:srgbClr val="000000"/>
              </a:solidFill>
              <a:effectLst/>
              <a:latin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strike="noStrike" dirty="0">
                <a:solidFill>
                  <a:srgbClr val="000000"/>
                </a:solidFill>
                <a:effectLst/>
                <a:latin typeface="Calibri" panose="020F0502020204030204" pitchFamily="34" charset="0"/>
              </a:rPr>
              <a:t>The client was asked to pay the deposit of 50k to new account details and interestingly each time they tried it bounced back–three more account numbers all with different company names were provided – none of which alerted the client – until finally and unfortunately the transfer was successful.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0" i="0" u="none" strike="noStrike" dirty="0">
              <a:solidFill>
                <a:srgbClr val="000000"/>
              </a:solidFill>
              <a:effectLst/>
              <a:latin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strike="noStrike" dirty="0">
                <a:solidFill>
                  <a:srgbClr val="000000"/>
                </a:solidFill>
                <a:effectLst/>
                <a:latin typeface="Calibri" panose="020F0502020204030204" pitchFamily="34" charset="0"/>
              </a:rPr>
              <a:t>An investigation by the firm’s insurers identified that the attack had originated from a phishing email opened by the fee earner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0" i="0" u="none" strike="noStrike" dirty="0">
              <a:solidFill>
                <a:srgbClr val="000000"/>
              </a:solidFill>
              <a:effectLst/>
              <a:latin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strike="noStrike" dirty="0">
                <a:solidFill>
                  <a:srgbClr val="000000"/>
                </a:solidFill>
                <a:effectLst/>
                <a:latin typeface="Calibri" panose="020F0502020204030204" pitchFamily="34" charset="0"/>
              </a:rPr>
              <a:t>The firm were resolving this with the client - and their comprehensive report included a copy of their client care letter with the warning to always check bank details before transferring payments based on emails - </a:t>
            </a:r>
            <a:r>
              <a:rPr lang="en-GB" sz="1200" b="1" i="0" u="none" strike="noStrike" dirty="0">
                <a:solidFill>
                  <a:srgbClr val="000000"/>
                </a:solidFill>
                <a:effectLst/>
                <a:latin typeface="Calibri" panose="020F0502020204030204" pitchFamily="34" charset="0"/>
              </a:rPr>
              <a:t>all headed in capitals and underlined with the words </a:t>
            </a:r>
            <a:r>
              <a:rPr lang="en-GB" sz="1200" b="0" i="0" u="none" strike="noStrike" dirty="0">
                <a:solidFill>
                  <a:srgbClr val="000000"/>
                </a:solidFill>
                <a:effectLst/>
                <a:latin typeface="Calibri" panose="020F0502020204030204" pitchFamily="34" charset="0"/>
              </a:rPr>
              <a:t>– </a:t>
            </a:r>
            <a:r>
              <a:rPr lang="en-GB" sz="1200" b="1" i="0" u="none" strike="noStrike" dirty="0">
                <a:solidFill>
                  <a:srgbClr val="000000"/>
                </a:solidFill>
                <a:effectLst/>
                <a:latin typeface="Calibri" panose="020F0502020204030204" pitchFamily="34" charset="0"/>
              </a:rPr>
              <a:t>Warning DO NOT SKIP THIS BIT – …..salient advice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0" i="0" u="none" strike="noStrike" dirty="0">
              <a:solidFill>
                <a:srgbClr val="000000"/>
              </a:solidFill>
              <a:effectLst/>
              <a:latin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strike="noStrike" dirty="0">
                <a:solidFill>
                  <a:srgbClr val="000000"/>
                </a:solidFill>
                <a:effectLst/>
                <a:latin typeface="Calibri" panose="020F0502020204030204" pitchFamily="34" charset="0"/>
              </a:rPr>
              <a:t>Now the Investigation Officer’s report took into consideration the steps they had taken to respond to the attack, their security measures and their </a:t>
            </a:r>
            <a:r>
              <a:rPr lang="en-GB" dirty="0"/>
              <a:t>warning notice and </a:t>
            </a:r>
            <a:r>
              <a:rPr lang="en-GB" sz="1200" b="0" i="0" u="none" strike="noStrike" dirty="0">
                <a:solidFill>
                  <a:srgbClr val="000000"/>
                </a:solidFill>
                <a:effectLst/>
                <a:latin typeface="Calibri" panose="020F0502020204030204" pitchFamily="34" charset="0"/>
              </a:rPr>
              <a:t>took no further action.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0" i="0" u="none" strike="noStrike" dirty="0">
              <a:solidFill>
                <a:srgbClr val="000000"/>
              </a:solidFill>
              <a:effectLst/>
              <a:latin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strike="noStrike" dirty="0">
                <a:solidFill>
                  <a:srgbClr val="000000"/>
                </a:solidFill>
                <a:effectLst/>
                <a:latin typeface="Calibri" panose="020F0502020204030204" pitchFamily="34" charset="0"/>
              </a:rPr>
              <a:t>But another salient warning is that even with  warnings - people often forget about cyber security – so make it a priority to regularly remind your clients about the risks and remind staff to double check email addresses.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0" i="0" u="none" strike="noStrike" dirty="0">
              <a:solidFill>
                <a:srgbClr val="000000"/>
              </a:solidFill>
              <a:effectLst/>
              <a:latin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strike="noStrike" dirty="0">
                <a:solidFill>
                  <a:srgbClr val="000000"/>
                </a:solidFill>
                <a:effectLst/>
                <a:latin typeface="Calibri" panose="020F0502020204030204" pitchFamily="34" charset="0"/>
              </a:rPr>
              <a:t>Just like the email address on this slide – your emails </a:t>
            </a:r>
            <a:r>
              <a:rPr lang="en-GB" sz="1200" b="1" i="0" u="none" strike="noStrike" dirty="0">
                <a:solidFill>
                  <a:srgbClr val="000000"/>
                </a:solidFill>
                <a:effectLst/>
                <a:latin typeface="Calibri" panose="020F0502020204030204" pitchFamily="34" charset="0"/>
              </a:rPr>
              <a:t>may not always….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b="0" i="0" u="none" strike="noStrike" dirty="0">
              <a:solidFill>
                <a:srgbClr val="000000"/>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E246D9-4C30-4FED-AF30-F0FF93C01B19}" type="slidenum">
              <a:rPr kumimoji="0" lang="en-GB" sz="1200" b="0" i="0" u="none" strike="noStrike" kern="1200" cap="none" spc="0" normalizeH="0" baseline="0" noProof="0" smtClean="0">
                <a:ln>
                  <a:noFill/>
                </a:ln>
                <a:solidFill>
                  <a:prstClr val="black"/>
                </a:solidFill>
                <a:effectLst/>
                <a:uLnTx/>
                <a:uFillTx/>
                <a:latin typeface="Arial"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Arial" charset="0"/>
              <a:ea typeface="ＭＳ Ｐゴシック" pitchFamily="34" charset="-128"/>
              <a:cs typeface="+mn-cs"/>
            </a:endParaRPr>
          </a:p>
        </p:txBody>
      </p:sp>
    </p:spTree>
    <p:extLst>
      <p:ext uri="{BB962C8B-B14F-4D97-AF65-F5344CB8AC3E}">
        <p14:creationId xmlns:p14="http://schemas.microsoft.com/office/powerpoint/2010/main" val="25229934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b="0" i="0" u="none" strike="noStrike" dirty="0">
                <a:solidFill>
                  <a:srgbClr val="000000"/>
                </a:solidFill>
                <a:effectLst/>
                <a:latin typeface="Arial" panose="020B0604020202020204" pitchFamily="34" charset="0"/>
              </a:rPr>
              <a:t>…Be as they seem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800" b="0" i="0" u="none" strike="noStrike" dirty="0">
              <a:solidFill>
                <a:srgbClr val="000000"/>
              </a:solidFill>
              <a:effectLst/>
              <a:latin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strike="noStrike" dirty="0">
                <a:solidFill>
                  <a:srgbClr val="000000"/>
                </a:solidFill>
                <a:effectLst/>
                <a:latin typeface="Calibri" panose="020F0502020204030204" pitchFamily="34" charset="0"/>
              </a:rPr>
              <a:t>Did you spot our modified email address? – I’m sure you did but its very easy to skip the obvious bit…….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0" i="0" u="none" strike="noStrike" dirty="0">
              <a:solidFill>
                <a:srgbClr val="000000"/>
              </a:solidFill>
              <a:effectLst/>
              <a:latin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i="0" u="none" strike="noStrike" dirty="0">
                <a:solidFill>
                  <a:srgbClr val="000000"/>
                </a:solidFill>
                <a:effectLst/>
                <a:latin typeface="Calibri" panose="020F0502020204030204" pitchFamily="34" charset="0"/>
              </a:rPr>
              <a:t>But client money isn’t the only thing at risk when a criminal intercepts your systems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rgbClr val="000000"/>
              </a:solidFill>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E246D9-4C30-4FED-AF30-F0FF93C01B19}" type="slidenum">
              <a:rPr kumimoji="0" lang="en-GB" sz="1200" b="0" i="0" u="none" strike="noStrike" kern="1200" cap="none" spc="0" normalizeH="0" baseline="0" noProof="0" smtClean="0">
                <a:ln>
                  <a:noFill/>
                </a:ln>
                <a:solidFill>
                  <a:prstClr val="black"/>
                </a:solidFill>
                <a:effectLst/>
                <a:uLnTx/>
                <a:uFillTx/>
                <a:latin typeface="Arial"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Arial" charset="0"/>
              <a:ea typeface="ＭＳ Ｐゴシック" pitchFamily="34" charset="-128"/>
              <a:cs typeface="+mn-cs"/>
            </a:endParaRPr>
          </a:p>
        </p:txBody>
      </p:sp>
    </p:spTree>
    <p:extLst>
      <p:ext uri="{BB962C8B-B14F-4D97-AF65-F5344CB8AC3E}">
        <p14:creationId xmlns:p14="http://schemas.microsoft.com/office/powerpoint/2010/main" val="40465556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10.sv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13.sv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descr="I:\mydocs\Images\square-background\sra_background_cubes_red_option.jpg"/>
          <p:cNvPicPr>
            <a:picLocks noChangeAspect="1" noChangeArrowheads="1"/>
          </p:cNvPicPr>
          <p:nvPr userDrawn="1"/>
        </p:nvPicPr>
        <p:blipFill>
          <a:blip r:embed="rId2" cstate="print"/>
          <a:srcRect l="8440"/>
          <a:stretch>
            <a:fillRect/>
          </a:stretch>
        </p:blipFill>
        <p:spPr bwMode="auto">
          <a:xfrm flipH="1" flipV="1">
            <a:off x="5893984" y="1316765"/>
            <a:ext cx="6298009" cy="5541235"/>
          </a:xfrm>
          <a:prstGeom prst="rect">
            <a:avLst/>
          </a:prstGeom>
          <a:noFill/>
          <a:ln w="9525">
            <a:noFill/>
            <a:miter lim="800000"/>
            <a:headEnd/>
            <a:tailEnd/>
          </a:ln>
        </p:spPr>
      </p:pic>
      <p:pic>
        <p:nvPicPr>
          <p:cNvPr id="5" name="Picture 2" descr="I:\red-banner.jpg"/>
          <p:cNvPicPr>
            <a:picLocks noChangeAspect="1" noChangeArrowheads="1"/>
          </p:cNvPicPr>
          <p:nvPr userDrawn="1"/>
        </p:nvPicPr>
        <p:blipFill>
          <a:blip r:embed="rId3" cstate="print"/>
          <a:srcRect/>
          <a:stretch>
            <a:fillRect/>
          </a:stretch>
        </p:blipFill>
        <p:spPr bwMode="auto">
          <a:xfrm>
            <a:off x="0" y="1"/>
            <a:ext cx="12192000" cy="1361017"/>
          </a:xfrm>
          <a:prstGeom prst="rect">
            <a:avLst/>
          </a:prstGeom>
          <a:noFill/>
          <a:ln w="9525">
            <a:noFill/>
            <a:miter lim="800000"/>
            <a:headEnd/>
            <a:tailEnd/>
          </a:ln>
        </p:spPr>
      </p:pic>
      <p:pic>
        <p:nvPicPr>
          <p:cNvPr id="6" name="Picture 3" descr="I:\mydocs\Images\logos\sra-white-logo.png"/>
          <p:cNvPicPr>
            <a:picLocks noChangeAspect="1" noChangeArrowheads="1"/>
          </p:cNvPicPr>
          <p:nvPr userDrawn="1"/>
        </p:nvPicPr>
        <p:blipFill>
          <a:blip r:embed="rId4" cstate="print"/>
          <a:srcRect/>
          <a:stretch>
            <a:fillRect/>
          </a:stretch>
        </p:blipFill>
        <p:spPr bwMode="auto">
          <a:xfrm>
            <a:off x="9552517" y="234952"/>
            <a:ext cx="2207683" cy="882649"/>
          </a:xfrm>
          <a:prstGeom prst="rect">
            <a:avLst/>
          </a:prstGeom>
          <a:noFill/>
          <a:ln w="9525">
            <a:noFill/>
            <a:miter lim="800000"/>
            <a:headEnd/>
            <a:tailEnd/>
          </a:ln>
        </p:spPr>
      </p:pic>
      <p:sp>
        <p:nvSpPr>
          <p:cNvPr id="60418" name="Rectangle 2"/>
          <p:cNvSpPr>
            <a:spLocks noGrp="1" noChangeArrowheads="1"/>
          </p:cNvSpPr>
          <p:nvPr>
            <p:ph type="ctrTitle"/>
          </p:nvPr>
        </p:nvSpPr>
        <p:spPr>
          <a:xfrm>
            <a:off x="2256367" y="1989140"/>
            <a:ext cx="8925984" cy="1470025"/>
          </a:xfrm>
        </p:spPr>
        <p:txBody>
          <a:bodyPr/>
          <a:lstStyle>
            <a:lvl1pPr algn="ctr">
              <a:defRPr>
                <a:solidFill>
                  <a:schemeClr val="tx1">
                    <a:lumMod val="85000"/>
                    <a:lumOff val="15000"/>
                  </a:schemeClr>
                </a:solidFill>
              </a:defRPr>
            </a:lvl1pPr>
          </a:lstStyle>
          <a:p>
            <a:r>
              <a:rPr lang="en-US"/>
              <a:t>Click to edit Master title style</a:t>
            </a:r>
            <a:endParaRPr lang="en-GB" dirty="0"/>
          </a:p>
        </p:txBody>
      </p:sp>
      <p:sp>
        <p:nvSpPr>
          <p:cNvPr id="60419" name="Rectangle 3"/>
          <p:cNvSpPr>
            <a:spLocks noGrp="1" noChangeArrowheads="1"/>
          </p:cNvSpPr>
          <p:nvPr>
            <p:ph type="subTitle" idx="1"/>
          </p:nvPr>
        </p:nvSpPr>
        <p:spPr>
          <a:xfrm>
            <a:off x="2351620" y="3789363"/>
            <a:ext cx="8832849" cy="1752600"/>
          </a:xfrm>
        </p:spPr>
        <p:txBody>
          <a:bodyPr/>
          <a:lstStyle>
            <a:lvl1pPr marL="0" indent="0" algn="ctr">
              <a:buFontTx/>
              <a:buNone/>
              <a:defRPr>
                <a:solidFill>
                  <a:schemeClr val="tx1">
                    <a:lumMod val="85000"/>
                    <a:lumOff val="15000"/>
                  </a:schemeClr>
                </a:solidFill>
              </a:defRPr>
            </a:lvl1pPr>
          </a:lstStyle>
          <a:p>
            <a:r>
              <a:rPr lang="en-US"/>
              <a:t>Click to edit Master subtitle style</a:t>
            </a:r>
            <a:endParaRPr lang="en-GB" dirty="0"/>
          </a:p>
        </p:txBody>
      </p:sp>
      <p:sp>
        <p:nvSpPr>
          <p:cNvPr id="2" name="Slide Number Placeholder 1">
            <a:extLst>
              <a:ext uri="{FF2B5EF4-FFF2-40B4-BE49-F238E27FC236}">
                <a16:creationId xmlns:a16="http://schemas.microsoft.com/office/drawing/2014/main" id="{85DD6084-95A3-4BB7-8923-648A28983EC1}"/>
              </a:ext>
            </a:extLst>
          </p:cNvPr>
          <p:cNvSpPr>
            <a:spLocks noGrp="1"/>
          </p:cNvSpPr>
          <p:nvPr>
            <p:ph type="sldNum" sz="quarter" idx="10"/>
          </p:nvPr>
        </p:nvSpPr>
        <p:spPr/>
        <p:txBody>
          <a:bodyPr/>
          <a:lstStyle/>
          <a:p>
            <a:fld id="{71556916-3026-4832-9292-F5DD05CE6D2D}" type="slidenum">
              <a:rPr lang="en-GB" smtClean="0"/>
              <a:t>‹#›</a:t>
            </a:fld>
            <a:endParaRPr lang="en-GB"/>
          </a:p>
        </p:txBody>
      </p:sp>
    </p:spTree>
    <p:extLst>
      <p:ext uri="{BB962C8B-B14F-4D97-AF65-F5344CB8AC3E}">
        <p14:creationId xmlns:p14="http://schemas.microsoft.com/office/powerpoint/2010/main" val="1363102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163937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59902" y="125414"/>
            <a:ext cx="2527300" cy="6256337"/>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1775884" y="125414"/>
            <a:ext cx="7380816" cy="62563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9524753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EF0CB-3052-CA43-FAA8-525C3E5B88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D58B34C-A923-C537-4998-2AED7E573E9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D947C02-2395-4C0C-D0B1-B7DECEEFEA4A}"/>
              </a:ext>
            </a:extLst>
          </p:cNvPr>
          <p:cNvSpPr>
            <a:spLocks noGrp="1"/>
          </p:cNvSpPr>
          <p:nvPr>
            <p:ph type="dt" sz="half" idx="10"/>
          </p:nvPr>
        </p:nvSpPr>
        <p:spPr/>
        <p:txBody>
          <a:bodyPr/>
          <a:lstStyle/>
          <a:p>
            <a:fld id="{6F040F65-1BDC-4F35-82AD-78360447D08D}" type="datetimeFigureOut">
              <a:rPr lang="en-GB" smtClean="0"/>
              <a:t>02/12/2022</a:t>
            </a:fld>
            <a:endParaRPr lang="en-GB"/>
          </a:p>
        </p:txBody>
      </p:sp>
      <p:sp>
        <p:nvSpPr>
          <p:cNvPr id="5" name="Footer Placeholder 4">
            <a:extLst>
              <a:ext uri="{FF2B5EF4-FFF2-40B4-BE49-F238E27FC236}">
                <a16:creationId xmlns:a16="http://schemas.microsoft.com/office/drawing/2014/main" id="{ED52A017-2CFF-36E7-2B40-F60BDE3A98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B7DC1E-9DC0-1959-0929-CE1C43748AC5}"/>
              </a:ext>
            </a:extLst>
          </p:cNvPr>
          <p:cNvSpPr>
            <a:spLocks noGrp="1"/>
          </p:cNvSpPr>
          <p:nvPr>
            <p:ph type="sldNum" sz="quarter" idx="12"/>
          </p:nvPr>
        </p:nvSpPr>
        <p:spPr/>
        <p:txBody>
          <a:bodyPr/>
          <a:lstStyle/>
          <a:p>
            <a:fld id="{9811041B-ED11-41AC-81F5-9FE6C0F70FC8}" type="slidenum">
              <a:rPr lang="en-GB" smtClean="0"/>
              <a:t>‹#›</a:t>
            </a:fld>
            <a:endParaRPr lang="en-GB"/>
          </a:p>
        </p:txBody>
      </p:sp>
    </p:spTree>
    <p:extLst>
      <p:ext uri="{BB962C8B-B14F-4D97-AF65-F5344CB8AC3E}">
        <p14:creationId xmlns:p14="http://schemas.microsoft.com/office/powerpoint/2010/main" val="4801309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F657A-527C-6F99-9603-08DE34CE33D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0B20A22-BFAA-EA0D-A760-98E4C4D54E6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8B7EEA0-C4CF-7EFD-719A-3E45AFA24F05}"/>
              </a:ext>
            </a:extLst>
          </p:cNvPr>
          <p:cNvSpPr>
            <a:spLocks noGrp="1"/>
          </p:cNvSpPr>
          <p:nvPr>
            <p:ph type="dt" sz="half" idx="10"/>
          </p:nvPr>
        </p:nvSpPr>
        <p:spPr/>
        <p:txBody>
          <a:bodyPr/>
          <a:lstStyle/>
          <a:p>
            <a:fld id="{6F040F65-1BDC-4F35-82AD-78360447D08D}" type="datetimeFigureOut">
              <a:rPr lang="en-GB" smtClean="0"/>
              <a:t>02/12/2022</a:t>
            </a:fld>
            <a:endParaRPr lang="en-GB"/>
          </a:p>
        </p:txBody>
      </p:sp>
      <p:sp>
        <p:nvSpPr>
          <p:cNvPr id="5" name="Footer Placeholder 4">
            <a:extLst>
              <a:ext uri="{FF2B5EF4-FFF2-40B4-BE49-F238E27FC236}">
                <a16:creationId xmlns:a16="http://schemas.microsoft.com/office/drawing/2014/main" id="{CF98BFF7-6E9B-6910-B099-DA2F3C53A7C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36518F3-A5DE-7D1B-456F-A224CF4BEF0E}"/>
              </a:ext>
            </a:extLst>
          </p:cNvPr>
          <p:cNvSpPr>
            <a:spLocks noGrp="1"/>
          </p:cNvSpPr>
          <p:nvPr>
            <p:ph type="sldNum" sz="quarter" idx="12"/>
          </p:nvPr>
        </p:nvSpPr>
        <p:spPr/>
        <p:txBody>
          <a:bodyPr/>
          <a:lstStyle/>
          <a:p>
            <a:fld id="{9811041B-ED11-41AC-81F5-9FE6C0F70FC8}" type="slidenum">
              <a:rPr lang="en-GB" smtClean="0"/>
              <a:t>‹#›</a:t>
            </a:fld>
            <a:endParaRPr lang="en-GB"/>
          </a:p>
        </p:txBody>
      </p:sp>
    </p:spTree>
    <p:extLst>
      <p:ext uri="{BB962C8B-B14F-4D97-AF65-F5344CB8AC3E}">
        <p14:creationId xmlns:p14="http://schemas.microsoft.com/office/powerpoint/2010/main" val="1853956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37A1A-0488-F748-B595-2C98263F8266}"/>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DD250FA-CD89-E7E8-DE51-BD7542DC7639}"/>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ACA925D-2D54-457F-2571-40E84FD3118D}"/>
              </a:ext>
            </a:extLst>
          </p:cNvPr>
          <p:cNvSpPr>
            <a:spLocks noGrp="1"/>
          </p:cNvSpPr>
          <p:nvPr>
            <p:ph type="dt" sz="half" idx="10"/>
          </p:nvPr>
        </p:nvSpPr>
        <p:spPr/>
        <p:txBody>
          <a:bodyPr/>
          <a:lstStyle/>
          <a:p>
            <a:fld id="{6F040F65-1BDC-4F35-82AD-78360447D08D}" type="datetimeFigureOut">
              <a:rPr lang="en-GB" smtClean="0"/>
              <a:t>02/12/2022</a:t>
            </a:fld>
            <a:endParaRPr lang="en-GB"/>
          </a:p>
        </p:txBody>
      </p:sp>
      <p:sp>
        <p:nvSpPr>
          <p:cNvPr id="5" name="Footer Placeholder 4">
            <a:extLst>
              <a:ext uri="{FF2B5EF4-FFF2-40B4-BE49-F238E27FC236}">
                <a16:creationId xmlns:a16="http://schemas.microsoft.com/office/drawing/2014/main" id="{4BBB50AD-B3DC-1F73-248B-2E507FFF90A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2921F9B-7BBB-9919-2FE6-FD39AF448AB5}"/>
              </a:ext>
            </a:extLst>
          </p:cNvPr>
          <p:cNvSpPr>
            <a:spLocks noGrp="1"/>
          </p:cNvSpPr>
          <p:nvPr>
            <p:ph type="sldNum" sz="quarter" idx="12"/>
          </p:nvPr>
        </p:nvSpPr>
        <p:spPr/>
        <p:txBody>
          <a:bodyPr/>
          <a:lstStyle/>
          <a:p>
            <a:fld id="{9811041B-ED11-41AC-81F5-9FE6C0F70FC8}" type="slidenum">
              <a:rPr lang="en-GB" smtClean="0"/>
              <a:t>‹#›</a:t>
            </a:fld>
            <a:endParaRPr lang="en-GB"/>
          </a:p>
        </p:txBody>
      </p:sp>
    </p:spTree>
    <p:extLst>
      <p:ext uri="{BB962C8B-B14F-4D97-AF65-F5344CB8AC3E}">
        <p14:creationId xmlns:p14="http://schemas.microsoft.com/office/powerpoint/2010/main" val="3146351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A63A5-CDA4-4D0B-AE44-0FEF3D06695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26DA1ED-3629-F10A-E7CC-1583BBF34A22}"/>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1C8D4ED-EB72-19DE-259F-3409E73C1DA0}"/>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80D24A7-20A3-06A5-9D56-B024DCA4B1A4}"/>
              </a:ext>
            </a:extLst>
          </p:cNvPr>
          <p:cNvSpPr>
            <a:spLocks noGrp="1"/>
          </p:cNvSpPr>
          <p:nvPr>
            <p:ph type="dt" sz="half" idx="10"/>
          </p:nvPr>
        </p:nvSpPr>
        <p:spPr/>
        <p:txBody>
          <a:bodyPr/>
          <a:lstStyle/>
          <a:p>
            <a:fld id="{6F040F65-1BDC-4F35-82AD-78360447D08D}" type="datetimeFigureOut">
              <a:rPr lang="en-GB" smtClean="0"/>
              <a:t>02/12/2022</a:t>
            </a:fld>
            <a:endParaRPr lang="en-GB"/>
          </a:p>
        </p:txBody>
      </p:sp>
      <p:sp>
        <p:nvSpPr>
          <p:cNvPr id="6" name="Footer Placeholder 5">
            <a:extLst>
              <a:ext uri="{FF2B5EF4-FFF2-40B4-BE49-F238E27FC236}">
                <a16:creationId xmlns:a16="http://schemas.microsoft.com/office/drawing/2014/main" id="{9E5BCBF8-D9EC-25AD-7C80-C259D25FA11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85FF331-68BC-424B-FC5D-66C2F6E64C5A}"/>
              </a:ext>
            </a:extLst>
          </p:cNvPr>
          <p:cNvSpPr>
            <a:spLocks noGrp="1"/>
          </p:cNvSpPr>
          <p:nvPr>
            <p:ph type="sldNum" sz="quarter" idx="12"/>
          </p:nvPr>
        </p:nvSpPr>
        <p:spPr/>
        <p:txBody>
          <a:bodyPr/>
          <a:lstStyle/>
          <a:p>
            <a:fld id="{9811041B-ED11-41AC-81F5-9FE6C0F70FC8}" type="slidenum">
              <a:rPr lang="en-GB" smtClean="0"/>
              <a:t>‹#›</a:t>
            </a:fld>
            <a:endParaRPr lang="en-GB"/>
          </a:p>
        </p:txBody>
      </p:sp>
    </p:spTree>
    <p:extLst>
      <p:ext uri="{BB962C8B-B14F-4D97-AF65-F5344CB8AC3E}">
        <p14:creationId xmlns:p14="http://schemas.microsoft.com/office/powerpoint/2010/main" val="41129671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44E5D-76D7-BB3C-525D-9404B5AC875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38690F5-B9B4-41BC-E2B4-AD407F4401D8}"/>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FBF8101-BE58-7DD9-7400-FDC7A75996BF}"/>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A36FD94-8055-68C4-C8E4-42FDC536BC19}"/>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AC9A8AF-C8BB-116B-DB5D-442F95407510}"/>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C57C4BA-39F4-AF69-C0B1-A750C4B991EA}"/>
              </a:ext>
            </a:extLst>
          </p:cNvPr>
          <p:cNvSpPr>
            <a:spLocks noGrp="1"/>
          </p:cNvSpPr>
          <p:nvPr>
            <p:ph type="dt" sz="half" idx="10"/>
          </p:nvPr>
        </p:nvSpPr>
        <p:spPr/>
        <p:txBody>
          <a:bodyPr/>
          <a:lstStyle/>
          <a:p>
            <a:fld id="{6F040F65-1BDC-4F35-82AD-78360447D08D}" type="datetimeFigureOut">
              <a:rPr lang="en-GB" smtClean="0"/>
              <a:t>02/12/2022</a:t>
            </a:fld>
            <a:endParaRPr lang="en-GB"/>
          </a:p>
        </p:txBody>
      </p:sp>
      <p:sp>
        <p:nvSpPr>
          <p:cNvPr id="8" name="Footer Placeholder 7">
            <a:extLst>
              <a:ext uri="{FF2B5EF4-FFF2-40B4-BE49-F238E27FC236}">
                <a16:creationId xmlns:a16="http://schemas.microsoft.com/office/drawing/2014/main" id="{152D9F10-F874-7A02-09F2-E759835DC3D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449AD37-1AF3-357B-A3B0-2C3F440D5556}"/>
              </a:ext>
            </a:extLst>
          </p:cNvPr>
          <p:cNvSpPr>
            <a:spLocks noGrp="1"/>
          </p:cNvSpPr>
          <p:nvPr>
            <p:ph type="sldNum" sz="quarter" idx="12"/>
          </p:nvPr>
        </p:nvSpPr>
        <p:spPr/>
        <p:txBody>
          <a:bodyPr/>
          <a:lstStyle/>
          <a:p>
            <a:fld id="{9811041B-ED11-41AC-81F5-9FE6C0F70FC8}" type="slidenum">
              <a:rPr lang="en-GB" smtClean="0"/>
              <a:t>‹#›</a:t>
            </a:fld>
            <a:endParaRPr lang="en-GB"/>
          </a:p>
        </p:txBody>
      </p:sp>
    </p:spTree>
    <p:extLst>
      <p:ext uri="{BB962C8B-B14F-4D97-AF65-F5344CB8AC3E}">
        <p14:creationId xmlns:p14="http://schemas.microsoft.com/office/powerpoint/2010/main" val="7536302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B3B66-1EE7-F0D2-6F1F-FC4E7F1D0B6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B2AEB92-FDD0-9BBA-8773-6A406AC1907C}"/>
              </a:ext>
            </a:extLst>
          </p:cNvPr>
          <p:cNvSpPr>
            <a:spLocks noGrp="1"/>
          </p:cNvSpPr>
          <p:nvPr>
            <p:ph type="dt" sz="half" idx="10"/>
          </p:nvPr>
        </p:nvSpPr>
        <p:spPr/>
        <p:txBody>
          <a:bodyPr/>
          <a:lstStyle/>
          <a:p>
            <a:fld id="{6F040F65-1BDC-4F35-82AD-78360447D08D}" type="datetimeFigureOut">
              <a:rPr lang="en-GB" smtClean="0"/>
              <a:t>02/12/2022</a:t>
            </a:fld>
            <a:endParaRPr lang="en-GB"/>
          </a:p>
        </p:txBody>
      </p:sp>
      <p:sp>
        <p:nvSpPr>
          <p:cNvPr id="4" name="Footer Placeholder 3">
            <a:extLst>
              <a:ext uri="{FF2B5EF4-FFF2-40B4-BE49-F238E27FC236}">
                <a16:creationId xmlns:a16="http://schemas.microsoft.com/office/drawing/2014/main" id="{B22330EA-68E3-139A-9FDE-0516E2968FF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A102A56-8F48-610F-A60F-4BA70D67B62B}"/>
              </a:ext>
            </a:extLst>
          </p:cNvPr>
          <p:cNvSpPr>
            <a:spLocks noGrp="1"/>
          </p:cNvSpPr>
          <p:nvPr>
            <p:ph type="sldNum" sz="quarter" idx="12"/>
          </p:nvPr>
        </p:nvSpPr>
        <p:spPr/>
        <p:txBody>
          <a:bodyPr/>
          <a:lstStyle/>
          <a:p>
            <a:fld id="{9811041B-ED11-41AC-81F5-9FE6C0F70FC8}" type="slidenum">
              <a:rPr lang="en-GB" smtClean="0"/>
              <a:t>‹#›</a:t>
            </a:fld>
            <a:endParaRPr lang="en-GB"/>
          </a:p>
        </p:txBody>
      </p:sp>
    </p:spTree>
    <p:extLst>
      <p:ext uri="{BB962C8B-B14F-4D97-AF65-F5344CB8AC3E}">
        <p14:creationId xmlns:p14="http://schemas.microsoft.com/office/powerpoint/2010/main" val="10890117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E7FAD2-9BD6-4815-80D8-53BBC89FC259}"/>
              </a:ext>
            </a:extLst>
          </p:cNvPr>
          <p:cNvSpPr>
            <a:spLocks noGrp="1"/>
          </p:cNvSpPr>
          <p:nvPr>
            <p:ph type="dt" sz="half" idx="10"/>
          </p:nvPr>
        </p:nvSpPr>
        <p:spPr/>
        <p:txBody>
          <a:bodyPr/>
          <a:lstStyle/>
          <a:p>
            <a:fld id="{6F040F65-1BDC-4F35-82AD-78360447D08D}" type="datetimeFigureOut">
              <a:rPr lang="en-GB" smtClean="0"/>
              <a:t>02/12/2022</a:t>
            </a:fld>
            <a:endParaRPr lang="en-GB"/>
          </a:p>
        </p:txBody>
      </p:sp>
      <p:sp>
        <p:nvSpPr>
          <p:cNvPr id="3" name="Footer Placeholder 2">
            <a:extLst>
              <a:ext uri="{FF2B5EF4-FFF2-40B4-BE49-F238E27FC236}">
                <a16:creationId xmlns:a16="http://schemas.microsoft.com/office/drawing/2014/main" id="{45D33C2A-08BE-CE78-33B9-21F2C4897D8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2AAE4CE-09F4-7124-E9C2-E0A52D767EBD}"/>
              </a:ext>
            </a:extLst>
          </p:cNvPr>
          <p:cNvSpPr>
            <a:spLocks noGrp="1"/>
          </p:cNvSpPr>
          <p:nvPr>
            <p:ph type="sldNum" sz="quarter" idx="12"/>
          </p:nvPr>
        </p:nvSpPr>
        <p:spPr/>
        <p:txBody>
          <a:bodyPr/>
          <a:lstStyle/>
          <a:p>
            <a:fld id="{9811041B-ED11-41AC-81F5-9FE6C0F70FC8}" type="slidenum">
              <a:rPr lang="en-GB" smtClean="0"/>
              <a:t>‹#›</a:t>
            </a:fld>
            <a:endParaRPr lang="en-GB"/>
          </a:p>
        </p:txBody>
      </p:sp>
    </p:spTree>
    <p:extLst>
      <p:ext uri="{BB962C8B-B14F-4D97-AF65-F5344CB8AC3E}">
        <p14:creationId xmlns:p14="http://schemas.microsoft.com/office/powerpoint/2010/main" val="21627965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5F654-912F-4EC7-5AEE-1CEBB639B4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0AF55BF-3F0C-8E79-E9FC-0C8DAD429ACE}"/>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41107E1-BC54-0624-ED5B-6ECFC5882408}"/>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3F36EE-E6DE-3BC4-FBA0-5350F056433A}"/>
              </a:ext>
            </a:extLst>
          </p:cNvPr>
          <p:cNvSpPr>
            <a:spLocks noGrp="1"/>
          </p:cNvSpPr>
          <p:nvPr>
            <p:ph type="dt" sz="half" idx="10"/>
          </p:nvPr>
        </p:nvSpPr>
        <p:spPr/>
        <p:txBody>
          <a:bodyPr/>
          <a:lstStyle/>
          <a:p>
            <a:fld id="{6F040F65-1BDC-4F35-82AD-78360447D08D}" type="datetimeFigureOut">
              <a:rPr lang="en-GB" smtClean="0"/>
              <a:t>02/12/2022</a:t>
            </a:fld>
            <a:endParaRPr lang="en-GB"/>
          </a:p>
        </p:txBody>
      </p:sp>
      <p:sp>
        <p:nvSpPr>
          <p:cNvPr id="6" name="Footer Placeholder 5">
            <a:extLst>
              <a:ext uri="{FF2B5EF4-FFF2-40B4-BE49-F238E27FC236}">
                <a16:creationId xmlns:a16="http://schemas.microsoft.com/office/drawing/2014/main" id="{6A65BD73-B9BF-5CCE-C30C-61EA0F93322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2BB6A7D-2BF0-2F90-EB89-88F553799A98}"/>
              </a:ext>
            </a:extLst>
          </p:cNvPr>
          <p:cNvSpPr>
            <a:spLocks noGrp="1"/>
          </p:cNvSpPr>
          <p:nvPr>
            <p:ph type="sldNum" sz="quarter" idx="12"/>
          </p:nvPr>
        </p:nvSpPr>
        <p:spPr/>
        <p:txBody>
          <a:bodyPr/>
          <a:lstStyle/>
          <a:p>
            <a:fld id="{9811041B-ED11-41AC-81F5-9FE6C0F70FC8}" type="slidenum">
              <a:rPr lang="en-GB" smtClean="0"/>
              <a:t>‹#›</a:t>
            </a:fld>
            <a:endParaRPr lang="en-GB"/>
          </a:p>
        </p:txBody>
      </p:sp>
    </p:spTree>
    <p:extLst>
      <p:ext uri="{BB962C8B-B14F-4D97-AF65-F5344CB8AC3E}">
        <p14:creationId xmlns:p14="http://schemas.microsoft.com/office/powerpoint/2010/main" val="1498507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lvl1pPr>
              <a:defRPr sz="3200"/>
            </a:lvl1pPr>
            <a:lvl2pPr>
              <a:defRPr sz="2933"/>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0235049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9A93D-8011-B1C5-4DC9-46431230C8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31D8271-0447-8D96-4498-62C2341AC0BA}"/>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a:extLst>
              <a:ext uri="{FF2B5EF4-FFF2-40B4-BE49-F238E27FC236}">
                <a16:creationId xmlns:a16="http://schemas.microsoft.com/office/drawing/2014/main" id="{897A1408-5DB4-BC7C-A4AF-4168AE87F844}"/>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63B2F8-75E5-E677-5995-469F4A48F4E2}"/>
              </a:ext>
            </a:extLst>
          </p:cNvPr>
          <p:cNvSpPr>
            <a:spLocks noGrp="1"/>
          </p:cNvSpPr>
          <p:nvPr>
            <p:ph type="dt" sz="half" idx="10"/>
          </p:nvPr>
        </p:nvSpPr>
        <p:spPr/>
        <p:txBody>
          <a:bodyPr/>
          <a:lstStyle/>
          <a:p>
            <a:fld id="{6F040F65-1BDC-4F35-82AD-78360447D08D}" type="datetimeFigureOut">
              <a:rPr lang="en-GB" smtClean="0"/>
              <a:t>02/12/2022</a:t>
            </a:fld>
            <a:endParaRPr lang="en-GB"/>
          </a:p>
        </p:txBody>
      </p:sp>
      <p:sp>
        <p:nvSpPr>
          <p:cNvPr id="6" name="Footer Placeholder 5">
            <a:extLst>
              <a:ext uri="{FF2B5EF4-FFF2-40B4-BE49-F238E27FC236}">
                <a16:creationId xmlns:a16="http://schemas.microsoft.com/office/drawing/2014/main" id="{2B73483A-3571-E3D3-6A9D-EB4DA9EDA9F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AEB0195-0CC0-0DC4-9DBC-D4F6A2F4B980}"/>
              </a:ext>
            </a:extLst>
          </p:cNvPr>
          <p:cNvSpPr>
            <a:spLocks noGrp="1"/>
          </p:cNvSpPr>
          <p:nvPr>
            <p:ph type="sldNum" sz="quarter" idx="12"/>
          </p:nvPr>
        </p:nvSpPr>
        <p:spPr/>
        <p:txBody>
          <a:bodyPr/>
          <a:lstStyle/>
          <a:p>
            <a:fld id="{9811041B-ED11-41AC-81F5-9FE6C0F70FC8}" type="slidenum">
              <a:rPr lang="en-GB" smtClean="0"/>
              <a:t>‹#›</a:t>
            </a:fld>
            <a:endParaRPr lang="en-GB"/>
          </a:p>
        </p:txBody>
      </p:sp>
    </p:spTree>
    <p:extLst>
      <p:ext uri="{BB962C8B-B14F-4D97-AF65-F5344CB8AC3E}">
        <p14:creationId xmlns:p14="http://schemas.microsoft.com/office/powerpoint/2010/main" val="21028009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061D8-08BD-8EA9-3584-10FE793B129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6E7FD55-FEF5-0AD4-92E2-3DC763F7FA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308B5AB-4794-B856-5E6F-560485E745DF}"/>
              </a:ext>
            </a:extLst>
          </p:cNvPr>
          <p:cNvSpPr>
            <a:spLocks noGrp="1"/>
          </p:cNvSpPr>
          <p:nvPr>
            <p:ph type="dt" sz="half" idx="10"/>
          </p:nvPr>
        </p:nvSpPr>
        <p:spPr/>
        <p:txBody>
          <a:bodyPr/>
          <a:lstStyle/>
          <a:p>
            <a:fld id="{6F040F65-1BDC-4F35-82AD-78360447D08D}" type="datetimeFigureOut">
              <a:rPr lang="en-GB" smtClean="0"/>
              <a:t>02/12/2022</a:t>
            </a:fld>
            <a:endParaRPr lang="en-GB"/>
          </a:p>
        </p:txBody>
      </p:sp>
      <p:sp>
        <p:nvSpPr>
          <p:cNvPr id="5" name="Footer Placeholder 4">
            <a:extLst>
              <a:ext uri="{FF2B5EF4-FFF2-40B4-BE49-F238E27FC236}">
                <a16:creationId xmlns:a16="http://schemas.microsoft.com/office/drawing/2014/main" id="{0DC92AEB-EF50-917A-57C6-9BFF5F098BE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6AB312E-4E42-3FC8-AF97-EC805663094D}"/>
              </a:ext>
            </a:extLst>
          </p:cNvPr>
          <p:cNvSpPr>
            <a:spLocks noGrp="1"/>
          </p:cNvSpPr>
          <p:nvPr>
            <p:ph type="sldNum" sz="quarter" idx="12"/>
          </p:nvPr>
        </p:nvSpPr>
        <p:spPr/>
        <p:txBody>
          <a:bodyPr/>
          <a:lstStyle/>
          <a:p>
            <a:fld id="{9811041B-ED11-41AC-81F5-9FE6C0F70FC8}" type="slidenum">
              <a:rPr lang="en-GB" smtClean="0"/>
              <a:t>‹#›</a:t>
            </a:fld>
            <a:endParaRPr lang="en-GB"/>
          </a:p>
        </p:txBody>
      </p:sp>
    </p:spTree>
    <p:extLst>
      <p:ext uri="{BB962C8B-B14F-4D97-AF65-F5344CB8AC3E}">
        <p14:creationId xmlns:p14="http://schemas.microsoft.com/office/powerpoint/2010/main" val="31821132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EC58F4-26F2-D12D-FC05-37A6751432FD}"/>
              </a:ext>
            </a:extLst>
          </p:cNvPr>
          <p:cNvSpPr>
            <a:spLocks noGrp="1"/>
          </p:cNvSpPr>
          <p:nvPr>
            <p:ph type="title" orient="vert"/>
          </p:nvPr>
        </p:nvSpPr>
        <p:spPr>
          <a:xfrm>
            <a:off x="8724901" y="365126"/>
            <a:ext cx="2628900" cy="5811839"/>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4010442-5F29-9150-978D-3FA863067399}"/>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7836A23-9951-0F2A-856E-C59290FFFCC1}"/>
              </a:ext>
            </a:extLst>
          </p:cNvPr>
          <p:cNvSpPr>
            <a:spLocks noGrp="1"/>
          </p:cNvSpPr>
          <p:nvPr>
            <p:ph type="dt" sz="half" idx="10"/>
          </p:nvPr>
        </p:nvSpPr>
        <p:spPr/>
        <p:txBody>
          <a:bodyPr/>
          <a:lstStyle/>
          <a:p>
            <a:fld id="{6F040F65-1BDC-4F35-82AD-78360447D08D}" type="datetimeFigureOut">
              <a:rPr lang="en-GB" smtClean="0"/>
              <a:t>02/12/2022</a:t>
            </a:fld>
            <a:endParaRPr lang="en-GB"/>
          </a:p>
        </p:txBody>
      </p:sp>
      <p:sp>
        <p:nvSpPr>
          <p:cNvPr id="5" name="Footer Placeholder 4">
            <a:extLst>
              <a:ext uri="{FF2B5EF4-FFF2-40B4-BE49-F238E27FC236}">
                <a16:creationId xmlns:a16="http://schemas.microsoft.com/office/drawing/2014/main" id="{2A708970-9B7E-C627-4DBA-619DE0E0E74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FD2C484-2FD5-0E09-175E-7E7BC5A1D963}"/>
              </a:ext>
            </a:extLst>
          </p:cNvPr>
          <p:cNvSpPr>
            <a:spLocks noGrp="1"/>
          </p:cNvSpPr>
          <p:nvPr>
            <p:ph type="sldNum" sz="quarter" idx="12"/>
          </p:nvPr>
        </p:nvSpPr>
        <p:spPr/>
        <p:txBody>
          <a:bodyPr/>
          <a:lstStyle/>
          <a:p>
            <a:fld id="{9811041B-ED11-41AC-81F5-9FE6C0F70FC8}" type="slidenum">
              <a:rPr lang="en-GB" smtClean="0"/>
              <a:t>‹#›</a:t>
            </a:fld>
            <a:endParaRPr lang="en-GB"/>
          </a:p>
        </p:txBody>
      </p:sp>
    </p:spTree>
    <p:extLst>
      <p:ext uri="{BB962C8B-B14F-4D97-AF65-F5344CB8AC3E}">
        <p14:creationId xmlns:p14="http://schemas.microsoft.com/office/powerpoint/2010/main" val="40533931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Slide Grad 4">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183" y="-13692"/>
            <a:ext cx="12236365" cy="6885384"/>
          </a:xfrm>
          <a:prstGeom prst="rect">
            <a:avLst/>
          </a:prstGeom>
        </p:spPr>
      </p:pic>
      <p:sp>
        <p:nvSpPr>
          <p:cNvPr id="2" name="Title 1"/>
          <p:cNvSpPr>
            <a:spLocks noGrp="1"/>
          </p:cNvSpPr>
          <p:nvPr>
            <p:ph type="ctrTitle"/>
          </p:nvPr>
        </p:nvSpPr>
        <p:spPr>
          <a:xfrm>
            <a:off x="612082" y="1892829"/>
            <a:ext cx="5099876" cy="492443"/>
          </a:xfrm>
        </p:spPr>
        <p:txBody>
          <a:bodyPr anchor="t" anchorCtr="0"/>
          <a:lstStyle>
            <a:lvl1pPr>
              <a:defRPr sz="3200" spc="-31" baseline="0">
                <a:solidFill>
                  <a:schemeClr val="bg1"/>
                </a:solidFill>
              </a:defRPr>
            </a:lvl1pPr>
          </a:lstStyle>
          <a:p>
            <a:r>
              <a:rPr lang="en-GB"/>
              <a:t>Click to edit Master title style</a:t>
            </a:r>
          </a:p>
        </p:txBody>
      </p:sp>
      <p:sp>
        <p:nvSpPr>
          <p:cNvPr id="3" name="Subtitle 2"/>
          <p:cNvSpPr>
            <a:spLocks noGrp="1"/>
          </p:cNvSpPr>
          <p:nvPr>
            <p:ph type="subTitle" idx="1"/>
          </p:nvPr>
        </p:nvSpPr>
        <p:spPr>
          <a:xfrm>
            <a:off x="612083" y="2547637"/>
            <a:ext cx="5099875" cy="205954"/>
          </a:xfrm>
        </p:spPr>
        <p:txBody>
          <a:bodyPr wrap="square" anchor="b" anchorCtr="0">
            <a:spAutoFit/>
          </a:bodyPr>
          <a:lstStyle>
            <a:lvl1pPr marL="0" indent="0" algn="l">
              <a:spcBef>
                <a:spcPts val="0"/>
              </a:spcBef>
              <a:buNone/>
              <a:defRPr sz="1200" b="1" cap="all" baseline="0">
                <a:solidFill>
                  <a:srgbClr val="FFFFFF"/>
                </a:solidFill>
              </a:defRPr>
            </a:lvl1pPr>
            <a:lvl2pPr marL="457143" indent="0" algn="ctr">
              <a:buNone/>
              <a:defRPr>
                <a:solidFill>
                  <a:schemeClr val="tx1">
                    <a:tint val="75000"/>
                  </a:schemeClr>
                </a:solidFill>
              </a:defRPr>
            </a:lvl2pPr>
            <a:lvl3pPr marL="914286" indent="0" algn="ctr">
              <a:buNone/>
              <a:defRPr>
                <a:solidFill>
                  <a:schemeClr val="tx1">
                    <a:tint val="75000"/>
                  </a:schemeClr>
                </a:solidFill>
              </a:defRPr>
            </a:lvl3pPr>
            <a:lvl4pPr marL="1371428" indent="0" algn="ctr">
              <a:buNone/>
              <a:defRPr>
                <a:solidFill>
                  <a:schemeClr val="tx1">
                    <a:tint val="75000"/>
                  </a:schemeClr>
                </a:solidFill>
              </a:defRPr>
            </a:lvl4pPr>
            <a:lvl5pPr marL="1828572" indent="0" algn="ctr">
              <a:buNone/>
              <a:defRPr>
                <a:solidFill>
                  <a:schemeClr val="tx1">
                    <a:tint val="75000"/>
                  </a:schemeClr>
                </a:solidFill>
              </a:defRPr>
            </a:lvl5pPr>
            <a:lvl6pPr marL="2285714" indent="0" algn="ctr">
              <a:buNone/>
              <a:defRPr>
                <a:solidFill>
                  <a:schemeClr val="tx1">
                    <a:tint val="75000"/>
                  </a:schemeClr>
                </a:solidFill>
              </a:defRPr>
            </a:lvl6pPr>
            <a:lvl7pPr marL="2742858" indent="0" algn="ctr">
              <a:buNone/>
              <a:defRPr>
                <a:solidFill>
                  <a:schemeClr val="tx1">
                    <a:tint val="75000"/>
                  </a:schemeClr>
                </a:solidFill>
              </a:defRPr>
            </a:lvl7pPr>
            <a:lvl8pPr marL="3200000" indent="0" algn="ctr">
              <a:buNone/>
              <a:defRPr>
                <a:solidFill>
                  <a:schemeClr val="tx1">
                    <a:tint val="75000"/>
                  </a:schemeClr>
                </a:solidFill>
              </a:defRPr>
            </a:lvl8pPr>
            <a:lvl9pPr marL="3657143" indent="0" algn="ctr">
              <a:buNone/>
              <a:defRPr>
                <a:solidFill>
                  <a:schemeClr val="tx1">
                    <a:tint val="75000"/>
                  </a:schemeClr>
                </a:solidFill>
              </a:defRPr>
            </a:lvl9pPr>
          </a:lstStyle>
          <a:p>
            <a:r>
              <a:rPr lang="en-GB"/>
              <a:t>Click to edit Master subtitle style</a:t>
            </a:r>
          </a:p>
        </p:txBody>
      </p:sp>
      <p:grpSp>
        <p:nvGrpSpPr>
          <p:cNvPr id="10" name="Group 8"/>
          <p:cNvGrpSpPr>
            <a:grpSpLocks noChangeAspect="1"/>
          </p:cNvGrpSpPr>
          <p:nvPr/>
        </p:nvGrpSpPr>
        <p:grpSpPr bwMode="auto">
          <a:xfrm>
            <a:off x="10320472" y="358853"/>
            <a:ext cx="1448481" cy="554400"/>
            <a:chOff x="4860" y="2263"/>
            <a:chExt cx="465" cy="178"/>
          </a:xfrm>
          <a:solidFill>
            <a:schemeClr val="bg1"/>
          </a:solidFill>
        </p:grpSpPr>
        <p:sp>
          <p:nvSpPr>
            <p:cNvPr id="11" name="Freeform 9"/>
            <p:cNvSpPr>
              <a:spLocks/>
            </p:cNvSpPr>
            <p:nvPr/>
          </p:nvSpPr>
          <p:spPr bwMode="auto">
            <a:xfrm>
              <a:off x="4860" y="2396"/>
              <a:ext cx="44" cy="45"/>
            </a:xfrm>
            <a:custGeom>
              <a:avLst/>
              <a:gdLst>
                <a:gd name="T0" fmla="*/ 0 w 145"/>
                <a:gd name="T1" fmla="*/ 73 h 146"/>
                <a:gd name="T2" fmla="*/ 0 w 145"/>
                <a:gd name="T3" fmla="*/ 73 h 146"/>
                <a:gd name="T4" fmla="*/ 72 w 145"/>
                <a:gd name="T5" fmla="*/ 0 h 146"/>
                <a:gd name="T6" fmla="*/ 145 w 145"/>
                <a:gd name="T7" fmla="*/ 73 h 146"/>
                <a:gd name="T8" fmla="*/ 72 w 145"/>
                <a:gd name="T9" fmla="*/ 146 h 146"/>
                <a:gd name="T10" fmla="*/ 0 w 145"/>
                <a:gd name="T11" fmla="*/ 73 h 146"/>
              </a:gdLst>
              <a:ahLst/>
              <a:cxnLst>
                <a:cxn ang="0">
                  <a:pos x="T0" y="T1"/>
                </a:cxn>
                <a:cxn ang="0">
                  <a:pos x="T2" y="T3"/>
                </a:cxn>
                <a:cxn ang="0">
                  <a:pos x="T4" y="T5"/>
                </a:cxn>
                <a:cxn ang="0">
                  <a:pos x="T6" y="T7"/>
                </a:cxn>
                <a:cxn ang="0">
                  <a:pos x="T8" y="T9"/>
                </a:cxn>
                <a:cxn ang="0">
                  <a:pos x="T10" y="T11"/>
                </a:cxn>
              </a:cxnLst>
              <a:rect l="0" t="0" r="r" b="b"/>
              <a:pathLst>
                <a:path w="145" h="146">
                  <a:moveTo>
                    <a:pt x="0" y="73"/>
                  </a:moveTo>
                  <a:lnTo>
                    <a:pt x="0" y="73"/>
                  </a:lnTo>
                  <a:cubicBezTo>
                    <a:pt x="0" y="32"/>
                    <a:pt x="32" y="0"/>
                    <a:pt x="72" y="0"/>
                  </a:cubicBezTo>
                  <a:cubicBezTo>
                    <a:pt x="113" y="0"/>
                    <a:pt x="145" y="32"/>
                    <a:pt x="145" y="73"/>
                  </a:cubicBezTo>
                  <a:cubicBezTo>
                    <a:pt x="145" y="113"/>
                    <a:pt x="113" y="146"/>
                    <a:pt x="72" y="146"/>
                  </a:cubicBezTo>
                  <a:cubicBezTo>
                    <a:pt x="32" y="146"/>
                    <a:pt x="0" y="113"/>
                    <a:pt x="0" y="7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12" name="Freeform 10"/>
            <p:cNvSpPr>
              <a:spLocks noEditPoints="1"/>
            </p:cNvSpPr>
            <p:nvPr/>
          </p:nvSpPr>
          <p:spPr bwMode="auto">
            <a:xfrm>
              <a:off x="4860" y="2263"/>
              <a:ext cx="133" cy="134"/>
            </a:xfrm>
            <a:custGeom>
              <a:avLst/>
              <a:gdLst>
                <a:gd name="T0" fmla="*/ 219 w 438"/>
                <a:gd name="T1" fmla="*/ 0 h 437"/>
                <a:gd name="T2" fmla="*/ 219 w 438"/>
                <a:gd name="T3" fmla="*/ 0 h 437"/>
                <a:gd name="T4" fmla="*/ 0 w 438"/>
                <a:gd name="T5" fmla="*/ 219 h 437"/>
                <a:gd name="T6" fmla="*/ 219 w 438"/>
                <a:gd name="T7" fmla="*/ 437 h 437"/>
                <a:gd name="T8" fmla="*/ 438 w 438"/>
                <a:gd name="T9" fmla="*/ 219 h 437"/>
                <a:gd name="T10" fmla="*/ 219 w 438"/>
                <a:gd name="T11" fmla="*/ 0 h 437"/>
                <a:gd name="T12" fmla="*/ 218 w 438"/>
                <a:gd name="T13" fmla="*/ 294 h 437"/>
                <a:gd name="T14" fmla="*/ 218 w 438"/>
                <a:gd name="T15" fmla="*/ 294 h 437"/>
                <a:gd name="T16" fmla="*/ 145 w 438"/>
                <a:gd name="T17" fmla="*/ 221 h 437"/>
                <a:gd name="T18" fmla="*/ 218 w 438"/>
                <a:gd name="T19" fmla="*/ 148 h 437"/>
                <a:gd name="T20" fmla="*/ 291 w 438"/>
                <a:gd name="T21" fmla="*/ 221 h 437"/>
                <a:gd name="T22" fmla="*/ 218 w 438"/>
                <a:gd name="T23" fmla="*/ 294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8" h="437">
                  <a:moveTo>
                    <a:pt x="219" y="0"/>
                  </a:moveTo>
                  <a:lnTo>
                    <a:pt x="219" y="0"/>
                  </a:lnTo>
                  <a:cubicBezTo>
                    <a:pt x="98" y="0"/>
                    <a:pt x="0" y="98"/>
                    <a:pt x="0" y="219"/>
                  </a:cubicBezTo>
                  <a:cubicBezTo>
                    <a:pt x="0" y="339"/>
                    <a:pt x="98" y="437"/>
                    <a:pt x="219" y="437"/>
                  </a:cubicBezTo>
                  <a:cubicBezTo>
                    <a:pt x="340" y="437"/>
                    <a:pt x="438" y="339"/>
                    <a:pt x="438" y="219"/>
                  </a:cubicBezTo>
                  <a:cubicBezTo>
                    <a:pt x="438" y="98"/>
                    <a:pt x="340" y="0"/>
                    <a:pt x="219" y="0"/>
                  </a:cubicBezTo>
                  <a:close/>
                  <a:moveTo>
                    <a:pt x="218" y="294"/>
                  </a:moveTo>
                  <a:lnTo>
                    <a:pt x="218" y="294"/>
                  </a:lnTo>
                  <a:cubicBezTo>
                    <a:pt x="178" y="294"/>
                    <a:pt x="145" y="262"/>
                    <a:pt x="145" y="221"/>
                  </a:cubicBezTo>
                  <a:cubicBezTo>
                    <a:pt x="145" y="181"/>
                    <a:pt x="178" y="148"/>
                    <a:pt x="218" y="148"/>
                  </a:cubicBezTo>
                  <a:cubicBezTo>
                    <a:pt x="258" y="148"/>
                    <a:pt x="291" y="181"/>
                    <a:pt x="291" y="221"/>
                  </a:cubicBezTo>
                  <a:cubicBezTo>
                    <a:pt x="291" y="262"/>
                    <a:pt x="258" y="294"/>
                    <a:pt x="218" y="29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13" name="Freeform 11"/>
            <p:cNvSpPr>
              <a:spLocks/>
            </p:cNvSpPr>
            <p:nvPr/>
          </p:nvSpPr>
          <p:spPr bwMode="auto">
            <a:xfrm>
              <a:off x="5285" y="2348"/>
              <a:ext cx="40" cy="48"/>
            </a:xfrm>
            <a:custGeom>
              <a:avLst/>
              <a:gdLst>
                <a:gd name="T0" fmla="*/ 39 w 132"/>
                <a:gd name="T1" fmla="*/ 17 h 156"/>
                <a:gd name="T2" fmla="*/ 39 w 132"/>
                <a:gd name="T3" fmla="*/ 17 h 156"/>
                <a:gd name="T4" fmla="*/ 39 w 132"/>
                <a:gd name="T5" fmla="*/ 3 h 156"/>
                <a:gd name="T6" fmla="*/ 0 w 132"/>
                <a:gd name="T7" fmla="*/ 3 h 156"/>
                <a:gd name="T8" fmla="*/ 0 w 132"/>
                <a:gd name="T9" fmla="*/ 156 h 156"/>
                <a:gd name="T10" fmla="*/ 39 w 132"/>
                <a:gd name="T11" fmla="*/ 156 h 156"/>
                <a:gd name="T12" fmla="*/ 39 w 132"/>
                <a:gd name="T13" fmla="*/ 75 h 156"/>
                <a:gd name="T14" fmla="*/ 70 w 132"/>
                <a:gd name="T15" fmla="*/ 38 h 156"/>
                <a:gd name="T16" fmla="*/ 93 w 132"/>
                <a:gd name="T17" fmla="*/ 63 h 156"/>
                <a:gd name="T18" fmla="*/ 93 w 132"/>
                <a:gd name="T19" fmla="*/ 156 h 156"/>
                <a:gd name="T20" fmla="*/ 132 w 132"/>
                <a:gd name="T21" fmla="*/ 156 h 156"/>
                <a:gd name="T22" fmla="*/ 132 w 132"/>
                <a:gd name="T23" fmla="*/ 52 h 156"/>
                <a:gd name="T24" fmla="*/ 79 w 132"/>
                <a:gd name="T25" fmla="*/ 0 h 156"/>
                <a:gd name="T26" fmla="*/ 39 w 132"/>
                <a:gd name="T27" fmla="*/ 17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56">
                  <a:moveTo>
                    <a:pt x="39" y="17"/>
                  </a:moveTo>
                  <a:lnTo>
                    <a:pt x="39" y="17"/>
                  </a:lnTo>
                  <a:lnTo>
                    <a:pt x="39" y="3"/>
                  </a:lnTo>
                  <a:lnTo>
                    <a:pt x="0" y="3"/>
                  </a:lnTo>
                  <a:lnTo>
                    <a:pt x="0" y="156"/>
                  </a:lnTo>
                  <a:lnTo>
                    <a:pt x="39" y="156"/>
                  </a:lnTo>
                  <a:lnTo>
                    <a:pt x="39" y="75"/>
                  </a:lnTo>
                  <a:cubicBezTo>
                    <a:pt x="39" y="52"/>
                    <a:pt x="51" y="38"/>
                    <a:pt x="70" y="38"/>
                  </a:cubicBezTo>
                  <a:cubicBezTo>
                    <a:pt x="91" y="38"/>
                    <a:pt x="93" y="55"/>
                    <a:pt x="93" y="63"/>
                  </a:cubicBezTo>
                  <a:lnTo>
                    <a:pt x="93" y="156"/>
                  </a:lnTo>
                  <a:lnTo>
                    <a:pt x="132" y="156"/>
                  </a:lnTo>
                  <a:lnTo>
                    <a:pt x="132" y="52"/>
                  </a:lnTo>
                  <a:cubicBezTo>
                    <a:pt x="132" y="17"/>
                    <a:pt x="114" y="0"/>
                    <a:pt x="79" y="0"/>
                  </a:cubicBezTo>
                  <a:cubicBezTo>
                    <a:pt x="63" y="0"/>
                    <a:pt x="49" y="6"/>
                    <a:pt x="39" y="1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14" name="Freeform 12"/>
            <p:cNvSpPr>
              <a:spLocks/>
            </p:cNvSpPr>
            <p:nvPr/>
          </p:nvSpPr>
          <p:spPr bwMode="auto">
            <a:xfrm>
              <a:off x="5111" y="2349"/>
              <a:ext cx="28" cy="47"/>
            </a:xfrm>
            <a:custGeom>
              <a:avLst/>
              <a:gdLst>
                <a:gd name="T0" fmla="*/ 37 w 90"/>
                <a:gd name="T1" fmla="*/ 24 h 154"/>
                <a:gd name="T2" fmla="*/ 37 w 90"/>
                <a:gd name="T3" fmla="*/ 24 h 154"/>
                <a:gd name="T4" fmla="*/ 37 w 90"/>
                <a:gd name="T5" fmla="*/ 1 h 154"/>
                <a:gd name="T6" fmla="*/ 0 w 90"/>
                <a:gd name="T7" fmla="*/ 1 h 154"/>
                <a:gd name="T8" fmla="*/ 0 w 90"/>
                <a:gd name="T9" fmla="*/ 154 h 154"/>
                <a:gd name="T10" fmla="*/ 37 w 90"/>
                <a:gd name="T11" fmla="*/ 154 h 154"/>
                <a:gd name="T12" fmla="*/ 37 w 90"/>
                <a:gd name="T13" fmla="*/ 75 h 154"/>
                <a:gd name="T14" fmla="*/ 74 w 90"/>
                <a:gd name="T15" fmla="*/ 40 h 154"/>
                <a:gd name="T16" fmla="*/ 90 w 90"/>
                <a:gd name="T17" fmla="*/ 41 h 154"/>
                <a:gd name="T18" fmla="*/ 90 w 90"/>
                <a:gd name="T19" fmla="*/ 40 h 154"/>
                <a:gd name="T20" fmla="*/ 90 w 90"/>
                <a:gd name="T21" fmla="*/ 1 h 154"/>
                <a:gd name="T22" fmla="*/ 89 w 90"/>
                <a:gd name="T23" fmla="*/ 1 h 154"/>
                <a:gd name="T24" fmla="*/ 80 w 90"/>
                <a:gd name="T25" fmla="*/ 0 h 154"/>
                <a:gd name="T26" fmla="*/ 37 w 90"/>
                <a:gd name="T27" fmla="*/ 2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54">
                  <a:moveTo>
                    <a:pt x="37" y="24"/>
                  </a:moveTo>
                  <a:lnTo>
                    <a:pt x="37" y="24"/>
                  </a:lnTo>
                  <a:lnTo>
                    <a:pt x="37" y="1"/>
                  </a:lnTo>
                  <a:lnTo>
                    <a:pt x="0" y="1"/>
                  </a:lnTo>
                  <a:lnTo>
                    <a:pt x="0" y="154"/>
                  </a:lnTo>
                  <a:lnTo>
                    <a:pt x="37" y="154"/>
                  </a:lnTo>
                  <a:lnTo>
                    <a:pt x="37" y="75"/>
                  </a:lnTo>
                  <a:cubicBezTo>
                    <a:pt x="39" y="59"/>
                    <a:pt x="47" y="40"/>
                    <a:pt x="74" y="40"/>
                  </a:cubicBezTo>
                  <a:lnTo>
                    <a:pt x="90" y="41"/>
                  </a:lnTo>
                  <a:lnTo>
                    <a:pt x="90" y="40"/>
                  </a:lnTo>
                  <a:lnTo>
                    <a:pt x="90" y="1"/>
                  </a:lnTo>
                  <a:lnTo>
                    <a:pt x="89" y="1"/>
                  </a:lnTo>
                  <a:lnTo>
                    <a:pt x="80" y="0"/>
                  </a:lnTo>
                  <a:cubicBezTo>
                    <a:pt x="63" y="0"/>
                    <a:pt x="46" y="9"/>
                    <a:pt x="37" y="2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15" name="Freeform 13"/>
            <p:cNvSpPr>
              <a:spLocks noEditPoints="1"/>
            </p:cNvSpPr>
            <p:nvPr/>
          </p:nvSpPr>
          <p:spPr bwMode="auto">
            <a:xfrm>
              <a:off x="5014" y="2331"/>
              <a:ext cx="49" cy="65"/>
            </a:xfrm>
            <a:custGeom>
              <a:avLst/>
              <a:gdLst>
                <a:gd name="T0" fmla="*/ 85 w 161"/>
                <a:gd name="T1" fmla="*/ 0 h 214"/>
                <a:gd name="T2" fmla="*/ 85 w 161"/>
                <a:gd name="T3" fmla="*/ 0 h 214"/>
                <a:gd name="T4" fmla="*/ 0 w 161"/>
                <a:gd name="T5" fmla="*/ 0 h 214"/>
                <a:gd name="T6" fmla="*/ 0 w 161"/>
                <a:gd name="T7" fmla="*/ 214 h 214"/>
                <a:gd name="T8" fmla="*/ 43 w 161"/>
                <a:gd name="T9" fmla="*/ 214 h 214"/>
                <a:gd name="T10" fmla="*/ 43 w 161"/>
                <a:gd name="T11" fmla="*/ 143 h 214"/>
                <a:gd name="T12" fmla="*/ 88 w 161"/>
                <a:gd name="T13" fmla="*/ 143 h 214"/>
                <a:gd name="T14" fmla="*/ 161 w 161"/>
                <a:gd name="T15" fmla="*/ 73 h 214"/>
                <a:gd name="T16" fmla="*/ 85 w 161"/>
                <a:gd name="T17" fmla="*/ 0 h 214"/>
                <a:gd name="T18" fmla="*/ 81 w 161"/>
                <a:gd name="T19" fmla="*/ 107 h 214"/>
                <a:gd name="T20" fmla="*/ 81 w 161"/>
                <a:gd name="T21" fmla="*/ 107 h 214"/>
                <a:gd name="T22" fmla="*/ 43 w 161"/>
                <a:gd name="T23" fmla="*/ 107 h 214"/>
                <a:gd name="T24" fmla="*/ 43 w 161"/>
                <a:gd name="T25" fmla="*/ 36 h 214"/>
                <a:gd name="T26" fmla="*/ 79 w 161"/>
                <a:gd name="T27" fmla="*/ 36 h 214"/>
                <a:gd name="T28" fmla="*/ 116 w 161"/>
                <a:gd name="T29" fmla="*/ 73 h 214"/>
                <a:gd name="T30" fmla="*/ 81 w 161"/>
                <a:gd name="T31" fmla="*/ 107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1" h="214">
                  <a:moveTo>
                    <a:pt x="85" y="0"/>
                  </a:moveTo>
                  <a:lnTo>
                    <a:pt x="85" y="0"/>
                  </a:lnTo>
                  <a:lnTo>
                    <a:pt x="0" y="0"/>
                  </a:lnTo>
                  <a:lnTo>
                    <a:pt x="0" y="214"/>
                  </a:lnTo>
                  <a:lnTo>
                    <a:pt x="43" y="214"/>
                  </a:lnTo>
                  <a:lnTo>
                    <a:pt x="43" y="143"/>
                  </a:lnTo>
                  <a:lnTo>
                    <a:pt x="88" y="143"/>
                  </a:lnTo>
                  <a:cubicBezTo>
                    <a:pt x="131" y="143"/>
                    <a:pt x="161" y="115"/>
                    <a:pt x="161" y="73"/>
                  </a:cubicBezTo>
                  <a:cubicBezTo>
                    <a:pt x="161" y="27"/>
                    <a:pt x="133" y="0"/>
                    <a:pt x="85" y="0"/>
                  </a:cubicBezTo>
                  <a:close/>
                  <a:moveTo>
                    <a:pt x="81" y="107"/>
                  </a:moveTo>
                  <a:lnTo>
                    <a:pt x="81" y="107"/>
                  </a:lnTo>
                  <a:lnTo>
                    <a:pt x="43" y="107"/>
                  </a:lnTo>
                  <a:lnTo>
                    <a:pt x="43" y="36"/>
                  </a:lnTo>
                  <a:lnTo>
                    <a:pt x="79" y="36"/>
                  </a:lnTo>
                  <a:cubicBezTo>
                    <a:pt x="105" y="36"/>
                    <a:pt x="116" y="48"/>
                    <a:pt x="116" y="73"/>
                  </a:cubicBezTo>
                  <a:cubicBezTo>
                    <a:pt x="116" y="94"/>
                    <a:pt x="103" y="107"/>
                    <a:pt x="81" y="10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16" name="Freeform 14"/>
            <p:cNvSpPr>
              <a:spLocks noEditPoints="1"/>
            </p:cNvSpPr>
            <p:nvPr/>
          </p:nvSpPr>
          <p:spPr bwMode="auto">
            <a:xfrm>
              <a:off x="5063" y="2348"/>
              <a:ext cx="45" cy="49"/>
            </a:xfrm>
            <a:custGeom>
              <a:avLst/>
              <a:gdLst>
                <a:gd name="T0" fmla="*/ 145 w 146"/>
                <a:gd name="T1" fmla="*/ 154 h 159"/>
                <a:gd name="T2" fmla="*/ 145 w 146"/>
                <a:gd name="T3" fmla="*/ 154 h 159"/>
                <a:gd name="T4" fmla="*/ 139 w 146"/>
                <a:gd name="T5" fmla="*/ 129 h 159"/>
                <a:gd name="T6" fmla="*/ 139 w 146"/>
                <a:gd name="T7" fmla="*/ 50 h 159"/>
                <a:gd name="T8" fmla="*/ 73 w 146"/>
                <a:gd name="T9" fmla="*/ 0 h 159"/>
                <a:gd name="T10" fmla="*/ 8 w 146"/>
                <a:gd name="T11" fmla="*/ 50 h 159"/>
                <a:gd name="T12" fmla="*/ 8 w 146"/>
                <a:gd name="T13" fmla="*/ 51 h 159"/>
                <a:gd name="T14" fmla="*/ 47 w 146"/>
                <a:gd name="T15" fmla="*/ 53 h 159"/>
                <a:gd name="T16" fmla="*/ 47 w 146"/>
                <a:gd name="T17" fmla="*/ 51 h 159"/>
                <a:gd name="T18" fmla="*/ 73 w 146"/>
                <a:gd name="T19" fmla="*/ 30 h 159"/>
                <a:gd name="T20" fmla="*/ 100 w 146"/>
                <a:gd name="T21" fmla="*/ 48 h 159"/>
                <a:gd name="T22" fmla="*/ 100 w 146"/>
                <a:gd name="T23" fmla="*/ 51 h 159"/>
                <a:gd name="T24" fmla="*/ 71 w 146"/>
                <a:gd name="T25" fmla="*/ 58 h 159"/>
                <a:gd name="T26" fmla="*/ 47 w 146"/>
                <a:gd name="T27" fmla="*/ 63 h 159"/>
                <a:gd name="T28" fmla="*/ 0 w 146"/>
                <a:gd name="T29" fmla="*/ 111 h 159"/>
                <a:gd name="T30" fmla="*/ 53 w 146"/>
                <a:gd name="T31" fmla="*/ 159 h 159"/>
                <a:gd name="T32" fmla="*/ 100 w 146"/>
                <a:gd name="T33" fmla="*/ 143 h 159"/>
                <a:gd name="T34" fmla="*/ 104 w 146"/>
                <a:gd name="T35" fmla="*/ 155 h 159"/>
                <a:gd name="T36" fmla="*/ 104 w 146"/>
                <a:gd name="T37" fmla="*/ 156 h 159"/>
                <a:gd name="T38" fmla="*/ 146 w 146"/>
                <a:gd name="T39" fmla="*/ 156 h 159"/>
                <a:gd name="T40" fmla="*/ 145 w 146"/>
                <a:gd name="T41" fmla="*/ 154 h 159"/>
                <a:gd name="T42" fmla="*/ 145 w 146"/>
                <a:gd name="T43" fmla="*/ 154 h 159"/>
                <a:gd name="T44" fmla="*/ 100 w 146"/>
                <a:gd name="T45" fmla="*/ 101 h 159"/>
                <a:gd name="T46" fmla="*/ 100 w 146"/>
                <a:gd name="T47" fmla="*/ 101 h 159"/>
                <a:gd name="T48" fmla="*/ 63 w 146"/>
                <a:gd name="T49" fmla="*/ 127 h 159"/>
                <a:gd name="T50" fmla="*/ 41 w 146"/>
                <a:gd name="T51" fmla="*/ 110 h 159"/>
                <a:gd name="T52" fmla="*/ 65 w 146"/>
                <a:gd name="T53" fmla="*/ 90 h 159"/>
                <a:gd name="T54" fmla="*/ 85 w 146"/>
                <a:gd name="T55" fmla="*/ 86 h 159"/>
                <a:gd name="T56" fmla="*/ 100 w 146"/>
                <a:gd name="T57" fmla="*/ 81 h 159"/>
                <a:gd name="T58" fmla="*/ 100 w 146"/>
                <a:gd name="T59" fmla="*/ 101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 h="159">
                  <a:moveTo>
                    <a:pt x="145" y="154"/>
                  </a:moveTo>
                  <a:lnTo>
                    <a:pt x="145" y="154"/>
                  </a:lnTo>
                  <a:cubicBezTo>
                    <a:pt x="142" y="150"/>
                    <a:pt x="139" y="144"/>
                    <a:pt x="139" y="129"/>
                  </a:cubicBezTo>
                  <a:lnTo>
                    <a:pt x="139" y="50"/>
                  </a:lnTo>
                  <a:cubicBezTo>
                    <a:pt x="139" y="5"/>
                    <a:pt x="104" y="0"/>
                    <a:pt x="73" y="0"/>
                  </a:cubicBezTo>
                  <a:cubicBezTo>
                    <a:pt x="42" y="0"/>
                    <a:pt x="8" y="13"/>
                    <a:pt x="8" y="50"/>
                  </a:cubicBezTo>
                  <a:lnTo>
                    <a:pt x="8" y="51"/>
                  </a:lnTo>
                  <a:lnTo>
                    <a:pt x="47" y="53"/>
                  </a:lnTo>
                  <a:lnTo>
                    <a:pt x="47" y="51"/>
                  </a:lnTo>
                  <a:cubicBezTo>
                    <a:pt x="47" y="36"/>
                    <a:pt x="53" y="30"/>
                    <a:pt x="73" y="30"/>
                  </a:cubicBezTo>
                  <a:cubicBezTo>
                    <a:pt x="91" y="30"/>
                    <a:pt x="100" y="36"/>
                    <a:pt x="100" y="48"/>
                  </a:cubicBezTo>
                  <a:lnTo>
                    <a:pt x="100" y="51"/>
                  </a:lnTo>
                  <a:cubicBezTo>
                    <a:pt x="93" y="54"/>
                    <a:pt x="81" y="56"/>
                    <a:pt x="71" y="58"/>
                  </a:cubicBezTo>
                  <a:lnTo>
                    <a:pt x="47" y="63"/>
                  </a:lnTo>
                  <a:cubicBezTo>
                    <a:pt x="17" y="69"/>
                    <a:pt x="0" y="86"/>
                    <a:pt x="0" y="111"/>
                  </a:cubicBezTo>
                  <a:cubicBezTo>
                    <a:pt x="0" y="139"/>
                    <a:pt x="22" y="159"/>
                    <a:pt x="53" y="159"/>
                  </a:cubicBezTo>
                  <a:cubicBezTo>
                    <a:pt x="71" y="159"/>
                    <a:pt x="87" y="154"/>
                    <a:pt x="100" y="143"/>
                  </a:cubicBezTo>
                  <a:cubicBezTo>
                    <a:pt x="101" y="147"/>
                    <a:pt x="102" y="152"/>
                    <a:pt x="104" y="155"/>
                  </a:cubicBezTo>
                  <a:lnTo>
                    <a:pt x="104" y="156"/>
                  </a:lnTo>
                  <a:lnTo>
                    <a:pt x="146" y="156"/>
                  </a:lnTo>
                  <a:lnTo>
                    <a:pt x="145" y="154"/>
                  </a:lnTo>
                  <a:lnTo>
                    <a:pt x="145" y="154"/>
                  </a:lnTo>
                  <a:close/>
                  <a:moveTo>
                    <a:pt x="100" y="101"/>
                  </a:moveTo>
                  <a:lnTo>
                    <a:pt x="100" y="101"/>
                  </a:lnTo>
                  <a:cubicBezTo>
                    <a:pt x="100" y="120"/>
                    <a:pt x="78" y="127"/>
                    <a:pt x="63" y="127"/>
                  </a:cubicBezTo>
                  <a:cubicBezTo>
                    <a:pt x="50" y="127"/>
                    <a:pt x="41" y="120"/>
                    <a:pt x="41" y="110"/>
                  </a:cubicBezTo>
                  <a:cubicBezTo>
                    <a:pt x="41" y="97"/>
                    <a:pt x="50" y="93"/>
                    <a:pt x="65" y="90"/>
                  </a:cubicBezTo>
                  <a:cubicBezTo>
                    <a:pt x="65" y="90"/>
                    <a:pt x="85" y="86"/>
                    <a:pt x="85" y="86"/>
                  </a:cubicBezTo>
                  <a:cubicBezTo>
                    <a:pt x="91" y="85"/>
                    <a:pt x="96" y="83"/>
                    <a:pt x="100" y="81"/>
                  </a:cubicBezTo>
                  <a:lnTo>
                    <a:pt x="100" y="10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17" name="Freeform 15"/>
            <p:cNvSpPr>
              <a:spLocks noEditPoints="1"/>
            </p:cNvSpPr>
            <p:nvPr/>
          </p:nvSpPr>
          <p:spPr bwMode="auto">
            <a:xfrm>
              <a:off x="5140" y="2348"/>
              <a:ext cx="44" cy="49"/>
            </a:xfrm>
            <a:custGeom>
              <a:avLst/>
              <a:gdLst>
                <a:gd name="T0" fmla="*/ 144 w 146"/>
                <a:gd name="T1" fmla="*/ 154 h 159"/>
                <a:gd name="T2" fmla="*/ 144 w 146"/>
                <a:gd name="T3" fmla="*/ 154 h 159"/>
                <a:gd name="T4" fmla="*/ 139 w 146"/>
                <a:gd name="T5" fmla="*/ 129 h 159"/>
                <a:gd name="T6" fmla="*/ 139 w 146"/>
                <a:gd name="T7" fmla="*/ 50 h 159"/>
                <a:gd name="T8" fmla="*/ 73 w 146"/>
                <a:gd name="T9" fmla="*/ 0 h 159"/>
                <a:gd name="T10" fmla="*/ 8 w 146"/>
                <a:gd name="T11" fmla="*/ 50 h 159"/>
                <a:gd name="T12" fmla="*/ 8 w 146"/>
                <a:gd name="T13" fmla="*/ 51 h 159"/>
                <a:gd name="T14" fmla="*/ 47 w 146"/>
                <a:gd name="T15" fmla="*/ 53 h 159"/>
                <a:gd name="T16" fmla="*/ 47 w 146"/>
                <a:gd name="T17" fmla="*/ 51 h 159"/>
                <a:gd name="T18" fmla="*/ 73 w 146"/>
                <a:gd name="T19" fmla="*/ 30 h 159"/>
                <a:gd name="T20" fmla="*/ 100 w 146"/>
                <a:gd name="T21" fmla="*/ 48 h 159"/>
                <a:gd name="T22" fmla="*/ 100 w 146"/>
                <a:gd name="T23" fmla="*/ 51 h 159"/>
                <a:gd name="T24" fmla="*/ 71 w 146"/>
                <a:gd name="T25" fmla="*/ 58 h 159"/>
                <a:gd name="T26" fmla="*/ 47 w 146"/>
                <a:gd name="T27" fmla="*/ 63 h 159"/>
                <a:gd name="T28" fmla="*/ 0 w 146"/>
                <a:gd name="T29" fmla="*/ 111 h 159"/>
                <a:gd name="T30" fmla="*/ 53 w 146"/>
                <a:gd name="T31" fmla="*/ 159 h 159"/>
                <a:gd name="T32" fmla="*/ 100 w 146"/>
                <a:gd name="T33" fmla="*/ 143 h 159"/>
                <a:gd name="T34" fmla="*/ 104 w 146"/>
                <a:gd name="T35" fmla="*/ 155 h 159"/>
                <a:gd name="T36" fmla="*/ 104 w 146"/>
                <a:gd name="T37" fmla="*/ 156 h 159"/>
                <a:gd name="T38" fmla="*/ 146 w 146"/>
                <a:gd name="T39" fmla="*/ 156 h 159"/>
                <a:gd name="T40" fmla="*/ 144 w 146"/>
                <a:gd name="T41" fmla="*/ 154 h 159"/>
                <a:gd name="T42" fmla="*/ 144 w 146"/>
                <a:gd name="T43" fmla="*/ 154 h 159"/>
                <a:gd name="T44" fmla="*/ 100 w 146"/>
                <a:gd name="T45" fmla="*/ 101 h 159"/>
                <a:gd name="T46" fmla="*/ 100 w 146"/>
                <a:gd name="T47" fmla="*/ 101 h 159"/>
                <a:gd name="T48" fmla="*/ 63 w 146"/>
                <a:gd name="T49" fmla="*/ 127 h 159"/>
                <a:gd name="T50" fmla="*/ 41 w 146"/>
                <a:gd name="T51" fmla="*/ 110 h 159"/>
                <a:gd name="T52" fmla="*/ 65 w 146"/>
                <a:gd name="T53" fmla="*/ 90 h 159"/>
                <a:gd name="T54" fmla="*/ 84 w 146"/>
                <a:gd name="T55" fmla="*/ 86 h 159"/>
                <a:gd name="T56" fmla="*/ 100 w 146"/>
                <a:gd name="T57" fmla="*/ 81 h 159"/>
                <a:gd name="T58" fmla="*/ 100 w 146"/>
                <a:gd name="T59" fmla="*/ 101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 h="159">
                  <a:moveTo>
                    <a:pt x="144" y="154"/>
                  </a:moveTo>
                  <a:lnTo>
                    <a:pt x="144" y="154"/>
                  </a:lnTo>
                  <a:cubicBezTo>
                    <a:pt x="142" y="150"/>
                    <a:pt x="139" y="144"/>
                    <a:pt x="139" y="129"/>
                  </a:cubicBezTo>
                  <a:lnTo>
                    <a:pt x="139" y="50"/>
                  </a:lnTo>
                  <a:cubicBezTo>
                    <a:pt x="139" y="5"/>
                    <a:pt x="104" y="0"/>
                    <a:pt x="73" y="0"/>
                  </a:cubicBezTo>
                  <a:cubicBezTo>
                    <a:pt x="41" y="0"/>
                    <a:pt x="8" y="13"/>
                    <a:pt x="8" y="50"/>
                  </a:cubicBezTo>
                  <a:lnTo>
                    <a:pt x="8" y="51"/>
                  </a:lnTo>
                  <a:lnTo>
                    <a:pt x="47" y="53"/>
                  </a:lnTo>
                  <a:lnTo>
                    <a:pt x="47" y="51"/>
                  </a:lnTo>
                  <a:cubicBezTo>
                    <a:pt x="47" y="36"/>
                    <a:pt x="53" y="30"/>
                    <a:pt x="73" y="30"/>
                  </a:cubicBezTo>
                  <a:cubicBezTo>
                    <a:pt x="91" y="30"/>
                    <a:pt x="100" y="36"/>
                    <a:pt x="100" y="48"/>
                  </a:cubicBezTo>
                  <a:lnTo>
                    <a:pt x="100" y="51"/>
                  </a:lnTo>
                  <a:cubicBezTo>
                    <a:pt x="93" y="54"/>
                    <a:pt x="81" y="56"/>
                    <a:pt x="71" y="58"/>
                  </a:cubicBezTo>
                  <a:lnTo>
                    <a:pt x="47" y="63"/>
                  </a:lnTo>
                  <a:cubicBezTo>
                    <a:pt x="17" y="69"/>
                    <a:pt x="0" y="86"/>
                    <a:pt x="0" y="111"/>
                  </a:cubicBezTo>
                  <a:cubicBezTo>
                    <a:pt x="0" y="139"/>
                    <a:pt x="22" y="159"/>
                    <a:pt x="53" y="159"/>
                  </a:cubicBezTo>
                  <a:cubicBezTo>
                    <a:pt x="70" y="159"/>
                    <a:pt x="86" y="154"/>
                    <a:pt x="100" y="143"/>
                  </a:cubicBezTo>
                  <a:cubicBezTo>
                    <a:pt x="101" y="147"/>
                    <a:pt x="102" y="152"/>
                    <a:pt x="104" y="155"/>
                  </a:cubicBezTo>
                  <a:lnTo>
                    <a:pt x="104" y="156"/>
                  </a:lnTo>
                  <a:lnTo>
                    <a:pt x="146" y="156"/>
                  </a:lnTo>
                  <a:lnTo>
                    <a:pt x="144" y="154"/>
                  </a:lnTo>
                  <a:lnTo>
                    <a:pt x="144" y="154"/>
                  </a:lnTo>
                  <a:close/>
                  <a:moveTo>
                    <a:pt x="100" y="101"/>
                  </a:moveTo>
                  <a:lnTo>
                    <a:pt x="100" y="101"/>
                  </a:lnTo>
                  <a:cubicBezTo>
                    <a:pt x="100" y="120"/>
                    <a:pt x="78" y="127"/>
                    <a:pt x="63" y="127"/>
                  </a:cubicBezTo>
                  <a:cubicBezTo>
                    <a:pt x="50" y="127"/>
                    <a:pt x="41" y="120"/>
                    <a:pt x="41" y="110"/>
                  </a:cubicBezTo>
                  <a:cubicBezTo>
                    <a:pt x="41" y="97"/>
                    <a:pt x="50" y="93"/>
                    <a:pt x="65" y="90"/>
                  </a:cubicBezTo>
                  <a:cubicBezTo>
                    <a:pt x="65" y="90"/>
                    <a:pt x="84" y="86"/>
                    <a:pt x="84" y="86"/>
                  </a:cubicBezTo>
                  <a:cubicBezTo>
                    <a:pt x="90" y="85"/>
                    <a:pt x="95" y="83"/>
                    <a:pt x="100" y="81"/>
                  </a:cubicBezTo>
                  <a:lnTo>
                    <a:pt x="100" y="10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18" name="Freeform 16"/>
            <p:cNvSpPr>
              <a:spLocks noEditPoints="1"/>
            </p:cNvSpPr>
            <p:nvPr/>
          </p:nvSpPr>
          <p:spPr bwMode="auto">
            <a:xfrm>
              <a:off x="5186" y="2348"/>
              <a:ext cx="45" cy="63"/>
            </a:xfrm>
            <a:custGeom>
              <a:avLst/>
              <a:gdLst>
                <a:gd name="T0" fmla="*/ 108 w 147"/>
                <a:gd name="T1" fmla="*/ 3 h 206"/>
                <a:gd name="T2" fmla="*/ 108 w 147"/>
                <a:gd name="T3" fmla="*/ 3 h 206"/>
                <a:gd name="T4" fmla="*/ 108 w 147"/>
                <a:gd name="T5" fmla="*/ 16 h 206"/>
                <a:gd name="T6" fmla="*/ 67 w 147"/>
                <a:gd name="T7" fmla="*/ 0 h 206"/>
                <a:gd name="T8" fmla="*/ 0 w 147"/>
                <a:gd name="T9" fmla="*/ 74 h 206"/>
                <a:gd name="T10" fmla="*/ 67 w 147"/>
                <a:gd name="T11" fmla="*/ 148 h 206"/>
                <a:gd name="T12" fmla="*/ 108 w 147"/>
                <a:gd name="T13" fmla="*/ 133 h 206"/>
                <a:gd name="T14" fmla="*/ 108 w 147"/>
                <a:gd name="T15" fmla="*/ 146 h 206"/>
                <a:gd name="T16" fmla="*/ 75 w 147"/>
                <a:gd name="T17" fmla="*/ 175 h 206"/>
                <a:gd name="T18" fmla="*/ 46 w 147"/>
                <a:gd name="T19" fmla="*/ 157 h 206"/>
                <a:gd name="T20" fmla="*/ 46 w 147"/>
                <a:gd name="T21" fmla="*/ 156 h 206"/>
                <a:gd name="T22" fmla="*/ 5 w 147"/>
                <a:gd name="T23" fmla="*/ 156 h 206"/>
                <a:gd name="T24" fmla="*/ 5 w 147"/>
                <a:gd name="T25" fmla="*/ 158 h 206"/>
                <a:gd name="T26" fmla="*/ 68 w 147"/>
                <a:gd name="T27" fmla="*/ 206 h 206"/>
                <a:gd name="T28" fmla="*/ 147 w 147"/>
                <a:gd name="T29" fmla="*/ 151 h 206"/>
                <a:gd name="T30" fmla="*/ 147 w 147"/>
                <a:gd name="T31" fmla="*/ 3 h 206"/>
                <a:gd name="T32" fmla="*/ 108 w 147"/>
                <a:gd name="T33" fmla="*/ 3 h 206"/>
                <a:gd name="T34" fmla="*/ 108 w 147"/>
                <a:gd name="T35" fmla="*/ 3 h 206"/>
                <a:gd name="T36" fmla="*/ 75 w 147"/>
                <a:gd name="T37" fmla="*/ 114 h 206"/>
                <a:gd name="T38" fmla="*/ 75 w 147"/>
                <a:gd name="T39" fmla="*/ 114 h 206"/>
                <a:gd name="T40" fmla="*/ 40 w 147"/>
                <a:gd name="T41" fmla="*/ 74 h 206"/>
                <a:gd name="T42" fmla="*/ 75 w 147"/>
                <a:gd name="T43" fmla="*/ 34 h 206"/>
                <a:gd name="T44" fmla="*/ 111 w 147"/>
                <a:gd name="T45" fmla="*/ 74 h 206"/>
                <a:gd name="T46" fmla="*/ 75 w 147"/>
                <a:gd name="T47" fmla="*/ 114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7" h="206">
                  <a:moveTo>
                    <a:pt x="108" y="3"/>
                  </a:moveTo>
                  <a:lnTo>
                    <a:pt x="108" y="3"/>
                  </a:lnTo>
                  <a:lnTo>
                    <a:pt x="108" y="16"/>
                  </a:lnTo>
                  <a:cubicBezTo>
                    <a:pt x="97" y="5"/>
                    <a:pt x="85" y="0"/>
                    <a:pt x="67" y="0"/>
                  </a:cubicBezTo>
                  <a:cubicBezTo>
                    <a:pt x="27" y="0"/>
                    <a:pt x="0" y="29"/>
                    <a:pt x="0" y="74"/>
                  </a:cubicBezTo>
                  <a:cubicBezTo>
                    <a:pt x="0" y="118"/>
                    <a:pt x="27" y="148"/>
                    <a:pt x="67" y="148"/>
                  </a:cubicBezTo>
                  <a:cubicBezTo>
                    <a:pt x="73" y="148"/>
                    <a:pt x="93" y="147"/>
                    <a:pt x="108" y="133"/>
                  </a:cubicBezTo>
                  <a:lnTo>
                    <a:pt x="108" y="146"/>
                  </a:lnTo>
                  <a:cubicBezTo>
                    <a:pt x="108" y="165"/>
                    <a:pt x="97" y="175"/>
                    <a:pt x="75" y="175"/>
                  </a:cubicBezTo>
                  <a:cubicBezTo>
                    <a:pt x="60" y="175"/>
                    <a:pt x="49" y="168"/>
                    <a:pt x="46" y="157"/>
                  </a:cubicBezTo>
                  <a:lnTo>
                    <a:pt x="46" y="156"/>
                  </a:lnTo>
                  <a:lnTo>
                    <a:pt x="5" y="156"/>
                  </a:lnTo>
                  <a:lnTo>
                    <a:pt x="5" y="158"/>
                  </a:lnTo>
                  <a:cubicBezTo>
                    <a:pt x="5" y="175"/>
                    <a:pt x="18" y="206"/>
                    <a:pt x="68" y="206"/>
                  </a:cubicBezTo>
                  <a:cubicBezTo>
                    <a:pt x="107" y="206"/>
                    <a:pt x="147" y="199"/>
                    <a:pt x="147" y="151"/>
                  </a:cubicBezTo>
                  <a:lnTo>
                    <a:pt x="147" y="3"/>
                  </a:lnTo>
                  <a:lnTo>
                    <a:pt x="108" y="3"/>
                  </a:lnTo>
                  <a:lnTo>
                    <a:pt x="108" y="3"/>
                  </a:lnTo>
                  <a:close/>
                  <a:moveTo>
                    <a:pt x="75" y="114"/>
                  </a:moveTo>
                  <a:lnTo>
                    <a:pt x="75" y="114"/>
                  </a:lnTo>
                  <a:cubicBezTo>
                    <a:pt x="48" y="114"/>
                    <a:pt x="40" y="90"/>
                    <a:pt x="40" y="74"/>
                  </a:cubicBezTo>
                  <a:cubicBezTo>
                    <a:pt x="40" y="58"/>
                    <a:pt x="48" y="34"/>
                    <a:pt x="75" y="34"/>
                  </a:cubicBezTo>
                  <a:cubicBezTo>
                    <a:pt x="102" y="34"/>
                    <a:pt x="110" y="58"/>
                    <a:pt x="111" y="74"/>
                  </a:cubicBezTo>
                  <a:cubicBezTo>
                    <a:pt x="110" y="90"/>
                    <a:pt x="102" y="114"/>
                    <a:pt x="75" y="11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19" name="Freeform 17"/>
            <p:cNvSpPr>
              <a:spLocks noEditPoints="1"/>
            </p:cNvSpPr>
            <p:nvPr/>
          </p:nvSpPr>
          <p:spPr bwMode="auto">
            <a:xfrm>
              <a:off x="5234" y="2348"/>
              <a:ext cx="47" cy="49"/>
            </a:xfrm>
            <a:custGeom>
              <a:avLst/>
              <a:gdLst>
                <a:gd name="T0" fmla="*/ 78 w 156"/>
                <a:gd name="T1" fmla="*/ 0 h 159"/>
                <a:gd name="T2" fmla="*/ 78 w 156"/>
                <a:gd name="T3" fmla="*/ 0 h 159"/>
                <a:gd name="T4" fmla="*/ 0 w 156"/>
                <a:gd name="T5" fmla="*/ 80 h 159"/>
                <a:gd name="T6" fmla="*/ 78 w 156"/>
                <a:gd name="T7" fmla="*/ 159 h 159"/>
                <a:gd name="T8" fmla="*/ 156 w 156"/>
                <a:gd name="T9" fmla="*/ 80 h 159"/>
                <a:gd name="T10" fmla="*/ 78 w 156"/>
                <a:gd name="T11" fmla="*/ 0 h 159"/>
                <a:gd name="T12" fmla="*/ 78 w 156"/>
                <a:gd name="T13" fmla="*/ 123 h 159"/>
                <a:gd name="T14" fmla="*/ 78 w 156"/>
                <a:gd name="T15" fmla="*/ 123 h 159"/>
                <a:gd name="T16" fmla="*/ 40 w 156"/>
                <a:gd name="T17" fmla="*/ 80 h 159"/>
                <a:gd name="T18" fmla="*/ 78 w 156"/>
                <a:gd name="T19" fmla="*/ 36 h 159"/>
                <a:gd name="T20" fmla="*/ 115 w 156"/>
                <a:gd name="T21" fmla="*/ 80 h 159"/>
                <a:gd name="T22" fmla="*/ 78 w 156"/>
                <a:gd name="T23" fmla="*/ 123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6" h="159">
                  <a:moveTo>
                    <a:pt x="78" y="0"/>
                  </a:moveTo>
                  <a:lnTo>
                    <a:pt x="78" y="0"/>
                  </a:lnTo>
                  <a:cubicBezTo>
                    <a:pt x="31" y="0"/>
                    <a:pt x="0" y="32"/>
                    <a:pt x="0" y="80"/>
                  </a:cubicBezTo>
                  <a:cubicBezTo>
                    <a:pt x="0" y="127"/>
                    <a:pt x="31" y="159"/>
                    <a:pt x="78" y="159"/>
                  </a:cubicBezTo>
                  <a:cubicBezTo>
                    <a:pt x="124" y="159"/>
                    <a:pt x="156" y="127"/>
                    <a:pt x="156" y="80"/>
                  </a:cubicBezTo>
                  <a:cubicBezTo>
                    <a:pt x="156" y="32"/>
                    <a:pt x="124" y="0"/>
                    <a:pt x="78" y="0"/>
                  </a:cubicBezTo>
                  <a:close/>
                  <a:moveTo>
                    <a:pt x="78" y="123"/>
                  </a:moveTo>
                  <a:lnTo>
                    <a:pt x="78" y="123"/>
                  </a:lnTo>
                  <a:cubicBezTo>
                    <a:pt x="52" y="123"/>
                    <a:pt x="40" y="101"/>
                    <a:pt x="40" y="80"/>
                  </a:cubicBezTo>
                  <a:cubicBezTo>
                    <a:pt x="40" y="58"/>
                    <a:pt x="52" y="36"/>
                    <a:pt x="78" y="36"/>
                  </a:cubicBezTo>
                  <a:cubicBezTo>
                    <a:pt x="104" y="36"/>
                    <a:pt x="115" y="58"/>
                    <a:pt x="115" y="80"/>
                  </a:cubicBezTo>
                  <a:cubicBezTo>
                    <a:pt x="115" y="101"/>
                    <a:pt x="104" y="123"/>
                    <a:pt x="78" y="12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grpSp>
      <p:sp>
        <p:nvSpPr>
          <p:cNvPr id="23" name="Text Placeholder 22"/>
          <p:cNvSpPr>
            <a:spLocks noGrp="1"/>
          </p:cNvSpPr>
          <p:nvPr>
            <p:ph type="body" sz="quarter" idx="10" hasCustomPrompt="1"/>
          </p:nvPr>
        </p:nvSpPr>
        <p:spPr>
          <a:xfrm>
            <a:off x="612081" y="2831650"/>
            <a:ext cx="1800235" cy="205954"/>
          </a:xfrm>
        </p:spPr>
        <p:txBody>
          <a:bodyPr anchor="b" anchorCtr="0">
            <a:spAutoFit/>
          </a:bodyPr>
          <a:lstStyle>
            <a:lvl1pPr marL="0" indent="0" algn="l">
              <a:spcBef>
                <a:spcPts val="0"/>
              </a:spcBef>
              <a:buNone/>
              <a:defRPr sz="1200" b="1">
                <a:solidFill>
                  <a:srgbClr val="FFFFFF"/>
                </a:solidFill>
              </a:defRPr>
            </a:lvl1pPr>
          </a:lstStyle>
          <a:p>
            <a:pPr lvl="0"/>
            <a:r>
              <a:rPr lang="en-US"/>
              <a:t>XX . XX . XXXX</a:t>
            </a:r>
          </a:p>
        </p:txBody>
      </p:sp>
      <p:pic>
        <p:nvPicPr>
          <p:cNvPr id="20" name="Picture 19" descr="Paragon_DivisionalIcon_Cyber_White_Paragon_FactSheetIcon_Healthcare_CMYK.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2010969"/>
            <a:ext cx="960107" cy="960107"/>
          </a:xfrm>
          <a:prstGeom prst="rect">
            <a:avLst/>
          </a:prstGeom>
        </p:spPr>
      </p:pic>
      <p:cxnSp>
        <p:nvCxnSpPr>
          <p:cNvPr id="21" name="Straight Connector 20"/>
          <p:cNvCxnSpPr/>
          <p:nvPr/>
        </p:nvCxnSpPr>
        <p:spPr>
          <a:xfrm>
            <a:off x="612080" y="1835187"/>
            <a:ext cx="42333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0203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vider Full Picture 1">
    <p:spTree>
      <p:nvGrpSpPr>
        <p:cNvPr id="1" name=""/>
        <p:cNvGrpSpPr/>
        <p:nvPr/>
      </p:nvGrpSpPr>
      <p:grpSpPr>
        <a:xfrm>
          <a:off x="0" y="0"/>
          <a:ext cx="0" cy="0"/>
          <a:chOff x="0" y="0"/>
          <a:chExt cx="0" cy="0"/>
        </a:xfrm>
      </p:grpSpPr>
      <p:pic>
        <p:nvPicPr>
          <p:cNvPr id="3" name="Picture 2" descr="Ppt Background-0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99" y="6111"/>
            <a:ext cx="12187701" cy="6858000"/>
          </a:xfrm>
          <a:prstGeom prst="rect">
            <a:avLst/>
          </a:prstGeom>
        </p:spPr>
      </p:pic>
      <p:sp>
        <p:nvSpPr>
          <p:cNvPr id="18" name="Footer Placeholder 17"/>
          <p:cNvSpPr>
            <a:spLocks noGrp="1"/>
          </p:cNvSpPr>
          <p:nvPr>
            <p:ph type="ftr" sz="quarter" idx="10"/>
          </p:nvPr>
        </p:nvSpPr>
        <p:spPr>
          <a:xfrm>
            <a:off x="1044545" y="6218092"/>
            <a:ext cx="8461948" cy="169277"/>
          </a:xfrm>
        </p:spPr>
        <p:txBody>
          <a:bodyPr/>
          <a:lstStyle>
            <a:lvl1pPr>
              <a:defRPr sz="1067">
                <a:solidFill>
                  <a:schemeClr val="bg1"/>
                </a:solidFill>
              </a:defRPr>
            </a:lvl1pPr>
          </a:lstStyle>
          <a:p>
            <a:r>
              <a:rPr lang="en-GB"/>
              <a:t>Myths and misconceptions about cyber insurance</a:t>
            </a:r>
          </a:p>
        </p:txBody>
      </p:sp>
      <p:sp>
        <p:nvSpPr>
          <p:cNvPr id="19" name="Slide Number Placeholder 18"/>
          <p:cNvSpPr>
            <a:spLocks noGrp="1"/>
          </p:cNvSpPr>
          <p:nvPr>
            <p:ph type="sldNum" sz="quarter" idx="11"/>
          </p:nvPr>
        </p:nvSpPr>
        <p:spPr>
          <a:xfrm>
            <a:off x="612485" y="6218092"/>
            <a:ext cx="432056" cy="169277"/>
          </a:xfrm>
        </p:spPr>
        <p:txBody>
          <a:bodyPr/>
          <a:lstStyle>
            <a:lvl1pPr>
              <a:defRPr sz="1067">
                <a:solidFill>
                  <a:schemeClr val="bg1"/>
                </a:solidFill>
              </a:defRPr>
            </a:lvl1pPr>
          </a:lstStyle>
          <a:p>
            <a:fld id="{C8685A68-5E65-4A42-B07D-274AB3EA3243}" type="slidenum">
              <a:rPr lang="en-GB" smtClean="0"/>
              <a:pPr/>
              <a:t>‹#›</a:t>
            </a:fld>
            <a:endParaRPr lang="en-GB"/>
          </a:p>
        </p:txBody>
      </p:sp>
      <p:grpSp>
        <p:nvGrpSpPr>
          <p:cNvPr id="30" name="Group 8"/>
          <p:cNvGrpSpPr>
            <a:grpSpLocks noChangeAspect="1"/>
          </p:cNvGrpSpPr>
          <p:nvPr/>
        </p:nvGrpSpPr>
        <p:grpSpPr bwMode="auto">
          <a:xfrm>
            <a:off x="10131034" y="5940891"/>
            <a:ext cx="1448481" cy="554400"/>
            <a:chOff x="4860" y="2263"/>
            <a:chExt cx="465" cy="178"/>
          </a:xfrm>
          <a:solidFill>
            <a:schemeClr val="bg1"/>
          </a:solidFill>
        </p:grpSpPr>
        <p:sp>
          <p:nvSpPr>
            <p:cNvPr id="31" name="Freeform 9"/>
            <p:cNvSpPr>
              <a:spLocks/>
            </p:cNvSpPr>
            <p:nvPr/>
          </p:nvSpPr>
          <p:spPr bwMode="auto">
            <a:xfrm>
              <a:off x="4860" y="2396"/>
              <a:ext cx="44" cy="45"/>
            </a:xfrm>
            <a:custGeom>
              <a:avLst/>
              <a:gdLst>
                <a:gd name="T0" fmla="*/ 0 w 145"/>
                <a:gd name="T1" fmla="*/ 73 h 146"/>
                <a:gd name="T2" fmla="*/ 0 w 145"/>
                <a:gd name="T3" fmla="*/ 73 h 146"/>
                <a:gd name="T4" fmla="*/ 72 w 145"/>
                <a:gd name="T5" fmla="*/ 0 h 146"/>
                <a:gd name="T6" fmla="*/ 145 w 145"/>
                <a:gd name="T7" fmla="*/ 73 h 146"/>
                <a:gd name="T8" fmla="*/ 72 w 145"/>
                <a:gd name="T9" fmla="*/ 146 h 146"/>
                <a:gd name="T10" fmla="*/ 0 w 145"/>
                <a:gd name="T11" fmla="*/ 73 h 146"/>
              </a:gdLst>
              <a:ahLst/>
              <a:cxnLst>
                <a:cxn ang="0">
                  <a:pos x="T0" y="T1"/>
                </a:cxn>
                <a:cxn ang="0">
                  <a:pos x="T2" y="T3"/>
                </a:cxn>
                <a:cxn ang="0">
                  <a:pos x="T4" y="T5"/>
                </a:cxn>
                <a:cxn ang="0">
                  <a:pos x="T6" y="T7"/>
                </a:cxn>
                <a:cxn ang="0">
                  <a:pos x="T8" y="T9"/>
                </a:cxn>
                <a:cxn ang="0">
                  <a:pos x="T10" y="T11"/>
                </a:cxn>
              </a:cxnLst>
              <a:rect l="0" t="0" r="r" b="b"/>
              <a:pathLst>
                <a:path w="145" h="146">
                  <a:moveTo>
                    <a:pt x="0" y="73"/>
                  </a:moveTo>
                  <a:lnTo>
                    <a:pt x="0" y="73"/>
                  </a:lnTo>
                  <a:cubicBezTo>
                    <a:pt x="0" y="32"/>
                    <a:pt x="32" y="0"/>
                    <a:pt x="72" y="0"/>
                  </a:cubicBezTo>
                  <a:cubicBezTo>
                    <a:pt x="113" y="0"/>
                    <a:pt x="145" y="32"/>
                    <a:pt x="145" y="73"/>
                  </a:cubicBezTo>
                  <a:cubicBezTo>
                    <a:pt x="145" y="113"/>
                    <a:pt x="113" y="146"/>
                    <a:pt x="72" y="146"/>
                  </a:cubicBezTo>
                  <a:cubicBezTo>
                    <a:pt x="32" y="146"/>
                    <a:pt x="0" y="113"/>
                    <a:pt x="0" y="7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32" name="Freeform 10"/>
            <p:cNvSpPr>
              <a:spLocks noEditPoints="1"/>
            </p:cNvSpPr>
            <p:nvPr/>
          </p:nvSpPr>
          <p:spPr bwMode="auto">
            <a:xfrm>
              <a:off x="4860" y="2263"/>
              <a:ext cx="133" cy="134"/>
            </a:xfrm>
            <a:custGeom>
              <a:avLst/>
              <a:gdLst>
                <a:gd name="T0" fmla="*/ 219 w 438"/>
                <a:gd name="T1" fmla="*/ 0 h 437"/>
                <a:gd name="T2" fmla="*/ 219 w 438"/>
                <a:gd name="T3" fmla="*/ 0 h 437"/>
                <a:gd name="T4" fmla="*/ 0 w 438"/>
                <a:gd name="T5" fmla="*/ 219 h 437"/>
                <a:gd name="T6" fmla="*/ 219 w 438"/>
                <a:gd name="T7" fmla="*/ 437 h 437"/>
                <a:gd name="T8" fmla="*/ 438 w 438"/>
                <a:gd name="T9" fmla="*/ 219 h 437"/>
                <a:gd name="T10" fmla="*/ 219 w 438"/>
                <a:gd name="T11" fmla="*/ 0 h 437"/>
                <a:gd name="T12" fmla="*/ 218 w 438"/>
                <a:gd name="T13" fmla="*/ 294 h 437"/>
                <a:gd name="T14" fmla="*/ 218 w 438"/>
                <a:gd name="T15" fmla="*/ 294 h 437"/>
                <a:gd name="T16" fmla="*/ 145 w 438"/>
                <a:gd name="T17" fmla="*/ 221 h 437"/>
                <a:gd name="T18" fmla="*/ 218 w 438"/>
                <a:gd name="T19" fmla="*/ 148 h 437"/>
                <a:gd name="T20" fmla="*/ 291 w 438"/>
                <a:gd name="T21" fmla="*/ 221 h 437"/>
                <a:gd name="T22" fmla="*/ 218 w 438"/>
                <a:gd name="T23" fmla="*/ 294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8" h="437">
                  <a:moveTo>
                    <a:pt x="219" y="0"/>
                  </a:moveTo>
                  <a:lnTo>
                    <a:pt x="219" y="0"/>
                  </a:lnTo>
                  <a:cubicBezTo>
                    <a:pt x="98" y="0"/>
                    <a:pt x="0" y="98"/>
                    <a:pt x="0" y="219"/>
                  </a:cubicBezTo>
                  <a:cubicBezTo>
                    <a:pt x="0" y="339"/>
                    <a:pt x="98" y="437"/>
                    <a:pt x="219" y="437"/>
                  </a:cubicBezTo>
                  <a:cubicBezTo>
                    <a:pt x="340" y="437"/>
                    <a:pt x="438" y="339"/>
                    <a:pt x="438" y="219"/>
                  </a:cubicBezTo>
                  <a:cubicBezTo>
                    <a:pt x="438" y="98"/>
                    <a:pt x="340" y="0"/>
                    <a:pt x="219" y="0"/>
                  </a:cubicBezTo>
                  <a:close/>
                  <a:moveTo>
                    <a:pt x="218" y="294"/>
                  </a:moveTo>
                  <a:lnTo>
                    <a:pt x="218" y="294"/>
                  </a:lnTo>
                  <a:cubicBezTo>
                    <a:pt x="178" y="294"/>
                    <a:pt x="145" y="262"/>
                    <a:pt x="145" y="221"/>
                  </a:cubicBezTo>
                  <a:cubicBezTo>
                    <a:pt x="145" y="181"/>
                    <a:pt x="178" y="148"/>
                    <a:pt x="218" y="148"/>
                  </a:cubicBezTo>
                  <a:cubicBezTo>
                    <a:pt x="258" y="148"/>
                    <a:pt x="291" y="181"/>
                    <a:pt x="291" y="221"/>
                  </a:cubicBezTo>
                  <a:cubicBezTo>
                    <a:pt x="291" y="262"/>
                    <a:pt x="258" y="294"/>
                    <a:pt x="218" y="29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33" name="Freeform 11"/>
            <p:cNvSpPr>
              <a:spLocks/>
            </p:cNvSpPr>
            <p:nvPr/>
          </p:nvSpPr>
          <p:spPr bwMode="auto">
            <a:xfrm>
              <a:off x="5285" y="2348"/>
              <a:ext cx="40" cy="48"/>
            </a:xfrm>
            <a:custGeom>
              <a:avLst/>
              <a:gdLst>
                <a:gd name="T0" fmla="*/ 39 w 132"/>
                <a:gd name="T1" fmla="*/ 17 h 156"/>
                <a:gd name="T2" fmla="*/ 39 w 132"/>
                <a:gd name="T3" fmla="*/ 17 h 156"/>
                <a:gd name="T4" fmla="*/ 39 w 132"/>
                <a:gd name="T5" fmla="*/ 3 h 156"/>
                <a:gd name="T6" fmla="*/ 0 w 132"/>
                <a:gd name="T7" fmla="*/ 3 h 156"/>
                <a:gd name="T8" fmla="*/ 0 w 132"/>
                <a:gd name="T9" fmla="*/ 156 h 156"/>
                <a:gd name="T10" fmla="*/ 39 w 132"/>
                <a:gd name="T11" fmla="*/ 156 h 156"/>
                <a:gd name="T12" fmla="*/ 39 w 132"/>
                <a:gd name="T13" fmla="*/ 75 h 156"/>
                <a:gd name="T14" fmla="*/ 70 w 132"/>
                <a:gd name="T15" fmla="*/ 38 h 156"/>
                <a:gd name="T16" fmla="*/ 93 w 132"/>
                <a:gd name="T17" fmla="*/ 63 h 156"/>
                <a:gd name="T18" fmla="*/ 93 w 132"/>
                <a:gd name="T19" fmla="*/ 156 h 156"/>
                <a:gd name="T20" fmla="*/ 132 w 132"/>
                <a:gd name="T21" fmla="*/ 156 h 156"/>
                <a:gd name="T22" fmla="*/ 132 w 132"/>
                <a:gd name="T23" fmla="*/ 52 h 156"/>
                <a:gd name="T24" fmla="*/ 79 w 132"/>
                <a:gd name="T25" fmla="*/ 0 h 156"/>
                <a:gd name="T26" fmla="*/ 39 w 132"/>
                <a:gd name="T27" fmla="*/ 17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56">
                  <a:moveTo>
                    <a:pt x="39" y="17"/>
                  </a:moveTo>
                  <a:lnTo>
                    <a:pt x="39" y="17"/>
                  </a:lnTo>
                  <a:lnTo>
                    <a:pt x="39" y="3"/>
                  </a:lnTo>
                  <a:lnTo>
                    <a:pt x="0" y="3"/>
                  </a:lnTo>
                  <a:lnTo>
                    <a:pt x="0" y="156"/>
                  </a:lnTo>
                  <a:lnTo>
                    <a:pt x="39" y="156"/>
                  </a:lnTo>
                  <a:lnTo>
                    <a:pt x="39" y="75"/>
                  </a:lnTo>
                  <a:cubicBezTo>
                    <a:pt x="39" y="52"/>
                    <a:pt x="51" y="38"/>
                    <a:pt x="70" y="38"/>
                  </a:cubicBezTo>
                  <a:cubicBezTo>
                    <a:pt x="91" y="38"/>
                    <a:pt x="93" y="55"/>
                    <a:pt x="93" y="63"/>
                  </a:cubicBezTo>
                  <a:lnTo>
                    <a:pt x="93" y="156"/>
                  </a:lnTo>
                  <a:lnTo>
                    <a:pt x="132" y="156"/>
                  </a:lnTo>
                  <a:lnTo>
                    <a:pt x="132" y="52"/>
                  </a:lnTo>
                  <a:cubicBezTo>
                    <a:pt x="132" y="17"/>
                    <a:pt x="114" y="0"/>
                    <a:pt x="79" y="0"/>
                  </a:cubicBezTo>
                  <a:cubicBezTo>
                    <a:pt x="63" y="0"/>
                    <a:pt x="49" y="6"/>
                    <a:pt x="39" y="1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34" name="Freeform 12"/>
            <p:cNvSpPr>
              <a:spLocks/>
            </p:cNvSpPr>
            <p:nvPr/>
          </p:nvSpPr>
          <p:spPr bwMode="auto">
            <a:xfrm>
              <a:off x="5111" y="2349"/>
              <a:ext cx="28" cy="47"/>
            </a:xfrm>
            <a:custGeom>
              <a:avLst/>
              <a:gdLst>
                <a:gd name="T0" fmla="*/ 37 w 90"/>
                <a:gd name="T1" fmla="*/ 24 h 154"/>
                <a:gd name="T2" fmla="*/ 37 w 90"/>
                <a:gd name="T3" fmla="*/ 24 h 154"/>
                <a:gd name="T4" fmla="*/ 37 w 90"/>
                <a:gd name="T5" fmla="*/ 1 h 154"/>
                <a:gd name="T6" fmla="*/ 0 w 90"/>
                <a:gd name="T7" fmla="*/ 1 h 154"/>
                <a:gd name="T8" fmla="*/ 0 w 90"/>
                <a:gd name="T9" fmla="*/ 154 h 154"/>
                <a:gd name="T10" fmla="*/ 37 w 90"/>
                <a:gd name="T11" fmla="*/ 154 h 154"/>
                <a:gd name="T12" fmla="*/ 37 w 90"/>
                <a:gd name="T13" fmla="*/ 75 h 154"/>
                <a:gd name="T14" fmla="*/ 74 w 90"/>
                <a:gd name="T15" fmla="*/ 40 h 154"/>
                <a:gd name="T16" fmla="*/ 90 w 90"/>
                <a:gd name="T17" fmla="*/ 41 h 154"/>
                <a:gd name="T18" fmla="*/ 90 w 90"/>
                <a:gd name="T19" fmla="*/ 40 h 154"/>
                <a:gd name="T20" fmla="*/ 90 w 90"/>
                <a:gd name="T21" fmla="*/ 1 h 154"/>
                <a:gd name="T22" fmla="*/ 89 w 90"/>
                <a:gd name="T23" fmla="*/ 1 h 154"/>
                <a:gd name="T24" fmla="*/ 80 w 90"/>
                <a:gd name="T25" fmla="*/ 0 h 154"/>
                <a:gd name="T26" fmla="*/ 37 w 90"/>
                <a:gd name="T27" fmla="*/ 2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54">
                  <a:moveTo>
                    <a:pt x="37" y="24"/>
                  </a:moveTo>
                  <a:lnTo>
                    <a:pt x="37" y="24"/>
                  </a:lnTo>
                  <a:lnTo>
                    <a:pt x="37" y="1"/>
                  </a:lnTo>
                  <a:lnTo>
                    <a:pt x="0" y="1"/>
                  </a:lnTo>
                  <a:lnTo>
                    <a:pt x="0" y="154"/>
                  </a:lnTo>
                  <a:lnTo>
                    <a:pt x="37" y="154"/>
                  </a:lnTo>
                  <a:lnTo>
                    <a:pt x="37" y="75"/>
                  </a:lnTo>
                  <a:cubicBezTo>
                    <a:pt x="39" y="59"/>
                    <a:pt x="47" y="40"/>
                    <a:pt x="74" y="40"/>
                  </a:cubicBezTo>
                  <a:lnTo>
                    <a:pt x="90" y="41"/>
                  </a:lnTo>
                  <a:lnTo>
                    <a:pt x="90" y="40"/>
                  </a:lnTo>
                  <a:lnTo>
                    <a:pt x="90" y="1"/>
                  </a:lnTo>
                  <a:lnTo>
                    <a:pt x="89" y="1"/>
                  </a:lnTo>
                  <a:lnTo>
                    <a:pt x="80" y="0"/>
                  </a:lnTo>
                  <a:cubicBezTo>
                    <a:pt x="63" y="0"/>
                    <a:pt x="46" y="9"/>
                    <a:pt x="37" y="2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35" name="Freeform 13"/>
            <p:cNvSpPr>
              <a:spLocks noEditPoints="1"/>
            </p:cNvSpPr>
            <p:nvPr/>
          </p:nvSpPr>
          <p:spPr bwMode="auto">
            <a:xfrm>
              <a:off x="5014" y="2331"/>
              <a:ext cx="49" cy="65"/>
            </a:xfrm>
            <a:custGeom>
              <a:avLst/>
              <a:gdLst>
                <a:gd name="T0" fmla="*/ 85 w 161"/>
                <a:gd name="T1" fmla="*/ 0 h 214"/>
                <a:gd name="T2" fmla="*/ 85 w 161"/>
                <a:gd name="T3" fmla="*/ 0 h 214"/>
                <a:gd name="T4" fmla="*/ 0 w 161"/>
                <a:gd name="T5" fmla="*/ 0 h 214"/>
                <a:gd name="T6" fmla="*/ 0 w 161"/>
                <a:gd name="T7" fmla="*/ 214 h 214"/>
                <a:gd name="T8" fmla="*/ 43 w 161"/>
                <a:gd name="T9" fmla="*/ 214 h 214"/>
                <a:gd name="T10" fmla="*/ 43 w 161"/>
                <a:gd name="T11" fmla="*/ 143 h 214"/>
                <a:gd name="T12" fmla="*/ 88 w 161"/>
                <a:gd name="T13" fmla="*/ 143 h 214"/>
                <a:gd name="T14" fmla="*/ 161 w 161"/>
                <a:gd name="T15" fmla="*/ 73 h 214"/>
                <a:gd name="T16" fmla="*/ 85 w 161"/>
                <a:gd name="T17" fmla="*/ 0 h 214"/>
                <a:gd name="T18" fmla="*/ 81 w 161"/>
                <a:gd name="T19" fmla="*/ 107 h 214"/>
                <a:gd name="T20" fmla="*/ 81 w 161"/>
                <a:gd name="T21" fmla="*/ 107 h 214"/>
                <a:gd name="T22" fmla="*/ 43 w 161"/>
                <a:gd name="T23" fmla="*/ 107 h 214"/>
                <a:gd name="T24" fmla="*/ 43 w 161"/>
                <a:gd name="T25" fmla="*/ 36 h 214"/>
                <a:gd name="T26" fmla="*/ 79 w 161"/>
                <a:gd name="T27" fmla="*/ 36 h 214"/>
                <a:gd name="T28" fmla="*/ 116 w 161"/>
                <a:gd name="T29" fmla="*/ 73 h 214"/>
                <a:gd name="T30" fmla="*/ 81 w 161"/>
                <a:gd name="T31" fmla="*/ 107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1" h="214">
                  <a:moveTo>
                    <a:pt x="85" y="0"/>
                  </a:moveTo>
                  <a:lnTo>
                    <a:pt x="85" y="0"/>
                  </a:lnTo>
                  <a:lnTo>
                    <a:pt x="0" y="0"/>
                  </a:lnTo>
                  <a:lnTo>
                    <a:pt x="0" y="214"/>
                  </a:lnTo>
                  <a:lnTo>
                    <a:pt x="43" y="214"/>
                  </a:lnTo>
                  <a:lnTo>
                    <a:pt x="43" y="143"/>
                  </a:lnTo>
                  <a:lnTo>
                    <a:pt x="88" y="143"/>
                  </a:lnTo>
                  <a:cubicBezTo>
                    <a:pt x="131" y="143"/>
                    <a:pt x="161" y="115"/>
                    <a:pt x="161" y="73"/>
                  </a:cubicBezTo>
                  <a:cubicBezTo>
                    <a:pt x="161" y="27"/>
                    <a:pt x="133" y="0"/>
                    <a:pt x="85" y="0"/>
                  </a:cubicBezTo>
                  <a:close/>
                  <a:moveTo>
                    <a:pt x="81" y="107"/>
                  </a:moveTo>
                  <a:lnTo>
                    <a:pt x="81" y="107"/>
                  </a:lnTo>
                  <a:lnTo>
                    <a:pt x="43" y="107"/>
                  </a:lnTo>
                  <a:lnTo>
                    <a:pt x="43" y="36"/>
                  </a:lnTo>
                  <a:lnTo>
                    <a:pt x="79" y="36"/>
                  </a:lnTo>
                  <a:cubicBezTo>
                    <a:pt x="105" y="36"/>
                    <a:pt x="116" y="48"/>
                    <a:pt x="116" y="73"/>
                  </a:cubicBezTo>
                  <a:cubicBezTo>
                    <a:pt x="116" y="94"/>
                    <a:pt x="103" y="107"/>
                    <a:pt x="81" y="10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36" name="Freeform 14"/>
            <p:cNvSpPr>
              <a:spLocks noEditPoints="1"/>
            </p:cNvSpPr>
            <p:nvPr/>
          </p:nvSpPr>
          <p:spPr bwMode="auto">
            <a:xfrm>
              <a:off x="5063" y="2348"/>
              <a:ext cx="45" cy="49"/>
            </a:xfrm>
            <a:custGeom>
              <a:avLst/>
              <a:gdLst>
                <a:gd name="T0" fmla="*/ 145 w 146"/>
                <a:gd name="T1" fmla="*/ 154 h 159"/>
                <a:gd name="T2" fmla="*/ 145 w 146"/>
                <a:gd name="T3" fmla="*/ 154 h 159"/>
                <a:gd name="T4" fmla="*/ 139 w 146"/>
                <a:gd name="T5" fmla="*/ 129 h 159"/>
                <a:gd name="T6" fmla="*/ 139 w 146"/>
                <a:gd name="T7" fmla="*/ 50 h 159"/>
                <a:gd name="T8" fmla="*/ 73 w 146"/>
                <a:gd name="T9" fmla="*/ 0 h 159"/>
                <a:gd name="T10" fmla="*/ 8 w 146"/>
                <a:gd name="T11" fmla="*/ 50 h 159"/>
                <a:gd name="T12" fmla="*/ 8 w 146"/>
                <a:gd name="T13" fmla="*/ 51 h 159"/>
                <a:gd name="T14" fmla="*/ 47 w 146"/>
                <a:gd name="T15" fmla="*/ 53 h 159"/>
                <a:gd name="T16" fmla="*/ 47 w 146"/>
                <a:gd name="T17" fmla="*/ 51 h 159"/>
                <a:gd name="T18" fmla="*/ 73 w 146"/>
                <a:gd name="T19" fmla="*/ 30 h 159"/>
                <a:gd name="T20" fmla="*/ 100 w 146"/>
                <a:gd name="T21" fmla="*/ 48 h 159"/>
                <a:gd name="T22" fmla="*/ 100 w 146"/>
                <a:gd name="T23" fmla="*/ 51 h 159"/>
                <a:gd name="T24" fmla="*/ 71 w 146"/>
                <a:gd name="T25" fmla="*/ 58 h 159"/>
                <a:gd name="T26" fmla="*/ 47 w 146"/>
                <a:gd name="T27" fmla="*/ 63 h 159"/>
                <a:gd name="T28" fmla="*/ 0 w 146"/>
                <a:gd name="T29" fmla="*/ 111 h 159"/>
                <a:gd name="T30" fmla="*/ 53 w 146"/>
                <a:gd name="T31" fmla="*/ 159 h 159"/>
                <a:gd name="T32" fmla="*/ 100 w 146"/>
                <a:gd name="T33" fmla="*/ 143 h 159"/>
                <a:gd name="T34" fmla="*/ 104 w 146"/>
                <a:gd name="T35" fmla="*/ 155 h 159"/>
                <a:gd name="T36" fmla="*/ 104 w 146"/>
                <a:gd name="T37" fmla="*/ 156 h 159"/>
                <a:gd name="T38" fmla="*/ 146 w 146"/>
                <a:gd name="T39" fmla="*/ 156 h 159"/>
                <a:gd name="T40" fmla="*/ 145 w 146"/>
                <a:gd name="T41" fmla="*/ 154 h 159"/>
                <a:gd name="T42" fmla="*/ 145 w 146"/>
                <a:gd name="T43" fmla="*/ 154 h 159"/>
                <a:gd name="T44" fmla="*/ 100 w 146"/>
                <a:gd name="T45" fmla="*/ 101 h 159"/>
                <a:gd name="T46" fmla="*/ 100 w 146"/>
                <a:gd name="T47" fmla="*/ 101 h 159"/>
                <a:gd name="T48" fmla="*/ 63 w 146"/>
                <a:gd name="T49" fmla="*/ 127 h 159"/>
                <a:gd name="T50" fmla="*/ 41 w 146"/>
                <a:gd name="T51" fmla="*/ 110 h 159"/>
                <a:gd name="T52" fmla="*/ 65 w 146"/>
                <a:gd name="T53" fmla="*/ 90 h 159"/>
                <a:gd name="T54" fmla="*/ 85 w 146"/>
                <a:gd name="T55" fmla="*/ 86 h 159"/>
                <a:gd name="T56" fmla="*/ 100 w 146"/>
                <a:gd name="T57" fmla="*/ 81 h 159"/>
                <a:gd name="T58" fmla="*/ 100 w 146"/>
                <a:gd name="T59" fmla="*/ 101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 h="159">
                  <a:moveTo>
                    <a:pt x="145" y="154"/>
                  </a:moveTo>
                  <a:lnTo>
                    <a:pt x="145" y="154"/>
                  </a:lnTo>
                  <a:cubicBezTo>
                    <a:pt x="142" y="150"/>
                    <a:pt x="139" y="144"/>
                    <a:pt x="139" y="129"/>
                  </a:cubicBezTo>
                  <a:lnTo>
                    <a:pt x="139" y="50"/>
                  </a:lnTo>
                  <a:cubicBezTo>
                    <a:pt x="139" y="5"/>
                    <a:pt x="104" y="0"/>
                    <a:pt x="73" y="0"/>
                  </a:cubicBezTo>
                  <a:cubicBezTo>
                    <a:pt x="42" y="0"/>
                    <a:pt x="8" y="13"/>
                    <a:pt x="8" y="50"/>
                  </a:cubicBezTo>
                  <a:lnTo>
                    <a:pt x="8" y="51"/>
                  </a:lnTo>
                  <a:lnTo>
                    <a:pt x="47" y="53"/>
                  </a:lnTo>
                  <a:lnTo>
                    <a:pt x="47" y="51"/>
                  </a:lnTo>
                  <a:cubicBezTo>
                    <a:pt x="47" y="36"/>
                    <a:pt x="53" y="30"/>
                    <a:pt x="73" y="30"/>
                  </a:cubicBezTo>
                  <a:cubicBezTo>
                    <a:pt x="91" y="30"/>
                    <a:pt x="100" y="36"/>
                    <a:pt x="100" y="48"/>
                  </a:cubicBezTo>
                  <a:lnTo>
                    <a:pt x="100" y="51"/>
                  </a:lnTo>
                  <a:cubicBezTo>
                    <a:pt x="93" y="54"/>
                    <a:pt x="81" y="56"/>
                    <a:pt x="71" y="58"/>
                  </a:cubicBezTo>
                  <a:lnTo>
                    <a:pt x="47" y="63"/>
                  </a:lnTo>
                  <a:cubicBezTo>
                    <a:pt x="17" y="69"/>
                    <a:pt x="0" y="86"/>
                    <a:pt x="0" y="111"/>
                  </a:cubicBezTo>
                  <a:cubicBezTo>
                    <a:pt x="0" y="139"/>
                    <a:pt x="22" y="159"/>
                    <a:pt x="53" y="159"/>
                  </a:cubicBezTo>
                  <a:cubicBezTo>
                    <a:pt x="71" y="159"/>
                    <a:pt x="87" y="154"/>
                    <a:pt x="100" y="143"/>
                  </a:cubicBezTo>
                  <a:cubicBezTo>
                    <a:pt x="101" y="147"/>
                    <a:pt x="102" y="152"/>
                    <a:pt x="104" y="155"/>
                  </a:cubicBezTo>
                  <a:lnTo>
                    <a:pt x="104" y="156"/>
                  </a:lnTo>
                  <a:lnTo>
                    <a:pt x="146" y="156"/>
                  </a:lnTo>
                  <a:lnTo>
                    <a:pt x="145" y="154"/>
                  </a:lnTo>
                  <a:lnTo>
                    <a:pt x="145" y="154"/>
                  </a:lnTo>
                  <a:close/>
                  <a:moveTo>
                    <a:pt x="100" y="101"/>
                  </a:moveTo>
                  <a:lnTo>
                    <a:pt x="100" y="101"/>
                  </a:lnTo>
                  <a:cubicBezTo>
                    <a:pt x="100" y="120"/>
                    <a:pt x="78" y="127"/>
                    <a:pt x="63" y="127"/>
                  </a:cubicBezTo>
                  <a:cubicBezTo>
                    <a:pt x="50" y="127"/>
                    <a:pt x="41" y="120"/>
                    <a:pt x="41" y="110"/>
                  </a:cubicBezTo>
                  <a:cubicBezTo>
                    <a:pt x="41" y="97"/>
                    <a:pt x="50" y="93"/>
                    <a:pt x="65" y="90"/>
                  </a:cubicBezTo>
                  <a:cubicBezTo>
                    <a:pt x="65" y="90"/>
                    <a:pt x="85" y="86"/>
                    <a:pt x="85" y="86"/>
                  </a:cubicBezTo>
                  <a:cubicBezTo>
                    <a:pt x="91" y="85"/>
                    <a:pt x="96" y="83"/>
                    <a:pt x="100" y="81"/>
                  </a:cubicBezTo>
                  <a:lnTo>
                    <a:pt x="100" y="10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37" name="Freeform 15"/>
            <p:cNvSpPr>
              <a:spLocks noEditPoints="1"/>
            </p:cNvSpPr>
            <p:nvPr/>
          </p:nvSpPr>
          <p:spPr bwMode="auto">
            <a:xfrm>
              <a:off x="5140" y="2348"/>
              <a:ext cx="44" cy="49"/>
            </a:xfrm>
            <a:custGeom>
              <a:avLst/>
              <a:gdLst>
                <a:gd name="T0" fmla="*/ 144 w 146"/>
                <a:gd name="T1" fmla="*/ 154 h 159"/>
                <a:gd name="T2" fmla="*/ 144 w 146"/>
                <a:gd name="T3" fmla="*/ 154 h 159"/>
                <a:gd name="T4" fmla="*/ 139 w 146"/>
                <a:gd name="T5" fmla="*/ 129 h 159"/>
                <a:gd name="T6" fmla="*/ 139 w 146"/>
                <a:gd name="T7" fmla="*/ 50 h 159"/>
                <a:gd name="T8" fmla="*/ 73 w 146"/>
                <a:gd name="T9" fmla="*/ 0 h 159"/>
                <a:gd name="T10" fmla="*/ 8 w 146"/>
                <a:gd name="T11" fmla="*/ 50 h 159"/>
                <a:gd name="T12" fmla="*/ 8 w 146"/>
                <a:gd name="T13" fmla="*/ 51 h 159"/>
                <a:gd name="T14" fmla="*/ 47 w 146"/>
                <a:gd name="T15" fmla="*/ 53 h 159"/>
                <a:gd name="T16" fmla="*/ 47 w 146"/>
                <a:gd name="T17" fmla="*/ 51 h 159"/>
                <a:gd name="T18" fmla="*/ 73 w 146"/>
                <a:gd name="T19" fmla="*/ 30 h 159"/>
                <a:gd name="T20" fmla="*/ 100 w 146"/>
                <a:gd name="T21" fmla="*/ 48 h 159"/>
                <a:gd name="T22" fmla="*/ 100 w 146"/>
                <a:gd name="T23" fmla="*/ 51 h 159"/>
                <a:gd name="T24" fmla="*/ 71 w 146"/>
                <a:gd name="T25" fmla="*/ 58 h 159"/>
                <a:gd name="T26" fmla="*/ 47 w 146"/>
                <a:gd name="T27" fmla="*/ 63 h 159"/>
                <a:gd name="T28" fmla="*/ 0 w 146"/>
                <a:gd name="T29" fmla="*/ 111 h 159"/>
                <a:gd name="T30" fmla="*/ 53 w 146"/>
                <a:gd name="T31" fmla="*/ 159 h 159"/>
                <a:gd name="T32" fmla="*/ 100 w 146"/>
                <a:gd name="T33" fmla="*/ 143 h 159"/>
                <a:gd name="T34" fmla="*/ 104 w 146"/>
                <a:gd name="T35" fmla="*/ 155 h 159"/>
                <a:gd name="T36" fmla="*/ 104 w 146"/>
                <a:gd name="T37" fmla="*/ 156 h 159"/>
                <a:gd name="T38" fmla="*/ 146 w 146"/>
                <a:gd name="T39" fmla="*/ 156 h 159"/>
                <a:gd name="T40" fmla="*/ 144 w 146"/>
                <a:gd name="T41" fmla="*/ 154 h 159"/>
                <a:gd name="T42" fmla="*/ 144 w 146"/>
                <a:gd name="T43" fmla="*/ 154 h 159"/>
                <a:gd name="T44" fmla="*/ 100 w 146"/>
                <a:gd name="T45" fmla="*/ 101 h 159"/>
                <a:gd name="T46" fmla="*/ 100 w 146"/>
                <a:gd name="T47" fmla="*/ 101 h 159"/>
                <a:gd name="T48" fmla="*/ 63 w 146"/>
                <a:gd name="T49" fmla="*/ 127 h 159"/>
                <a:gd name="T50" fmla="*/ 41 w 146"/>
                <a:gd name="T51" fmla="*/ 110 h 159"/>
                <a:gd name="T52" fmla="*/ 65 w 146"/>
                <a:gd name="T53" fmla="*/ 90 h 159"/>
                <a:gd name="T54" fmla="*/ 84 w 146"/>
                <a:gd name="T55" fmla="*/ 86 h 159"/>
                <a:gd name="T56" fmla="*/ 100 w 146"/>
                <a:gd name="T57" fmla="*/ 81 h 159"/>
                <a:gd name="T58" fmla="*/ 100 w 146"/>
                <a:gd name="T59" fmla="*/ 101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 h="159">
                  <a:moveTo>
                    <a:pt x="144" y="154"/>
                  </a:moveTo>
                  <a:lnTo>
                    <a:pt x="144" y="154"/>
                  </a:lnTo>
                  <a:cubicBezTo>
                    <a:pt x="142" y="150"/>
                    <a:pt x="139" y="144"/>
                    <a:pt x="139" y="129"/>
                  </a:cubicBezTo>
                  <a:lnTo>
                    <a:pt x="139" y="50"/>
                  </a:lnTo>
                  <a:cubicBezTo>
                    <a:pt x="139" y="5"/>
                    <a:pt x="104" y="0"/>
                    <a:pt x="73" y="0"/>
                  </a:cubicBezTo>
                  <a:cubicBezTo>
                    <a:pt x="41" y="0"/>
                    <a:pt x="8" y="13"/>
                    <a:pt x="8" y="50"/>
                  </a:cubicBezTo>
                  <a:lnTo>
                    <a:pt x="8" y="51"/>
                  </a:lnTo>
                  <a:lnTo>
                    <a:pt x="47" y="53"/>
                  </a:lnTo>
                  <a:lnTo>
                    <a:pt x="47" y="51"/>
                  </a:lnTo>
                  <a:cubicBezTo>
                    <a:pt x="47" y="36"/>
                    <a:pt x="53" y="30"/>
                    <a:pt x="73" y="30"/>
                  </a:cubicBezTo>
                  <a:cubicBezTo>
                    <a:pt x="91" y="30"/>
                    <a:pt x="100" y="36"/>
                    <a:pt x="100" y="48"/>
                  </a:cubicBezTo>
                  <a:lnTo>
                    <a:pt x="100" y="51"/>
                  </a:lnTo>
                  <a:cubicBezTo>
                    <a:pt x="93" y="54"/>
                    <a:pt x="81" y="56"/>
                    <a:pt x="71" y="58"/>
                  </a:cubicBezTo>
                  <a:lnTo>
                    <a:pt x="47" y="63"/>
                  </a:lnTo>
                  <a:cubicBezTo>
                    <a:pt x="17" y="69"/>
                    <a:pt x="0" y="86"/>
                    <a:pt x="0" y="111"/>
                  </a:cubicBezTo>
                  <a:cubicBezTo>
                    <a:pt x="0" y="139"/>
                    <a:pt x="22" y="159"/>
                    <a:pt x="53" y="159"/>
                  </a:cubicBezTo>
                  <a:cubicBezTo>
                    <a:pt x="70" y="159"/>
                    <a:pt x="86" y="154"/>
                    <a:pt x="100" y="143"/>
                  </a:cubicBezTo>
                  <a:cubicBezTo>
                    <a:pt x="101" y="147"/>
                    <a:pt x="102" y="152"/>
                    <a:pt x="104" y="155"/>
                  </a:cubicBezTo>
                  <a:lnTo>
                    <a:pt x="104" y="156"/>
                  </a:lnTo>
                  <a:lnTo>
                    <a:pt x="146" y="156"/>
                  </a:lnTo>
                  <a:lnTo>
                    <a:pt x="144" y="154"/>
                  </a:lnTo>
                  <a:lnTo>
                    <a:pt x="144" y="154"/>
                  </a:lnTo>
                  <a:close/>
                  <a:moveTo>
                    <a:pt x="100" y="101"/>
                  </a:moveTo>
                  <a:lnTo>
                    <a:pt x="100" y="101"/>
                  </a:lnTo>
                  <a:cubicBezTo>
                    <a:pt x="100" y="120"/>
                    <a:pt x="78" y="127"/>
                    <a:pt x="63" y="127"/>
                  </a:cubicBezTo>
                  <a:cubicBezTo>
                    <a:pt x="50" y="127"/>
                    <a:pt x="41" y="120"/>
                    <a:pt x="41" y="110"/>
                  </a:cubicBezTo>
                  <a:cubicBezTo>
                    <a:pt x="41" y="97"/>
                    <a:pt x="50" y="93"/>
                    <a:pt x="65" y="90"/>
                  </a:cubicBezTo>
                  <a:cubicBezTo>
                    <a:pt x="65" y="90"/>
                    <a:pt x="84" y="86"/>
                    <a:pt x="84" y="86"/>
                  </a:cubicBezTo>
                  <a:cubicBezTo>
                    <a:pt x="90" y="85"/>
                    <a:pt x="95" y="83"/>
                    <a:pt x="100" y="81"/>
                  </a:cubicBezTo>
                  <a:lnTo>
                    <a:pt x="100" y="10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38" name="Freeform 16"/>
            <p:cNvSpPr>
              <a:spLocks noEditPoints="1"/>
            </p:cNvSpPr>
            <p:nvPr/>
          </p:nvSpPr>
          <p:spPr bwMode="auto">
            <a:xfrm>
              <a:off x="5186" y="2348"/>
              <a:ext cx="45" cy="63"/>
            </a:xfrm>
            <a:custGeom>
              <a:avLst/>
              <a:gdLst>
                <a:gd name="T0" fmla="*/ 108 w 147"/>
                <a:gd name="T1" fmla="*/ 3 h 206"/>
                <a:gd name="T2" fmla="*/ 108 w 147"/>
                <a:gd name="T3" fmla="*/ 3 h 206"/>
                <a:gd name="T4" fmla="*/ 108 w 147"/>
                <a:gd name="T5" fmla="*/ 16 h 206"/>
                <a:gd name="T6" fmla="*/ 67 w 147"/>
                <a:gd name="T7" fmla="*/ 0 h 206"/>
                <a:gd name="T8" fmla="*/ 0 w 147"/>
                <a:gd name="T9" fmla="*/ 74 h 206"/>
                <a:gd name="T10" fmla="*/ 67 w 147"/>
                <a:gd name="T11" fmla="*/ 148 h 206"/>
                <a:gd name="T12" fmla="*/ 108 w 147"/>
                <a:gd name="T13" fmla="*/ 133 h 206"/>
                <a:gd name="T14" fmla="*/ 108 w 147"/>
                <a:gd name="T15" fmla="*/ 146 h 206"/>
                <a:gd name="T16" fmla="*/ 75 w 147"/>
                <a:gd name="T17" fmla="*/ 175 h 206"/>
                <a:gd name="T18" fmla="*/ 46 w 147"/>
                <a:gd name="T19" fmla="*/ 157 h 206"/>
                <a:gd name="T20" fmla="*/ 46 w 147"/>
                <a:gd name="T21" fmla="*/ 156 h 206"/>
                <a:gd name="T22" fmla="*/ 5 w 147"/>
                <a:gd name="T23" fmla="*/ 156 h 206"/>
                <a:gd name="T24" fmla="*/ 5 w 147"/>
                <a:gd name="T25" fmla="*/ 158 h 206"/>
                <a:gd name="T26" fmla="*/ 68 w 147"/>
                <a:gd name="T27" fmla="*/ 206 h 206"/>
                <a:gd name="T28" fmla="*/ 147 w 147"/>
                <a:gd name="T29" fmla="*/ 151 h 206"/>
                <a:gd name="T30" fmla="*/ 147 w 147"/>
                <a:gd name="T31" fmla="*/ 3 h 206"/>
                <a:gd name="T32" fmla="*/ 108 w 147"/>
                <a:gd name="T33" fmla="*/ 3 h 206"/>
                <a:gd name="T34" fmla="*/ 108 w 147"/>
                <a:gd name="T35" fmla="*/ 3 h 206"/>
                <a:gd name="T36" fmla="*/ 75 w 147"/>
                <a:gd name="T37" fmla="*/ 114 h 206"/>
                <a:gd name="T38" fmla="*/ 75 w 147"/>
                <a:gd name="T39" fmla="*/ 114 h 206"/>
                <a:gd name="T40" fmla="*/ 40 w 147"/>
                <a:gd name="T41" fmla="*/ 74 h 206"/>
                <a:gd name="T42" fmla="*/ 75 w 147"/>
                <a:gd name="T43" fmla="*/ 34 h 206"/>
                <a:gd name="T44" fmla="*/ 111 w 147"/>
                <a:gd name="T45" fmla="*/ 74 h 206"/>
                <a:gd name="T46" fmla="*/ 75 w 147"/>
                <a:gd name="T47" fmla="*/ 114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7" h="206">
                  <a:moveTo>
                    <a:pt x="108" y="3"/>
                  </a:moveTo>
                  <a:lnTo>
                    <a:pt x="108" y="3"/>
                  </a:lnTo>
                  <a:lnTo>
                    <a:pt x="108" y="16"/>
                  </a:lnTo>
                  <a:cubicBezTo>
                    <a:pt x="97" y="5"/>
                    <a:pt x="85" y="0"/>
                    <a:pt x="67" y="0"/>
                  </a:cubicBezTo>
                  <a:cubicBezTo>
                    <a:pt x="27" y="0"/>
                    <a:pt x="0" y="29"/>
                    <a:pt x="0" y="74"/>
                  </a:cubicBezTo>
                  <a:cubicBezTo>
                    <a:pt x="0" y="118"/>
                    <a:pt x="27" y="148"/>
                    <a:pt x="67" y="148"/>
                  </a:cubicBezTo>
                  <a:cubicBezTo>
                    <a:pt x="73" y="148"/>
                    <a:pt x="93" y="147"/>
                    <a:pt x="108" y="133"/>
                  </a:cubicBezTo>
                  <a:lnTo>
                    <a:pt x="108" y="146"/>
                  </a:lnTo>
                  <a:cubicBezTo>
                    <a:pt x="108" y="165"/>
                    <a:pt x="97" y="175"/>
                    <a:pt x="75" y="175"/>
                  </a:cubicBezTo>
                  <a:cubicBezTo>
                    <a:pt x="60" y="175"/>
                    <a:pt x="49" y="168"/>
                    <a:pt x="46" y="157"/>
                  </a:cubicBezTo>
                  <a:lnTo>
                    <a:pt x="46" y="156"/>
                  </a:lnTo>
                  <a:lnTo>
                    <a:pt x="5" y="156"/>
                  </a:lnTo>
                  <a:lnTo>
                    <a:pt x="5" y="158"/>
                  </a:lnTo>
                  <a:cubicBezTo>
                    <a:pt x="5" y="175"/>
                    <a:pt x="18" y="206"/>
                    <a:pt x="68" y="206"/>
                  </a:cubicBezTo>
                  <a:cubicBezTo>
                    <a:pt x="107" y="206"/>
                    <a:pt x="147" y="199"/>
                    <a:pt x="147" y="151"/>
                  </a:cubicBezTo>
                  <a:lnTo>
                    <a:pt x="147" y="3"/>
                  </a:lnTo>
                  <a:lnTo>
                    <a:pt x="108" y="3"/>
                  </a:lnTo>
                  <a:lnTo>
                    <a:pt x="108" y="3"/>
                  </a:lnTo>
                  <a:close/>
                  <a:moveTo>
                    <a:pt x="75" y="114"/>
                  </a:moveTo>
                  <a:lnTo>
                    <a:pt x="75" y="114"/>
                  </a:lnTo>
                  <a:cubicBezTo>
                    <a:pt x="48" y="114"/>
                    <a:pt x="40" y="90"/>
                    <a:pt x="40" y="74"/>
                  </a:cubicBezTo>
                  <a:cubicBezTo>
                    <a:pt x="40" y="58"/>
                    <a:pt x="48" y="34"/>
                    <a:pt x="75" y="34"/>
                  </a:cubicBezTo>
                  <a:cubicBezTo>
                    <a:pt x="102" y="34"/>
                    <a:pt x="110" y="58"/>
                    <a:pt x="111" y="74"/>
                  </a:cubicBezTo>
                  <a:cubicBezTo>
                    <a:pt x="110" y="90"/>
                    <a:pt x="102" y="114"/>
                    <a:pt x="75" y="11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39" name="Freeform 17"/>
            <p:cNvSpPr>
              <a:spLocks noEditPoints="1"/>
            </p:cNvSpPr>
            <p:nvPr/>
          </p:nvSpPr>
          <p:spPr bwMode="auto">
            <a:xfrm>
              <a:off x="5234" y="2348"/>
              <a:ext cx="47" cy="49"/>
            </a:xfrm>
            <a:custGeom>
              <a:avLst/>
              <a:gdLst>
                <a:gd name="T0" fmla="*/ 78 w 156"/>
                <a:gd name="T1" fmla="*/ 0 h 159"/>
                <a:gd name="T2" fmla="*/ 78 w 156"/>
                <a:gd name="T3" fmla="*/ 0 h 159"/>
                <a:gd name="T4" fmla="*/ 0 w 156"/>
                <a:gd name="T5" fmla="*/ 80 h 159"/>
                <a:gd name="T6" fmla="*/ 78 w 156"/>
                <a:gd name="T7" fmla="*/ 159 h 159"/>
                <a:gd name="T8" fmla="*/ 156 w 156"/>
                <a:gd name="T9" fmla="*/ 80 h 159"/>
                <a:gd name="T10" fmla="*/ 78 w 156"/>
                <a:gd name="T11" fmla="*/ 0 h 159"/>
                <a:gd name="T12" fmla="*/ 78 w 156"/>
                <a:gd name="T13" fmla="*/ 123 h 159"/>
                <a:gd name="T14" fmla="*/ 78 w 156"/>
                <a:gd name="T15" fmla="*/ 123 h 159"/>
                <a:gd name="T16" fmla="*/ 40 w 156"/>
                <a:gd name="T17" fmla="*/ 80 h 159"/>
                <a:gd name="T18" fmla="*/ 78 w 156"/>
                <a:gd name="T19" fmla="*/ 36 h 159"/>
                <a:gd name="T20" fmla="*/ 115 w 156"/>
                <a:gd name="T21" fmla="*/ 80 h 159"/>
                <a:gd name="T22" fmla="*/ 78 w 156"/>
                <a:gd name="T23" fmla="*/ 123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6" h="159">
                  <a:moveTo>
                    <a:pt x="78" y="0"/>
                  </a:moveTo>
                  <a:lnTo>
                    <a:pt x="78" y="0"/>
                  </a:lnTo>
                  <a:cubicBezTo>
                    <a:pt x="31" y="0"/>
                    <a:pt x="0" y="32"/>
                    <a:pt x="0" y="80"/>
                  </a:cubicBezTo>
                  <a:cubicBezTo>
                    <a:pt x="0" y="127"/>
                    <a:pt x="31" y="159"/>
                    <a:pt x="78" y="159"/>
                  </a:cubicBezTo>
                  <a:cubicBezTo>
                    <a:pt x="124" y="159"/>
                    <a:pt x="156" y="127"/>
                    <a:pt x="156" y="80"/>
                  </a:cubicBezTo>
                  <a:cubicBezTo>
                    <a:pt x="156" y="32"/>
                    <a:pt x="124" y="0"/>
                    <a:pt x="78" y="0"/>
                  </a:cubicBezTo>
                  <a:close/>
                  <a:moveTo>
                    <a:pt x="78" y="123"/>
                  </a:moveTo>
                  <a:lnTo>
                    <a:pt x="78" y="123"/>
                  </a:lnTo>
                  <a:cubicBezTo>
                    <a:pt x="52" y="123"/>
                    <a:pt x="40" y="101"/>
                    <a:pt x="40" y="80"/>
                  </a:cubicBezTo>
                  <a:cubicBezTo>
                    <a:pt x="40" y="58"/>
                    <a:pt x="52" y="36"/>
                    <a:pt x="78" y="36"/>
                  </a:cubicBezTo>
                  <a:cubicBezTo>
                    <a:pt x="104" y="36"/>
                    <a:pt x="115" y="58"/>
                    <a:pt x="115" y="80"/>
                  </a:cubicBezTo>
                  <a:cubicBezTo>
                    <a:pt x="115" y="101"/>
                    <a:pt x="104" y="123"/>
                    <a:pt x="78" y="12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grpSp>
      <p:sp>
        <p:nvSpPr>
          <p:cNvPr id="5" name="Text Placeholder 4"/>
          <p:cNvSpPr>
            <a:spLocks noGrp="1"/>
          </p:cNvSpPr>
          <p:nvPr>
            <p:ph type="body" sz="quarter" idx="12" hasCustomPrompt="1"/>
          </p:nvPr>
        </p:nvSpPr>
        <p:spPr>
          <a:xfrm>
            <a:off x="612485" y="3917183"/>
            <a:ext cx="5796755" cy="471924"/>
          </a:xfrm>
        </p:spPr>
        <p:txBody>
          <a:bodyPr>
            <a:spAutoFit/>
          </a:bodyPr>
          <a:lstStyle>
            <a:lvl1pPr marL="0" indent="0">
              <a:lnSpc>
                <a:spcPct val="100000"/>
              </a:lnSpc>
              <a:spcBef>
                <a:spcPts val="1800"/>
              </a:spcBef>
              <a:buNone/>
              <a:defRPr sz="3067">
                <a:solidFill>
                  <a:schemeClr val="bg1"/>
                </a:solidFill>
                <a:latin typeface="+mj-lt"/>
              </a:defRPr>
            </a:lvl1pPr>
          </a:lstStyle>
          <a:p>
            <a:pPr lvl="0"/>
            <a:r>
              <a:rPr lang="en-GB"/>
              <a:t>Click to edit master text styles</a:t>
            </a:r>
          </a:p>
        </p:txBody>
      </p:sp>
      <p:grpSp>
        <p:nvGrpSpPr>
          <p:cNvPr id="21" name="Group 8"/>
          <p:cNvGrpSpPr>
            <a:grpSpLocks noChangeAspect="1"/>
          </p:cNvGrpSpPr>
          <p:nvPr userDrawn="1"/>
        </p:nvGrpSpPr>
        <p:grpSpPr bwMode="auto">
          <a:xfrm>
            <a:off x="10131033" y="5940891"/>
            <a:ext cx="1448481" cy="554400"/>
            <a:chOff x="4860" y="2263"/>
            <a:chExt cx="465" cy="178"/>
          </a:xfrm>
          <a:solidFill>
            <a:schemeClr val="bg1"/>
          </a:solidFill>
        </p:grpSpPr>
        <p:sp>
          <p:nvSpPr>
            <p:cNvPr id="22" name="Freeform 9"/>
            <p:cNvSpPr>
              <a:spLocks/>
            </p:cNvSpPr>
            <p:nvPr/>
          </p:nvSpPr>
          <p:spPr bwMode="auto">
            <a:xfrm>
              <a:off x="4860" y="2396"/>
              <a:ext cx="44" cy="45"/>
            </a:xfrm>
            <a:custGeom>
              <a:avLst/>
              <a:gdLst>
                <a:gd name="T0" fmla="*/ 0 w 145"/>
                <a:gd name="T1" fmla="*/ 73 h 146"/>
                <a:gd name="T2" fmla="*/ 0 w 145"/>
                <a:gd name="T3" fmla="*/ 73 h 146"/>
                <a:gd name="T4" fmla="*/ 72 w 145"/>
                <a:gd name="T5" fmla="*/ 0 h 146"/>
                <a:gd name="T6" fmla="*/ 145 w 145"/>
                <a:gd name="T7" fmla="*/ 73 h 146"/>
                <a:gd name="T8" fmla="*/ 72 w 145"/>
                <a:gd name="T9" fmla="*/ 146 h 146"/>
                <a:gd name="T10" fmla="*/ 0 w 145"/>
                <a:gd name="T11" fmla="*/ 73 h 146"/>
              </a:gdLst>
              <a:ahLst/>
              <a:cxnLst>
                <a:cxn ang="0">
                  <a:pos x="T0" y="T1"/>
                </a:cxn>
                <a:cxn ang="0">
                  <a:pos x="T2" y="T3"/>
                </a:cxn>
                <a:cxn ang="0">
                  <a:pos x="T4" y="T5"/>
                </a:cxn>
                <a:cxn ang="0">
                  <a:pos x="T6" y="T7"/>
                </a:cxn>
                <a:cxn ang="0">
                  <a:pos x="T8" y="T9"/>
                </a:cxn>
                <a:cxn ang="0">
                  <a:pos x="T10" y="T11"/>
                </a:cxn>
              </a:cxnLst>
              <a:rect l="0" t="0" r="r" b="b"/>
              <a:pathLst>
                <a:path w="145" h="146">
                  <a:moveTo>
                    <a:pt x="0" y="73"/>
                  </a:moveTo>
                  <a:lnTo>
                    <a:pt x="0" y="73"/>
                  </a:lnTo>
                  <a:cubicBezTo>
                    <a:pt x="0" y="32"/>
                    <a:pt x="32" y="0"/>
                    <a:pt x="72" y="0"/>
                  </a:cubicBezTo>
                  <a:cubicBezTo>
                    <a:pt x="113" y="0"/>
                    <a:pt x="145" y="32"/>
                    <a:pt x="145" y="73"/>
                  </a:cubicBezTo>
                  <a:cubicBezTo>
                    <a:pt x="145" y="113"/>
                    <a:pt x="113" y="146"/>
                    <a:pt x="72" y="146"/>
                  </a:cubicBezTo>
                  <a:cubicBezTo>
                    <a:pt x="32" y="146"/>
                    <a:pt x="0" y="113"/>
                    <a:pt x="0" y="7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23" name="Freeform 10"/>
            <p:cNvSpPr>
              <a:spLocks noEditPoints="1"/>
            </p:cNvSpPr>
            <p:nvPr/>
          </p:nvSpPr>
          <p:spPr bwMode="auto">
            <a:xfrm>
              <a:off x="4860" y="2263"/>
              <a:ext cx="133" cy="134"/>
            </a:xfrm>
            <a:custGeom>
              <a:avLst/>
              <a:gdLst>
                <a:gd name="T0" fmla="*/ 219 w 438"/>
                <a:gd name="T1" fmla="*/ 0 h 437"/>
                <a:gd name="T2" fmla="*/ 219 w 438"/>
                <a:gd name="T3" fmla="*/ 0 h 437"/>
                <a:gd name="T4" fmla="*/ 0 w 438"/>
                <a:gd name="T5" fmla="*/ 219 h 437"/>
                <a:gd name="T6" fmla="*/ 219 w 438"/>
                <a:gd name="T7" fmla="*/ 437 h 437"/>
                <a:gd name="T8" fmla="*/ 438 w 438"/>
                <a:gd name="T9" fmla="*/ 219 h 437"/>
                <a:gd name="T10" fmla="*/ 219 w 438"/>
                <a:gd name="T11" fmla="*/ 0 h 437"/>
                <a:gd name="T12" fmla="*/ 218 w 438"/>
                <a:gd name="T13" fmla="*/ 294 h 437"/>
                <a:gd name="T14" fmla="*/ 218 w 438"/>
                <a:gd name="T15" fmla="*/ 294 h 437"/>
                <a:gd name="T16" fmla="*/ 145 w 438"/>
                <a:gd name="T17" fmla="*/ 221 h 437"/>
                <a:gd name="T18" fmla="*/ 218 w 438"/>
                <a:gd name="T19" fmla="*/ 148 h 437"/>
                <a:gd name="T20" fmla="*/ 291 w 438"/>
                <a:gd name="T21" fmla="*/ 221 h 437"/>
                <a:gd name="T22" fmla="*/ 218 w 438"/>
                <a:gd name="T23" fmla="*/ 294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8" h="437">
                  <a:moveTo>
                    <a:pt x="219" y="0"/>
                  </a:moveTo>
                  <a:lnTo>
                    <a:pt x="219" y="0"/>
                  </a:lnTo>
                  <a:cubicBezTo>
                    <a:pt x="98" y="0"/>
                    <a:pt x="0" y="98"/>
                    <a:pt x="0" y="219"/>
                  </a:cubicBezTo>
                  <a:cubicBezTo>
                    <a:pt x="0" y="339"/>
                    <a:pt x="98" y="437"/>
                    <a:pt x="219" y="437"/>
                  </a:cubicBezTo>
                  <a:cubicBezTo>
                    <a:pt x="340" y="437"/>
                    <a:pt x="438" y="339"/>
                    <a:pt x="438" y="219"/>
                  </a:cubicBezTo>
                  <a:cubicBezTo>
                    <a:pt x="438" y="98"/>
                    <a:pt x="340" y="0"/>
                    <a:pt x="219" y="0"/>
                  </a:cubicBezTo>
                  <a:close/>
                  <a:moveTo>
                    <a:pt x="218" y="294"/>
                  </a:moveTo>
                  <a:lnTo>
                    <a:pt x="218" y="294"/>
                  </a:lnTo>
                  <a:cubicBezTo>
                    <a:pt x="178" y="294"/>
                    <a:pt x="145" y="262"/>
                    <a:pt x="145" y="221"/>
                  </a:cubicBezTo>
                  <a:cubicBezTo>
                    <a:pt x="145" y="181"/>
                    <a:pt x="178" y="148"/>
                    <a:pt x="218" y="148"/>
                  </a:cubicBezTo>
                  <a:cubicBezTo>
                    <a:pt x="258" y="148"/>
                    <a:pt x="291" y="181"/>
                    <a:pt x="291" y="221"/>
                  </a:cubicBezTo>
                  <a:cubicBezTo>
                    <a:pt x="291" y="262"/>
                    <a:pt x="258" y="294"/>
                    <a:pt x="218" y="29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24" name="Freeform 11"/>
            <p:cNvSpPr>
              <a:spLocks/>
            </p:cNvSpPr>
            <p:nvPr/>
          </p:nvSpPr>
          <p:spPr bwMode="auto">
            <a:xfrm>
              <a:off x="5285" y="2348"/>
              <a:ext cx="40" cy="48"/>
            </a:xfrm>
            <a:custGeom>
              <a:avLst/>
              <a:gdLst>
                <a:gd name="T0" fmla="*/ 39 w 132"/>
                <a:gd name="T1" fmla="*/ 17 h 156"/>
                <a:gd name="T2" fmla="*/ 39 w 132"/>
                <a:gd name="T3" fmla="*/ 17 h 156"/>
                <a:gd name="T4" fmla="*/ 39 w 132"/>
                <a:gd name="T5" fmla="*/ 3 h 156"/>
                <a:gd name="T6" fmla="*/ 0 w 132"/>
                <a:gd name="T7" fmla="*/ 3 h 156"/>
                <a:gd name="T8" fmla="*/ 0 w 132"/>
                <a:gd name="T9" fmla="*/ 156 h 156"/>
                <a:gd name="T10" fmla="*/ 39 w 132"/>
                <a:gd name="T11" fmla="*/ 156 h 156"/>
                <a:gd name="T12" fmla="*/ 39 w 132"/>
                <a:gd name="T13" fmla="*/ 75 h 156"/>
                <a:gd name="T14" fmla="*/ 70 w 132"/>
                <a:gd name="T15" fmla="*/ 38 h 156"/>
                <a:gd name="T16" fmla="*/ 93 w 132"/>
                <a:gd name="T17" fmla="*/ 63 h 156"/>
                <a:gd name="T18" fmla="*/ 93 w 132"/>
                <a:gd name="T19" fmla="*/ 156 h 156"/>
                <a:gd name="T20" fmla="*/ 132 w 132"/>
                <a:gd name="T21" fmla="*/ 156 h 156"/>
                <a:gd name="T22" fmla="*/ 132 w 132"/>
                <a:gd name="T23" fmla="*/ 52 h 156"/>
                <a:gd name="T24" fmla="*/ 79 w 132"/>
                <a:gd name="T25" fmla="*/ 0 h 156"/>
                <a:gd name="T26" fmla="*/ 39 w 132"/>
                <a:gd name="T27" fmla="*/ 17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56">
                  <a:moveTo>
                    <a:pt x="39" y="17"/>
                  </a:moveTo>
                  <a:lnTo>
                    <a:pt x="39" y="17"/>
                  </a:lnTo>
                  <a:lnTo>
                    <a:pt x="39" y="3"/>
                  </a:lnTo>
                  <a:lnTo>
                    <a:pt x="0" y="3"/>
                  </a:lnTo>
                  <a:lnTo>
                    <a:pt x="0" y="156"/>
                  </a:lnTo>
                  <a:lnTo>
                    <a:pt x="39" y="156"/>
                  </a:lnTo>
                  <a:lnTo>
                    <a:pt x="39" y="75"/>
                  </a:lnTo>
                  <a:cubicBezTo>
                    <a:pt x="39" y="52"/>
                    <a:pt x="51" y="38"/>
                    <a:pt x="70" y="38"/>
                  </a:cubicBezTo>
                  <a:cubicBezTo>
                    <a:pt x="91" y="38"/>
                    <a:pt x="93" y="55"/>
                    <a:pt x="93" y="63"/>
                  </a:cubicBezTo>
                  <a:lnTo>
                    <a:pt x="93" y="156"/>
                  </a:lnTo>
                  <a:lnTo>
                    <a:pt x="132" y="156"/>
                  </a:lnTo>
                  <a:lnTo>
                    <a:pt x="132" y="52"/>
                  </a:lnTo>
                  <a:cubicBezTo>
                    <a:pt x="132" y="17"/>
                    <a:pt x="114" y="0"/>
                    <a:pt x="79" y="0"/>
                  </a:cubicBezTo>
                  <a:cubicBezTo>
                    <a:pt x="63" y="0"/>
                    <a:pt x="49" y="6"/>
                    <a:pt x="39" y="1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25" name="Freeform 12"/>
            <p:cNvSpPr>
              <a:spLocks/>
            </p:cNvSpPr>
            <p:nvPr/>
          </p:nvSpPr>
          <p:spPr bwMode="auto">
            <a:xfrm>
              <a:off x="5111" y="2349"/>
              <a:ext cx="28" cy="47"/>
            </a:xfrm>
            <a:custGeom>
              <a:avLst/>
              <a:gdLst>
                <a:gd name="T0" fmla="*/ 37 w 90"/>
                <a:gd name="T1" fmla="*/ 24 h 154"/>
                <a:gd name="T2" fmla="*/ 37 w 90"/>
                <a:gd name="T3" fmla="*/ 24 h 154"/>
                <a:gd name="T4" fmla="*/ 37 w 90"/>
                <a:gd name="T5" fmla="*/ 1 h 154"/>
                <a:gd name="T6" fmla="*/ 0 w 90"/>
                <a:gd name="T7" fmla="*/ 1 h 154"/>
                <a:gd name="T8" fmla="*/ 0 w 90"/>
                <a:gd name="T9" fmla="*/ 154 h 154"/>
                <a:gd name="T10" fmla="*/ 37 w 90"/>
                <a:gd name="T11" fmla="*/ 154 h 154"/>
                <a:gd name="T12" fmla="*/ 37 w 90"/>
                <a:gd name="T13" fmla="*/ 75 h 154"/>
                <a:gd name="T14" fmla="*/ 74 w 90"/>
                <a:gd name="T15" fmla="*/ 40 h 154"/>
                <a:gd name="T16" fmla="*/ 90 w 90"/>
                <a:gd name="T17" fmla="*/ 41 h 154"/>
                <a:gd name="T18" fmla="*/ 90 w 90"/>
                <a:gd name="T19" fmla="*/ 40 h 154"/>
                <a:gd name="T20" fmla="*/ 90 w 90"/>
                <a:gd name="T21" fmla="*/ 1 h 154"/>
                <a:gd name="T22" fmla="*/ 89 w 90"/>
                <a:gd name="T23" fmla="*/ 1 h 154"/>
                <a:gd name="T24" fmla="*/ 80 w 90"/>
                <a:gd name="T25" fmla="*/ 0 h 154"/>
                <a:gd name="T26" fmla="*/ 37 w 90"/>
                <a:gd name="T27" fmla="*/ 2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54">
                  <a:moveTo>
                    <a:pt x="37" y="24"/>
                  </a:moveTo>
                  <a:lnTo>
                    <a:pt x="37" y="24"/>
                  </a:lnTo>
                  <a:lnTo>
                    <a:pt x="37" y="1"/>
                  </a:lnTo>
                  <a:lnTo>
                    <a:pt x="0" y="1"/>
                  </a:lnTo>
                  <a:lnTo>
                    <a:pt x="0" y="154"/>
                  </a:lnTo>
                  <a:lnTo>
                    <a:pt x="37" y="154"/>
                  </a:lnTo>
                  <a:lnTo>
                    <a:pt x="37" y="75"/>
                  </a:lnTo>
                  <a:cubicBezTo>
                    <a:pt x="39" y="59"/>
                    <a:pt x="47" y="40"/>
                    <a:pt x="74" y="40"/>
                  </a:cubicBezTo>
                  <a:lnTo>
                    <a:pt x="90" y="41"/>
                  </a:lnTo>
                  <a:lnTo>
                    <a:pt x="90" y="40"/>
                  </a:lnTo>
                  <a:lnTo>
                    <a:pt x="90" y="1"/>
                  </a:lnTo>
                  <a:lnTo>
                    <a:pt x="89" y="1"/>
                  </a:lnTo>
                  <a:lnTo>
                    <a:pt x="80" y="0"/>
                  </a:lnTo>
                  <a:cubicBezTo>
                    <a:pt x="63" y="0"/>
                    <a:pt x="46" y="9"/>
                    <a:pt x="37" y="2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26" name="Freeform 13"/>
            <p:cNvSpPr>
              <a:spLocks noEditPoints="1"/>
            </p:cNvSpPr>
            <p:nvPr/>
          </p:nvSpPr>
          <p:spPr bwMode="auto">
            <a:xfrm>
              <a:off x="5014" y="2331"/>
              <a:ext cx="49" cy="65"/>
            </a:xfrm>
            <a:custGeom>
              <a:avLst/>
              <a:gdLst>
                <a:gd name="T0" fmla="*/ 85 w 161"/>
                <a:gd name="T1" fmla="*/ 0 h 214"/>
                <a:gd name="T2" fmla="*/ 85 w 161"/>
                <a:gd name="T3" fmla="*/ 0 h 214"/>
                <a:gd name="T4" fmla="*/ 0 w 161"/>
                <a:gd name="T5" fmla="*/ 0 h 214"/>
                <a:gd name="T6" fmla="*/ 0 w 161"/>
                <a:gd name="T7" fmla="*/ 214 h 214"/>
                <a:gd name="T8" fmla="*/ 43 w 161"/>
                <a:gd name="T9" fmla="*/ 214 h 214"/>
                <a:gd name="T10" fmla="*/ 43 w 161"/>
                <a:gd name="T11" fmla="*/ 143 h 214"/>
                <a:gd name="T12" fmla="*/ 88 w 161"/>
                <a:gd name="T13" fmla="*/ 143 h 214"/>
                <a:gd name="T14" fmla="*/ 161 w 161"/>
                <a:gd name="T15" fmla="*/ 73 h 214"/>
                <a:gd name="T16" fmla="*/ 85 w 161"/>
                <a:gd name="T17" fmla="*/ 0 h 214"/>
                <a:gd name="T18" fmla="*/ 81 w 161"/>
                <a:gd name="T19" fmla="*/ 107 h 214"/>
                <a:gd name="T20" fmla="*/ 81 w 161"/>
                <a:gd name="T21" fmla="*/ 107 h 214"/>
                <a:gd name="T22" fmla="*/ 43 w 161"/>
                <a:gd name="T23" fmla="*/ 107 h 214"/>
                <a:gd name="T24" fmla="*/ 43 w 161"/>
                <a:gd name="T25" fmla="*/ 36 h 214"/>
                <a:gd name="T26" fmla="*/ 79 w 161"/>
                <a:gd name="T27" fmla="*/ 36 h 214"/>
                <a:gd name="T28" fmla="*/ 116 w 161"/>
                <a:gd name="T29" fmla="*/ 73 h 214"/>
                <a:gd name="T30" fmla="*/ 81 w 161"/>
                <a:gd name="T31" fmla="*/ 107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1" h="214">
                  <a:moveTo>
                    <a:pt x="85" y="0"/>
                  </a:moveTo>
                  <a:lnTo>
                    <a:pt x="85" y="0"/>
                  </a:lnTo>
                  <a:lnTo>
                    <a:pt x="0" y="0"/>
                  </a:lnTo>
                  <a:lnTo>
                    <a:pt x="0" y="214"/>
                  </a:lnTo>
                  <a:lnTo>
                    <a:pt x="43" y="214"/>
                  </a:lnTo>
                  <a:lnTo>
                    <a:pt x="43" y="143"/>
                  </a:lnTo>
                  <a:lnTo>
                    <a:pt x="88" y="143"/>
                  </a:lnTo>
                  <a:cubicBezTo>
                    <a:pt x="131" y="143"/>
                    <a:pt x="161" y="115"/>
                    <a:pt x="161" y="73"/>
                  </a:cubicBezTo>
                  <a:cubicBezTo>
                    <a:pt x="161" y="27"/>
                    <a:pt x="133" y="0"/>
                    <a:pt x="85" y="0"/>
                  </a:cubicBezTo>
                  <a:close/>
                  <a:moveTo>
                    <a:pt x="81" y="107"/>
                  </a:moveTo>
                  <a:lnTo>
                    <a:pt x="81" y="107"/>
                  </a:lnTo>
                  <a:lnTo>
                    <a:pt x="43" y="107"/>
                  </a:lnTo>
                  <a:lnTo>
                    <a:pt x="43" y="36"/>
                  </a:lnTo>
                  <a:lnTo>
                    <a:pt x="79" y="36"/>
                  </a:lnTo>
                  <a:cubicBezTo>
                    <a:pt x="105" y="36"/>
                    <a:pt x="116" y="48"/>
                    <a:pt x="116" y="73"/>
                  </a:cubicBezTo>
                  <a:cubicBezTo>
                    <a:pt x="116" y="94"/>
                    <a:pt x="103" y="107"/>
                    <a:pt x="81" y="10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27" name="Freeform 14"/>
            <p:cNvSpPr>
              <a:spLocks noEditPoints="1"/>
            </p:cNvSpPr>
            <p:nvPr/>
          </p:nvSpPr>
          <p:spPr bwMode="auto">
            <a:xfrm>
              <a:off x="5063" y="2348"/>
              <a:ext cx="45" cy="49"/>
            </a:xfrm>
            <a:custGeom>
              <a:avLst/>
              <a:gdLst>
                <a:gd name="T0" fmla="*/ 145 w 146"/>
                <a:gd name="T1" fmla="*/ 154 h 159"/>
                <a:gd name="T2" fmla="*/ 145 w 146"/>
                <a:gd name="T3" fmla="*/ 154 h 159"/>
                <a:gd name="T4" fmla="*/ 139 w 146"/>
                <a:gd name="T5" fmla="*/ 129 h 159"/>
                <a:gd name="T6" fmla="*/ 139 w 146"/>
                <a:gd name="T7" fmla="*/ 50 h 159"/>
                <a:gd name="T8" fmla="*/ 73 w 146"/>
                <a:gd name="T9" fmla="*/ 0 h 159"/>
                <a:gd name="T10" fmla="*/ 8 w 146"/>
                <a:gd name="T11" fmla="*/ 50 h 159"/>
                <a:gd name="T12" fmla="*/ 8 w 146"/>
                <a:gd name="T13" fmla="*/ 51 h 159"/>
                <a:gd name="T14" fmla="*/ 47 w 146"/>
                <a:gd name="T15" fmla="*/ 53 h 159"/>
                <a:gd name="T16" fmla="*/ 47 w 146"/>
                <a:gd name="T17" fmla="*/ 51 h 159"/>
                <a:gd name="T18" fmla="*/ 73 w 146"/>
                <a:gd name="T19" fmla="*/ 30 h 159"/>
                <a:gd name="T20" fmla="*/ 100 w 146"/>
                <a:gd name="T21" fmla="*/ 48 h 159"/>
                <a:gd name="T22" fmla="*/ 100 w 146"/>
                <a:gd name="T23" fmla="*/ 51 h 159"/>
                <a:gd name="T24" fmla="*/ 71 w 146"/>
                <a:gd name="T25" fmla="*/ 58 h 159"/>
                <a:gd name="T26" fmla="*/ 47 w 146"/>
                <a:gd name="T27" fmla="*/ 63 h 159"/>
                <a:gd name="T28" fmla="*/ 0 w 146"/>
                <a:gd name="T29" fmla="*/ 111 h 159"/>
                <a:gd name="T30" fmla="*/ 53 w 146"/>
                <a:gd name="T31" fmla="*/ 159 h 159"/>
                <a:gd name="T32" fmla="*/ 100 w 146"/>
                <a:gd name="T33" fmla="*/ 143 h 159"/>
                <a:gd name="T34" fmla="*/ 104 w 146"/>
                <a:gd name="T35" fmla="*/ 155 h 159"/>
                <a:gd name="T36" fmla="*/ 104 w 146"/>
                <a:gd name="T37" fmla="*/ 156 h 159"/>
                <a:gd name="T38" fmla="*/ 146 w 146"/>
                <a:gd name="T39" fmla="*/ 156 h 159"/>
                <a:gd name="T40" fmla="*/ 145 w 146"/>
                <a:gd name="T41" fmla="*/ 154 h 159"/>
                <a:gd name="T42" fmla="*/ 145 w 146"/>
                <a:gd name="T43" fmla="*/ 154 h 159"/>
                <a:gd name="T44" fmla="*/ 100 w 146"/>
                <a:gd name="T45" fmla="*/ 101 h 159"/>
                <a:gd name="T46" fmla="*/ 100 w 146"/>
                <a:gd name="T47" fmla="*/ 101 h 159"/>
                <a:gd name="T48" fmla="*/ 63 w 146"/>
                <a:gd name="T49" fmla="*/ 127 h 159"/>
                <a:gd name="T50" fmla="*/ 41 w 146"/>
                <a:gd name="T51" fmla="*/ 110 h 159"/>
                <a:gd name="T52" fmla="*/ 65 w 146"/>
                <a:gd name="T53" fmla="*/ 90 h 159"/>
                <a:gd name="T54" fmla="*/ 85 w 146"/>
                <a:gd name="T55" fmla="*/ 86 h 159"/>
                <a:gd name="T56" fmla="*/ 100 w 146"/>
                <a:gd name="T57" fmla="*/ 81 h 159"/>
                <a:gd name="T58" fmla="*/ 100 w 146"/>
                <a:gd name="T59" fmla="*/ 101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 h="159">
                  <a:moveTo>
                    <a:pt x="145" y="154"/>
                  </a:moveTo>
                  <a:lnTo>
                    <a:pt x="145" y="154"/>
                  </a:lnTo>
                  <a:cubicBezTo>
                    <a:pt x="142" y="150"/>
                    <a:pt x="139" y="144"/>
                    <a:pt x="139" y="129"/>
                  </a:cubicBezTo>
                  <a:lnTo>
                    <a:pt x="139" y="50"/>
                  </a:lnTo>
                  <a:cubicBezTo>
                    <a:pt x="139" y="5"/>
                    <a:pt x="104" y="0"/>
                    <a:pt x="73" y="0"/>
                  </a:cubicBezTo>
                  <a:cubicBezTo>
                    <a:pt x="42" y="0"/>
                    <a:pt x="8" y="13"/>
                    <a:pt x="8" y="50"/>
                  </a:cubicBezTo>
                  <a:lnTo>
                    <a:pt x="8" y="51"/>
                  </a:lnTo>
                  <a:lnTo>
                    <a:pt x="47" y="53"/>
                  </a:lnTo>
                  <a:lnTo>
                    <a:pt x="47" y="51"/>
                  </a:lnTo>
                  <a:cubicBezTo>
                    <a:pt x="47" y="36"/>
                    <a:pt x="53" y="30"/>
                    <a:pt x="73" y="30"/>
                  </a:cubicBezTo>
                  <a:cubicBezTo>
                    <a:pt x="91" y="30"/>
                    <a:pt x="100" y="36"/>
                    <a:pt x="100" y="48"/>
                  </a:cubicBezTo>
                  <a:lnTo>
                    <a:pt x="100" y="51"/>
                  </a:lnTo>
                  <a:cubicBezTo>
                    <a:pt x="93" y="54"/>
                    <a:pt x="81" y="56"/>
                    <a:pt x="71" y="58"/>
                  </a:cubicBezTo>
                  <a:lnTo>
                    <a:pt x="47" y="63"/>
                  </a:lnTo>
                  <a:cubicBezTo>
                    <a:pt x="17" y="69"/>
                    <a:pt x="0" y="86"/>
                    <a:pt x="0" y="111"/>
                  </a:cubicBezTo>
                  <a:cubicBezTo>
                    <a:pt x="0" y="139"/>
                    <a:pt x="22" y="159"/>
                    <a:pt x="53" y="159"/>
                  </a:cubicBezTo>
                  <a:cubicBezTo>
                    <a:pt x="71" y="159"/>
                    <a:pt x="87" y="154"/>
                    <a:pt x="100" y="143"/>
                  </a:cubicBezTo>
                  <a:cubicBezTo>
                    <a:pt x="101" y="147"/>
                    <a:pt x="102" y="152"/>
                    <a:pt x="104" y="155"/>
                  </a:cubicBezTo>
                  <a:lnTo>
                    <a:pt x="104" y="156"/>
                  </a:lnTo>
                  <a:lnTo>
                    <a:pt x="146" y="156"/>
                  </a:lnTo>
                  <a:lnTo>
                    <a:pt x="145" y="154"/>
                  </a:lnTo>
                  <a:lnTo>
                    <a:pt x="145" y="154"/>
                  </a:lnTo>
                  <a:close/>
                  <a:moveTo>
                    <a:pt x="100" y="101"/>
                  </a:moveTo>
                  <a:lnTo>
                    <a:pt x="100" y="101"/>
                  </a:lnTo>
                  <a:cubicBezTo>
                    <a:pt x="100" y="120"/>
                    <a:pt x="78" y="127"/>
                    <a:pt x="63" y="127"/>
                  </a:cubicBezTo>
                  <a:cubicBezTo>
                    <a:pt x="50" y="127"/>
                    <a:pt x="41" y="120"/>
                    <a:pt x="41" y="110"/>
                  </a:cubicBezTo>
                  <a:cubicBezTo>
                    <a:pt x="41" y="97"/>
                    <a:pt x="50" y="93"/>
                    <a:pt x="65" y="90"/>
                  </a:cubicBezTo>
                  <a:cubicBezTo>
                    <a:pt x="65" y="90"/>
                    <a:pt x="85" y="86"/>
                    <a:pt x="85" y="86"/>
                  </a:cubicBezTo>
                  <a:cubicBezTo>
                    <a:pt x="91" y="85"/>
                    <a:pt x="96" y="83"/>
                    <a:pt x="100" y="81"/>
                  </a:cubicBezTo>
                  <a:lnTo>
                    <a:pt x="100" y="10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28" name="Freeform 15"/>
            <p:cNvSpPr>
              <a:spLocks noEditPoints="1"/>
            </p:cNvSpPr>
            <p:nvPr/>
          </p:nvSpPr>
          <p:spPr bwMode="auto">
            <a:xfrm>
              <a:off x="5140" y="2348"/>
              <a:ext cx="44" cy="49"/>
            </a:xfrm>
            <a:custGeom>
              <a:avLst/>
              <a:gdLst>
                <a:gd name="T0" fmla="*/ 144 w 146"/>
                <a:gd name="T1" fmla="*/ 154 h 159"/>
                <a:gd name="T2" fmla="*/ 144 w 146"/>
                <a:gd name="T3" fmla="*/ 154 h 159"/>
                <a:gd name="T4" fmla="*/ 139 w 146"/>
                <a:gd name="T5" fmla="*/ 129 h 159"/>
                <a:gd name="T6" fmla="*/ 139 w 146"/>
                <a:gd name="T7" fmla="*/ 50 h 159"/>
                <a:gd name="T8" fmla="*/ 73 w 146"/>
                <a:gd name="T9" fmla="*/ 0 h 159"/>
                <a:gd name="T10" fmla="*/ 8 w 146"/>
                <a:gd name="T11" fmla="*/ 50 h 159"/>
                <a:gd name="T12" fmla="*/ 8 w 146"/>
                <a:gd name="T13" fmla="*/ 51 h 159"/>
                <a:gd name="T14" fmla="*/ 47 w 146"/>
                <a:gd name="T15" fmla="*/ 53 h 159"/>
                <a:gd name="T16" fmla="*/ 47 w 146"/>
                <a:gd name="T17" fmla="*/ 51 h 159"/>
                <a:gd name="T18" fmla="*/ 73 w 146"/>
                <a:gd name="T19" fmla="*/ 30 h 159"/>
                <a:gd name="T20" fmla="*/ 100 w 146"/>
                <a:gd name="T21" fmla="*/ 48 h 159"/>
                <a:gd name="T22" fmla="*/ 100 w 146"/>
                <a:gd name="T23" fmla="*/ 51 h 159"/>
                <a:gd name="T24" fmla="*/ 71 w 146"/>
                <a:gd name="T25" fmla="*/ 58 h 159"/>
                <a:gd name="T26" fmla="*/ 47 w 146"/>
                <a:gd name="T27" fmla="*/ 63 h 159"/>
                <a:gd name="T28" fmla="*/ 0 w 146"/>
                <a:gd name="T29" fmla="*/ 111 h 159"/>
                <a:gd name="T30" fmla="*/ 53 w 146"/>
                <a:gd name="T31" fmla="*/ 159 h 159"/>
                <a:gd name="T32" fmla="*/ 100 w 146"/>
                <a:gd name="T33" fmla="*/ 143 h 159"/>
                <a:gd name="T34" fmla="*/ 104 w 146"/>
                <a:gd name="T35" fmla="*/ 155 h 159"/>
                <a:gd name="T36" fmla="*/ 104 w 146"/>
                <a:gd name="T37" fmla="*/ 156 h 159"/>
                <a:gd name="T38" fmla="*/ 146 w 146"/>
                <a:gd name="T39" fmla="*/ 156 h 159"/>
                <a:gd name="T40" fmla="*/ 144 w 146"/>
                <a:gd name="T41" fmla="*/ 154 h 159"/>
                <a:gd name="T42" fmla="*/ 144 w 146"/>
                <a:gd name="T43" fmla="*/ 154 h 159"/>
                <a:gd name="T44" fmla="*/ 100 w 146"/>
                <a:gd name="T45" fmla="*/ 101 h 159"/>
                <a:gd name="T46" fmla="*/ 100 w 146"/>
                <a:gd name="T47" fmla="*/ 101 h 159"/>
                <a:gd name="T48" fmla="*/ 63 w 146"/>
                <a:gd name="T49" fmla="*/ 127 h 159"/>
                <a:gd name="T50" fmla="*/ 41 w 146"/>
                <a:gd name="T51" fmla="*/ 110 h 159"/>
                <a:gd name="T52" fmla="*/ 65 w 146"/>
                <a:gd name="T53" fmla="*/ 90 h 159"/>
                <a:gd name="T54" fmla="*/ 84 w 146"/>
                <a:gd name="T55" fmla="*/ 86 h 159"/>
                <a:gd name="T56" fmla="*/ 100 w 146"/>
                <a:gd name="T57" fmla="*/ 81 h 159"/>
                <a:gd name="T58" fmla="*/ 100 w 146"/>
                <a:gd name="T59" fmla="*/ 101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 h="159">
                  <a:moveTo>
                    <a:pt x="144" y="154"/>
                  </a:moveTo>
                  <a:lnTo>
                    <a:pt x="144" y="154"/>
                  </a:lnTo>
                  <a:cubicBezTo>
                    <a:pt x="142" y="150"/>
                    <a:pt x="139" y="144"/>
                    <a:pt x="139" y="129"/>
                  </a:cubicBezTo>
                  <a:lnTo>
                    <a:pt x="139" y="50"/>
                  </a:lnTo>
                  <a:cubicBezTo>
                    <a:pt x="139" y="5"/>
                    <a:pt x="104" y="0"/>
                    <a:pt x="73" y="0"/>
                  </a:cubicBezTo>
                  <a:cubicBezTo>
                    <a:pt x="41" y="0"/>
                    <a:pt x="8" y="13"/>
                    <a:pt x="8" y="50"/>
                  </a:cubicBezTo>
                  <a:lnTo>
                    <a:pt x="8" y="51"/>
                  </a:lnTo>
                  <a:lnTo>
                    <a:pt x="47" y="53"/>
                  </a:lnTo>
                  <a:lnTo>
                    <a:pt x="47" y="51"/>
                  </a:lnTo>
                  <a:cubicBezTo>
                    <a:pt x="47" y="36"/>
                    <a:pt x="53" y="30"/>
                    <a:pt x="73" y="30"/>
                  </a:cubicBezTo>
                  <a:cubicBezTo>
                    <a:pt x="91" y="30"/>
                    <a:pt x="100" y="36"/>
                    <a:pt x="100" y="48"/>
                  </a:cubicBezTo>
                  <a:lnTo>
                    <a:pt x="100" y="51"/>
                  </a:lnTo>
                  <a:cubicBezTo>
                    <a:pt x="93" y="54"/>
                    <a:pt x="81" y="56"/>
                    <a:pt x="71" y="58"/>
                  </a:cubicBezTo>
                  <a:lnTo>
                    <a:pt x="47" y="63"/>
                  </a:lnTo>
                  <a:cubicBezTo>
                    <a:pt x="17" y="69"/>
                    <a:pt x="0" y="86"/>
                    <a:pt x="0" y="111"/>
                  </a:cubicBezTo>
                  <a:cubicBezTo>
                    <a:pt x="0" y="139"/>
                    <a:pt x="22" y="159"/>
                    <a:pt x="53" y="159"/>
                  </a:cubicBezTo>
                  <a:cubicBezTo>
                    <a:pt x="70" y="159"/>
                    <a:pt x="86" y="154"/>
                    <a:pt x="100" y="143"/>
                  </a:cubicBezTo>
                  <a:cubicBezTo>
                    <a:pt x="101" y="147"/>
                    <a:pt x="102" y="152"/>
                    <a:pt x="104" y="155"/>
                  </a:cubicBezTo>
                  <a:lnTo>
                    <a:pt x="104" y="156"/>
                  </a:lnTo>
                  <a:lnTo>
                    <a:pt x="146" y="156"/>
                  </a:lnTo>
                  <a:lnTo>
                    <a:pt x="144" y="154"/>
                  </a:lnTo>
                  <a:lnTo>
                    <a:pt x="144" y="154"/>
                  </a:lnTo>
                  <a:close/>
                  <a:moveTo>
                    <a:pt x="100" y="101"/>
                  </a:moveTo>
                  <a:lnTo>
                    <a:pt x="100" y="101"/>
                  </a:lnTo>
                  <a:cubicBezTo>
                    <a:pt x="100" y="120"/>
                    <a:pt x="78" y="127"/>
                    <a:pt x="63" y="127"/>
                  </a:cubicBezTo>
                  <a:cubicBezTo>
                    <a:pt x="50" y="127"/>
                    <a:pt x="41" y="120"/>
                    <a:pt x="41" y="110"/>
                  </a:cubicBezTo>
                  <a:cubicBezTo>
                    <a:pt x="41" y="97"/>
                    <a:pt x="50" y="93"/>
                    <a:pt x="65" y="90"/>
                  </a:cubicBezTo>
                  <a:cubicBezTo>
                    <a:pt x="65" y="90"/>
                    <a:pt x="84" y="86"/>
                    <a:pt x="84" y="86"/>
                  </a:cubicBezTo>
                  <a:cubicBezTo>
                    <a:pt x="90" y="85"/>
                    <a:pt x="95" y="83"/>
                    <a:pt x="100" y="81"/>
                  </a:cubicBezTo>
                  <a:lnTo>
                    <a:pt x="100" y="10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29" name="Freeform 16"/>
            <p:cNvSpPr>
              <a:spLocks noEditPoints="1"/>
            </p:cNvSpPr>
            <p:nvPr/>
          </p:nvSpPr>
          <p:spPr bwMode="auto">
            <a:xfrm>
              <a:off x="5186" y="2348"/>
              <a:ext cx="45" cy="63"/>
            </a:xfrm>
            <a:custGeom>
              <a:avLst/>
              <a:gdLst>
                <a:gd name="T0" fmla="*/ 108 w 147"/>
                <a:gd name="T1" fmla="*/ 3 h 206"/>
                <a:gd name="T2" fmla="*/ 108 w 147"/>
                <a:gd name="T3" fmla="*/ 3 h 206"/>
                <a:gd name="T4" fmla="*/ 108 w 147"/>
                <a:gd name="T5" fmla="*/ 16 h 206"/>
                <a:gd name="T6" fmla="*/ 67 w 147"/>
                <a:gd name="T7" fmla="*/ 0 h 206"/>
                <a:gd name="T8" fmla="*/ 0 w 147"/>
                <a:gd name="T9" fmla="*/ 74 h 206"/>
                <a:gd name="T10" fmla="*/ 67 w 147"/>
                <a:gd name="T11" fmla="*/ 148 h 206"/>
                <a:gd name="T12" fmla="*/ 108 w 147"/>
                <a:gd name="T13" fmla="*/ 133 h 206"/>
                <a:gd name="T14" fmla="*/ 108 w 147"/>
                <a:gd name="T15" fmla="*/ 146 h 206"/>
                <a:gd name="T16" fmla="*/ 75 w 147"/>
                <a:gd name="T17" fmla="*/ 175 h 206"/>
                <a:gd name="T18" fmla="*/ 46 w 147"/>
                <a:gd name="T19" fmla="*/ 157 h 206"/>
                <a:gd name="T20" fmla="*/ 46 w 147"/>
                <a:gd name="T21" fmla="*/ 156 h 206"/>
                <a:gd name="T22" fmla="*/ 5 w 147"/>
                <a:gd name="T23" fmla="*/ 156 h 206"/>
                <a:gd name="T24" fmla="*/ 5 w 147"/>
                <a:gd name="T25" fmla="*/ 158 h 206"/>
                <a:gd name="T26" fmla="*/ 68 w 147"/>
                <a:gd name="T27" fmla="*/ 206 h 206"/>
                <a:gd name="T28" fmla="*/ 147 w 147"/>
                <a:gd name="T29" fmla="*/ 151 h 206"/>
                <a:gd name="T30" fmla="*/ 147 w 147"/>
                <a:gd name="T31" fmla="*/ 3 h 206"/>
                <a:gd name="T32" fmla="*/ 108 w 147"/>
                <a:gd name="T33" fmla="*/ 3 h 206"/>
                <a:gd name="T34" fmla="*/ 108 w 147"/>
                <a:gd name="T35" fmla="*/ 3 h 206"/>
                <a:gd name="T36" fmla="*/ 75 w 147"/>
                <a:gd name="T37" fmla="*/ 114 h 206"/>
                <a:gd name="T38" fmla="*/ 75 w 147"/>
                <a:gd name="T39" fmla="*/ 114 h 206"/>
                <a:gd name="T40" fmla="*/ 40 w 147"/>
                <a:gd name="T41" fmla="*/ 74 h 206"/>
                <a:gd name="T42" fmla="*/ 75 w 147"/>
                <a:gd name="T43" fmla="*/ 34 h 206"/>
                <a:gd name="T44" fmla="*/ 111 w 147"/>
                <a:gd name="T45" fmla="*/ 74 h 206"/>
                <a:gd name="T46" fmla="*/ 75 w 147"/>
                <a:gd name="T47" fmla="*/ 114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7" h="206">
                  <a:moveTo>
                    <a:pt x="108" y="3"/>
                  </a:moveTo>
                  <a:lnTo>
                    <a:pt x="108" y="3"/>
                  </a:lnTo>
                  <a:lnTo>
                    <a:pt x="108" y="16"/>
                  </a:lnTo>
                  <a:cubicBezTo>
                    <a:pt x="97" y="5"/>
                    <a:pt x="85" y="0"/>
                    <a:pt x="67" y="0"/>
                  </a:cubicBezTo>
                  <a:cubicBezTo>
                    <a:pt x="27" y="0"/>
                    <a:pt x="0" y="29"/>
                    <a:pt x="0" y="74"/>
                  </a:cubicBezTo>
                  <a:cubicBezTo>
                    <a:pt x="0" y="118"/>
                    <a:pt x="27" y="148"/>
                    <a:pt x="67" y="148"/>
                  </a:cubicBezTo>
                  <a:cubicBezTo>
                    <a:pt x="73" y="148"/>
                    <a:pt x="93" y="147"/>
                    <a:pt x="108" y="133"/>
                  </a:cubicBezTo>
                  <a:lnTo>
                    <a:pt x="108" y="146"/>
                  </a:lnTo>
                  <a:cubicBezTo>
                    <a:pt x="108" y="165"/>
                    <a:pt x="97" y="175"/>
                    <a:pt x="75" y="175"/>
                  </a:cubicBezTo>
                  <a:cubicBezTo>
                    <a:pt x="60" y="175"/>
                    <a:pt x="49" y="168"/>
                    <a:pt x="46" y="157"/>
                  </a:cubicBezTo>
                  <a:lnTo>
                    <a:pt x="46" y="156"/>
                  </a:lnTo>
                  <a:lnTo>
                    <a:pt x="5" y="156"/>
                  </a:lnTo>
                  <a:lnTo>
                    <a:pt x="5" y="158"/>
                  </a:lnTo>
                  <a:cubicBezTo>
                    <a:pt x="5" y="175"/>
                    <a:pt x="18" y="206"/>
                    <a:pt x="68" y="206"/>
                  </a:cubicBezTo>
                  <a:cubicBezTo>
                    <a:pt x="107" y="206"/>
                    <a:pt x="147" y="199"/>
                    <a:pt x="147" y="151"/>
                  </a:cubicBezTo>
                  <a:lnTo>
                    <a:pt x="147" y="3"/>
                  </a:lnTo>
                  <a:lnTo>
                    <a:pt x="108" y="3"/>
                  </a:lnTo>
                  <a:lnTo>
                    <a:pt x="108" y="3"/>
                  </a:lnTo>
                  <a:close/>
                  <a:moveTo>
                    <a:pt x="75" y="114"/>
                  </a:moveTo>
                  <a:lnTo>
                    <a:pt x="75" y="114"/>
                  </a:lnTo>
                  <a:cubicBezTo>
                    <a:pt x="48" y="114"/>
                    <a:pt x="40" y="90"/>
                    <a:pt x="40" y="74"/>
                  </a:cubicBezTo>
                  <a:cubicBezTo>
                    <a:pt x="40" y="58"/>
                    <a:pt x="48" y="34"/>
                    <a:pt x="75" y="34"/>
                  </a:cubicBezTo>
                  <a:cubicBezTo>
                    <a:pt x="102" y="34"/>
                    <a:pt x="110" y="58"/>
                    <a:pt x="111" y="74"/>
                  </a:cubicBezTo>
                  <a:cubicBezTo>
                    <a:pt x="110" y="90"/>
                    <a:pt x="102" y="114"/>
                    <a:pt x="75" y="11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40" name="Freeform 17"/>
            <p:cNvSpPr>
              <a:spLocks noEditPoints="1"/>
            </p:cNvSpPr>
            <p:nvPr/>
          </p:nvSpPr>
          <p:spPr bwMode="auto">
            <a:xfrm>
              <a:off x="5234" y="2348"/>
              <a:ext cx="47" cy="49"/>
            </a:xfrm>
            <a:custGeom>
              <a:avLst/>
              <a:gdLst>
                <a:gd name="T0" fmla="*/ 78 w 156"/>
                <a:gd name="T1" fmla="*/ 0 h 159"/>
                <a:gd name="T2" fmla="*/ 78 w 156"/>
                <a:gd name="T3" fmla="*/ 0 h 159"/>
                <a:gd name="T4" fmla="*/ 0 w 156"/>
                <a:gd name="T5" fmla="*/ 80 h 159"/>
                <a:gd name="T6" fmla="*/ 78 w 156"/>
                <a:gd name="T7" fmla="*/ 159 h 159"/>
                <a:gd name="T8" fmla="*/ 156 w 156"/>
                <a:gd name="T9" fmla="*/ 80 h 159"/>
                <a:gd name="T10" fmla="*/ 78 w 156"/>
                <a:gd name="T11" fmla="*/ 0 h 159"/>
                <a:gd name="T12" fmla="*/ 78 w 156"/>
                <a:gd name="T13" fmla="*/ 123 h 159"/>
                <a:gd name="T14" fmla="*/ 78 w 156"/>
                <a:gd name="T15" fmla="*/ 123 h 159"/>
                <a:gd name="T16" fmla="*/ 40 w 156"/>
                <a:gd name="T17" fmla="*/ 80 h 159"/>
                <a:gd name="T18" fmla="*/ 78 w 156"/>
                <a:gd name="T19" fmla="*/ 36 h 159"/>
                <a:gd name="T20" fmla="*/ 115 w 156"/>
                <a:gd name="T21" fmla="*/ 80 h 159"/>
                <a:gd name="T22" fmla="*/ 78 w 156"/>
                <a:gd name="T23" fmla="*/ 123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6" h="159">
                  <a:moveTo>
                    <a:pt x="78" y="0"/>
                  </a:moveTo>
                  <a:lnTo>
                    <a:pt x="78" y="0"/>
                  </a:lnTo>
                  <a:cubicBezTo>
                    <a:pt x="31" y="0"/>
                    <a:pt x="0" y="32"/>
                    <a:pt x="0" y="80"/>
                  </a:cubicBezTo>
                  <a:cubicBezTo>
                    <a:pt x="0" y="127"/>
                    <a:pt x="31" y="159"/>
                    <a:pt x="78" y="159"/>
                  </a:cubicBezTo>
                  <a:cubicBezTo>
                    <a:pt x="124" y="159"/>
                    <a:pt x="156" y="127"/>
                    <a:pt x="156" y="80"/>
                  </a:cubicBezTo>
                  <a:cubicBezTo>
                    <a:pt x="156" y="32"/>
                    <a:pt x="124" y="0"/>
                    <a:pt x="78" y="0"/>
                  </a:cubicBezTo>
                  <a:close/>
                  <a:moveTo>
                    <a:pt x="78" y="123"/>
                  </a:moveTo>
                  <a:lnTo>
                    <a:pt x="78" y="123"/>
                  </a:lnTo>
                  <a:cubicBezTo>
                    <a:pt x="52" y="123"/>
                    <a:pt x="40" y="101"/>
                    <a:pt x="40" y="80"/>
                  </a:cubicBezTo>
                  <a:cubicBezTo>
                    <a:pt x="40" y="58"/>
                    <a:pt x="52" y="36"/>
                    <a:pt x="78" y="36"/>
                  </a:cubicBezTo>
                  <a:cubicBezTo>
                    <a:pt x="104" y="36"/>
                    <a:pt x="115" y="58"/>
                    <a:pt x="115" y="80"/>
                  </a:cubicBezTo>
                  <a:cubicBezTo>
                    <a:pt x="115" y="101"/>
                    <a:pt x="104" y="123"/>
                    <a:pt x="78" y="12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grpSp>
      <p:cxnSp>
        <p:nvCxnSpPr>
          <p:cNvPr id="17" name="Straight Connector 16"/>
          <p:cNvCxnSpPr/>
          <p:nvPr/>
        </p:nvCxnSpPr>
        <p:spPr>
          <a:xfrm>
            <a:off x="612485" y="3841864"/>
            <a:ext cx="4064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2307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 Column 1">
    <p:spTree>
      <p:nvGrpSpPr>
        <p:cNvPr id="1" name=""/>
        <p:cNvGrpSpPr/>
        <p:nvPr/>
      </p:nvGrpSpPr>
      <p:grpSpPr>
        <a:xfrm>
          <a:off x="0" y="0"/>
          <a:ext cx="0" cy="0"/>
          <a:chOff x="0" y="0"/>
          <a:chExt cx="0" cy="0"/>
        </a:xfrm>
      </p:grpSpPr>
      <p:sp>
        <p:nvSpPr>
          <p:cNvPr id="3" name="Content Placeholder 2"/>
          <p:cNvSpPr>
            <a:spLocks noGrp="1"/>
          </p:cNvSpPr>
          <p:nvPr>
            <p:ph idx="1"/>
          </p:nvPr>
        </p:nvSpPr>
        <p:spPr>
          <a:xfrm>
            <a:off x="612487" y="1651250"/>
            <a:ext cx="10967028" cy="4178017"/>
          </a:xfrm>
        </p:spPr>
        <p:txBody>
          <a:bodyPr/>
          <a:lstStyle>
            <a:lvl1pPr>
              <a:defRPr sz="1333"/>
            </a:lvl1pPr>
            <a:lvl2pPr>
              <a:defRPr sz="1333"/>
            </a:lvl2pPr>
            <a:lvl3pPr>
              <a:defRPr sz="1333"/>
            </a:lvl3pPr>
            <a:lvl4pPr>
              <a:defRPr sz="1333"/>
            </a:lvl4pPr>
            <a:lvl5pPr>
              <a:defRPr sz="1333"/>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9" name="Footer Placeholder 18"/>
          <p:cNvSpPr>
            <a:spLocks noGrp="1"/>
          </p:cNvSpPr>
          <p:nvPr>
            <p:ph type="ftr" sz="quarter" idx="10"/>
          </p:nvPr>
        </p:nvSpPr>
        <p:spPr>
          <a:xfrm>
            <a:off x="1044545" y="6218092"/>
            <a:ext cx="8461948" cy="169277"/>
          </a:xfrm>
        </p:spPr>
        <p:txBody>
          <a:bodyPr/>
          <a:lstStyle>
            <a:lvl1pPr>
              <a:defRPr sz="1067"/>
            </a:lvl1pPr>
          </a:lstStyle>
          <a:p>
            <a:endParaRPr lang="en-GB"/>
          </a:p>
        </p:txBody>
      </p:sp>
      <p:sp>
        <p:nvSpPr>
          <p:cNvPr id="20" name="Slide Number Placeholder 19"/>
          <p:cNvSpPr>
            <a:spLocks noGrp="1"/>
          </p:cNvSpPr>
          <p:nvPr>
            <p:ph type="sldNum" sz="quarter" idx="11"/>
          </p:nvPr>
        </p:nvSpPr>
        <p:spPr>
          <a:xfrm>
            <a:off x="612485" y="6218092"/>
            <a:ext cx="432056" cy="169277"/>
          </a:xfrm>
        </p:spPr>
        <p:txBody>
          <a:bodyPr/>
          <a:lstStyle>
            <a:lvl1pPr>
              <a:defRPr sz="1067"/>
            </a:lvl1pPr>
          </a:lstStyle>
          <a:p>
            <a:fld id="{2BDD42AE-8D91-4050-82F0-E46E548588BD}" type="slidenum">
              <a:rPr lang="en-GB" smtClean="0"/>
              <a:t>‹#›</a:t>
            </a:fld>
            <a:endParaRPr lang="en-GB"/>
          </a:p>
        </p:txBody>
      </p:sp>
      <p:grpSp>
        <p:nvGrpSpPr>
          <p:cNvPr id="41" name="Group 8"/>
          <p:cNvGrpSpPr>
            <a:grpSpLocks noChangeAspect="1"/>
          </p:cNvGrpSpPr>
          <p:nvPr/>
        </p:nvGrpSpPr>
        <p:grpSpPr bwMode="auto">
          <a:xfrm>
            <a:off x="10131034" y="5940891"/>
            <a:ext cx="1448481" cy="554400"/>
            <a:chOff x="4860" y="2263"/>
            <a:chExt cx="465" cy="178"/>
          </a:xfrm>
          <a:solidFill>
            <a:schemeClr val="accent2"/>
          </a:solidFill>
        </p:grpSpPr>
        <p:sp>
          <p:nvSpPr>
            <p:cNvPr id="42" name="Freeform 9"/>
            <p:cNvSpPr>
              <a:spLocks/>
            </p:cNvSpPr>
            <p:nvPr/>
          </p:nvSpPr>
          <p:spPr bwMode="auto">
            <a:xfrm>
              <a:off x="4860" y="2396"/>
              <a:ext cx="44" cy="45"/>
            </a:xfrm>
            <a:custGeom>
              <a:avLst/>
              <a:gdLst>
                <a:gd name="T0" fmla="*/ 0 w 145"/>
                <a:gd name="T1" fmla="*/ 73 h 146"/>
                <a:gd name="T2" fmla="*/ 0 w 145"/>
                <a:gd name="T3" fmla="*/ 73 h 146"/>
                <a:gd name="T4" fmla="*/ 72 w 145"/>
                <a:gd name="T5" fmla="*/ 0 h 146"/>
                <a:gd name="T6" fmla="*/ 145 w 145"/>
                <a:gd name="T7" fmla="*/ 73 h 146"/>
                <a:gd name="T8" fmla="*/ 72 w 145"/>
                <a:gd name="T9" fmla="*/ 146 h 146"/>
                <a:gd name="T10" fmla="*/ 0 w 145"/>
                <a:gd name="T11" fmla="*/ 73 h 146"/>
              </a:gdLst>
              <a:ahLst/>
              <a:cxnLst>
                <a:cxn ang="0">
                  <a:pos x="T0" y="T1"/>
                </a:cxn>
                <a:cxn ang="0">
                  <a:pos x="T2" y="T3"/>
                </a:cxn>
                <a:cxn ang="0">
                  <a:pos x="T4" y="T5"/>
                </a:cxn>
                <a:cxn ang="0">
                  <a:pos x="T6" y="T7"/>
                </a:cxn>
                <a:cxn ang="0">
                  <a:pos x="T8" y="T9"/>
                </a:cxn>
                <a:cxn ang="0">
                  <a:pos x="T10" y="T11"/>
                </a:cxn>
              </a:cxnLst>
              <a:rect l="0" t="0" r="r" b="b"/>
              <a:pathLst>
                <a:path w="145" h="146">
                  <a:moveTo>
                    <a:pt x="0" y="73"/>
                  </a:moveTo>
                  <a:lnTo>
                    <a:pt x="0" y="73"/>
                  </a:lnTo>
                  <a:cubicBezTo>
                    <a:pt x="0" y="32"/>
                    <a:pt x="32" y="0"/>
                    <a:pt x="72" y="0"/>
                  </a:cubicBezTo>
                  <a:cubicBezTo>
                    <a:pt x="113" y="0"/>
                    <a:pt x="145" y="32"/>
                    <a:pt x="145" y="73"/>
                  </a:cubicBezTo>
                  <a:cubicBezTo>
                    <a:pt x="145" y="113"/>
                    <a:pt x="113" y="146"/>
                    <a:pt x="72" y="146"/>
                  </a:cubicBezTo>
                  <a:cubicBezTo>
                    <a:pt x="32" y="146"/>
                    <a:pt x="0" y="113"/>
                    <a:pt x="0" y="7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43" name="Freeform 10"/>
            <p:cNvSpPr>
              <a:spLocks noEditPoints="1"/>
            </p:cNvSpPr>
            <p:nvPr/>
          </p:nvSpPr>
          <p:spPr bwMode="auto">
            <a:xfrm>
              <a:off x="4860" y="2263"/>
              <a:ext cx="133" cy="134"/>
            </a:xfrm>
            <a:custGeom>
              <a:avLst/>
              <a:gdLst>
                <a:gd name="T0" fmla="*/ 219 w 438"/>
                <a:gd name="T1" fmla="*/ 0 h 437"/>
                <a:gd name="T2" fmla="*/ 219 w 438"/>
                <a:gd name="T3" fmla="*/ 0 h 437"/>
                <a:gd name="T4" fmla="*/ 0 w 438"/>
                <a:gd name="T5" fmla="*/ 219 h 437"/>
                <a:gd name="T6" fmla="*/ 219 w 438"/>
                <a:gd name="T7" fmla="*/ 437 h 437"/>
                <a:gd name="T8" fmla="*/ 438 w 438"/>
                <a:gd name="T9" fmla="*/ 219 h 437"/>
                <a:gd name="T10" fmla="*/ 219 w 438"/>
                <a:gd name="T11" fmla="*/ 0 h 437"/>
                <a:gd name="T12" fmla="*/ 218 w 438"/>
                <a:gd name="T13" fmla="*/ 294 h 437"/>
                <a:gd name="T14" fmla="*/ 218 w 438"/>
                <a:gd name="T15" fmla="*/ 294 h 437"/>
                <a:gd name="T16" fmla="*/ 145 w 438"/>
                <a:gd name="T17" fmla="*/ 221 h 437"/>
                <a:gd name="T18" fmla="*/ 218 w 438"/>
                <a:gd name="T19" fmla="*/ 148 h 437"/>
                <a:gd name="T20" fmla="*/ 291 w 438"/>
                <a:gd name="T21" fmla="*/ 221 h 437"/>
                <a:gd name="T22" fmla="*/ 218 w 438"/>
                <a:gd name="T23" fmla="*/ 294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8" h="437">
                  <a:moveTo>
                    <a:pt x="219" y="0"/>
                  </a:moveTo>
                  <a:lnTo>
                    <a:pt x="219" y="0"/>
                  </a:lnTo>
                  <a:cubicBezTo>
                    <a:pt x="98" y="0"/>
                    <a:pt x="0" y="98"/>
                    <a:pt x="0" y="219"/>
                  </a:cubicBezTo>
                  <a:cubicBezTo>
                    <a:pt x="0" y="339"/>
                    <a:pt x="98" y="437"/>
                    <a:pt x="219" y="437"/>
                  </a:cubicBezTo>
                  <a:cubicBezTo>
                    <a:pt x="340" y="437"/>
                    <a:pt x="438" y="339"/>
                    <a:pt x="438" y="219"/>
                  </a:cubicBezTo>
                  <a:cubicBezTo>
                    <a:pt x="438" y="98"/>
                    <a:pt x="340" y="0"/>
                    <a:pt x="219" y="0"/>
                  </a:cubicBezTo>
                  <a:close/>
                  <a:moveTo>
                    <a:pt x="218" y="294"/>
                  </a:moveTo>
                  <a:lnTo>
                    <a:pt x="218" y="294"/>
                  </a:lnTo>
                  <a:cubicBezTo>
                    <a:pt x="178" y="294"/>
                    <a:pt x="145" y="262"/>
                    <a:pt x="145" y="221"/>
                  </a:cubicBezTo>
                  <a:cubicBezTo>
                    <a:pt x="145" y="181"/>
                    <a:pt x="178" y="148"/>
                    <a:pt x="218" y="148"/>
                  </a:cubicBezTo>
                  <a:cubicBezTo>
                    <a:pt x="258" y="148"/>
                    <a:pt x="291" y="181"/>
                    <a:pt x="291" y="221"/>
                  </a:cubicBezTo>
                  <a:cubicBezTo>
                    <a:pt x="291" y="262"/>
                    <a:pt x="258" y="294"/>
                    <a:pt x="218" y="29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44" name="Freeform 11"/>
            <p:cNvSpPr>
              <a:spLocks/>
            </p:cNvSpPr>
            <p:nvPr/>
          </p:nvSpPr>
          <p:spPr bwMode="auto">
            <a:xfrm>
              <a:off x="5285" y="2348"/>
              <a:ext cx="40" cy="48"/>
            </a:xfrm>
            <a:custGeom>
              <a:avLst/>
              <a:gdLst>
                <a:gd name="T0" fmla="*/ 39 w 132"/>
                <a:gd name="T1" fmla="*/ 17 h 156"/>
                <a:gd name="T2" fmla="*/ 39 w 132"/>
                <a:gd name="T3" fmla="*/ 17 h 156"/>
                <a:gd name="T4" fmla="*/ 39 w 132"/>
                <a:gd name="T5" fmla="*/ 3 h 156"/>
                <a:gd name="T6" fmla="*/ 0 w 132"/>
                <a:gd name="T7" fmla="*/ 3 h 156"/>
                <a:gd name="T8" fmla="*/ 0 w 132"/>
                <a:gd name="T9" fmla="*/ 156 h 156"/>
                <a:gd name="T10" fmla="*/ 39 w 132"/>
                <a:gd name="T11" fmla="*/ 156 h 156"/>
                <a:gd name="T12" fmla="*/ 39 w 132"/>
                <a:gd name="T13" fmla="*/ 75 h 156"/>
                <a:gd name="T14" fmla="*/ 70 w 132"/>
                <a:gd name="T15" fmla="*/ 38 h 156"/>
                <a:gd name="T16" fmla="*/ 93 w 132"/>
                <a:gd name="T17" fmla="*/ 63 h 156"/>
                <a:gd name="T18" fmla="*/ 93 w 132"/>
                <a:gd name="T19" fmla="*/ 156 h 156"/>
                <a:gd name="T20" fmla="*/ 132 w 132"/>
                <a:gd name="T21" fmla="*/ 156 h 156"/>
                <a:gd name="T22" fmla="*/ 132 w 132"/>
                <a:gd name="T23" fmla="*/ 52 h 156"/>
                <a:gd name="T24" fmla="*/ 79 w 132"/>
                <a:gd name="T25" fmla="*/ 0 h 156"/>
                <a:gd name="T26" fmla="*/ 39 w 132"/>
                <a:gd name="T27" fmla="*/ 17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56">
                  <a:moveTo>
                    <a:pt x="39" y="17"/>
                  </a:moveTo>
                  <a:lnTo>
                    <a:pt x="39" y="17"/>
                  </a:lnTo>
                  <a:lnTo>
                    <a:pt x="39" y="3"/>
                  </a:lnTo>
                  <a:lnTo>
                    <a:pt x="0" y="3"/>
                  </a:lnTo>
                  <a:lnTo>
                    <a:pt x="0" y="156"/>
                  </a:lnTo>
                  <a:lnTo>
                    <a:pt x="39" y="156"/>
                  </a:lnTo>
                  <a:lnTo>
                    <a:pt x="39" y="75"/>
                  </a:lnTo>
                  <a:cubicBezTo>
                    <a:pt x="39" y="52"/>
                    <a:pt x="51" y="38"/>
                    <a:pt x="70" y="38"/>
                  </a:cubicBezTo>
                  <a:cubicBezTo>
                    <a:pt x="91" y="38"/>
                    <a:pt x="93" y="55"/>
                    <a:pt x="93" y="63"/>
                  </a:cubicBezTo>
                  <a:lnTo>
                    <a:pt x="93" y="156"/>
                  </a:lnTo>
                  <a:lnTo>
                    <a:pt x="132" y="156"/>
                  </a:lnTo>
                  <a:lnTo>
                    <a:pt x="132" y="52"/>
                  </a:lnTo>
                  <a:cubicBezTo>
                    <a:pt x="132" y="17"/>
                    <a:pt x="114" y="0"/>
                    <a:pt x="79" y="0"/>
                  </a:cubicBezTo>
                  <a:cubicBezTo>
                    <a:pt x="63" y="0"/>
                    <a:pt x="49" y="6"/>
                    <a:pt x="39" y="1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45" name="Freeform 12"/>
            <p:cNvSpPr>
              <a:spLocks/>
            </p:cNvSpPr>
            <p:nvPr/>
          </p:nvSpPr>
          <p:spPr bwMode="auto">
            <a:xfrm>
              <a:off x="5111" y="2349"/>
              <a:ext cx="28" cy="47"/>
            </a:xfrm>
            <a:custGeom>
              <a:avLst/>
              <a:gdLst>
                <a:gd name="T0" fmla="*/ 37 w 90"/>
                <a:gd name="T1" fmla="*/ 24 h 154"/>
                <a:gd name="T2" fmla="*/ 37 w 90"/>
                <a:gd name="T3" fmla="*/ 24 h 154"/>
                <a:gd name="T4" fmla="*/ 37 w 90"/>
                <a:gd name="T5" fmla="*/ 1 h 154"/>
                <a:gd name="T6" fmla="*/ 0 w 90"/>
                <a:gd name="T7" fmla="*/ 1 h 154"/>
                <a:gd name="T8" fmla="*/ 0 w 90"/>
                <a:gd name="T9" fmla="*/ 154 h 154"/>
                <a:gd name="T10" fmla="*/ 37 w 90"/>
                <a:gd name="T11" fmla="*/ 154 h 154"/>
                <a:gd name="T12" fmla="*/ 37 w 90"/>
                <a:gd name="T13" fmla="*/ 75 h 154"/>
                <a:gd name="T14" fmla="*/ 74 w 90"/>
                <a:gd name="T15" fmla="*/ 40 h 154"/>
                <a:gd name="T16" fmla="*/ 90 w 90"/>
                <a:gd name="T17" fmla="*/ 41 h 154"/>
                <a:gd name="T18" fmla="*/ 90 w 90"/>
                <a:gd name="T19" fmla="*/ 40 h 154"/>
                <a:gd name="T20" fmla="*/ 90 w 90"/>
                <a:gd name="T21" fmla="*/ 1 h 154"/>
                <a:gd name="T22" fmla="*/ 89 w 90"/>
                <a:gd name="T23" fmla="*/ 1 h 154"/>
                <a:gd name="T24" fmla="*/ 80 w 90"/>
                <a:gd name="T25" fmla="*/ 0 h 154"/>
                <a:gd name="T26" fmla="*/ 37 w 90"/>
                <a:gd name="T27" fmla="*/ 2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54">
                  <a:moveTo>
                    <a:pt x="37" y="24"/>
                  </a:moveTo>
                  <a:lnTo>
                    <a:pt x="37" y="24"/>
                  </a:lnTo>
                  <a:lnTo>
                    <a:pt x="37" y="1"/>
                  </a:lnTo>
                  <a:lnTo>
                    <a:pt x="0" y="1"/>
                  </a:lnTo>
                  <a:lnTo>
                    <a:pt x="0" y="154"/>
                  </a:lnTo>
                  <a:lnTo>
                    <a:pt x="37" y="154"/>
                  </a:lnTo>
                  <a:lnTo>
                    <a:pt x="37" y="75"/>
                  </a:lnTo>
                  <a:cubicBezTo>
                    <a:pt x="39" y="59"/>
                    <a:pt x="47" y="40"/>
                    <a:pt x="74" y="40"/>
                  </a:cubicBezTo>
                  <a:lnTo>
                    <a:pt x="90" y="41"/>
                  </a:lnTo>
                  <a:lnTo>
                    <a:pt x="90" y="40"/>
                  </a:lnTo>
                  <a:lnTo>
                    <a:pt x="90" y="1"/>
                  </a:lnTo>
                  <a:lnTo>
                    <a:pt x="89" y="1"/>
                  </a:lnTo>
                  <a:lnTo>
                    <a:pt x="80" y="0"/>
                  </a:lnTo>
                  <a:cubicBezTo>
                    <a:pt x="63" y="0"/>
                    <a:pt x="46" y="9"/>
                    <a:pt x="37" y="2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46" name="Freeform 13"/>
            <p:cNvSpPr>
              <a:spLocks noEditPoints="1"/>
            </p:cNvSpPr>
            <p:nvPr/>
          </p:nvSpPr>
          <p:spPr bwMode="auto">
            <a:xfrm>
              <a:off x="5014" y="2331"/>
              <a:ext cx="49" cy="65"/>
            </a:xfrm>
            <a:custGeom>
              <a:avLst/>
              <a:gdLst>
                <a:gd name="T0" fmla="*/ 85 w 161"/>
                <a:gd name="T1" fmla="*/ 0 h 214"/>
                <a:gd name="T2" fmla="*/ 85 w 161"/>
                <a:gd name="T3" fmla="*/ 0 h 214"/>
                <a:gd name="T4" fmla="*/ 0 w 161"/>
                <a:gd name="T5" fmla="*/ 0 h 214"/>
                <a:gd name="T6" fmla="*/ 0 w 161"/>
                <a:gd name="T7" fmla="*/ 214 h 214"/>
                <a:gd name="T8" fmla="*/ 43 w 161"/>
                <a:gd name="T9" fmla="*/ 214 h 214"/>
                <a:gd name="T10" fmla="*/ 43 w 161"/>
                <a:gd name="T11" fmla="*/ 143 h 214"/>
                <a:gd name="T12" fmla="*/ 88 w 161"/>
                <a:gd name="T13" fmla="*/ 143 h 214"/>
                <a:gd name="T14" fmla="*/ 161 w 161"/>
                <a:gd name="T15" fmla="*/ 73 h 214"/>
                <a:gd name="T16" fmla="*/ 85 w 161"/>
                <a:gd name="T17" fmla="*/ 0 h 214"/>
                <a:gd name="T18" fmla="*/ 81 w 161"/>
                <a:gd name="T19" fmla="*/ 107 h 214"/>
                <a:gd name="T20" fmla="*/ 81 w 161"/>
                <a:gd name="T21" fmla="*/ 107 h 214"/>
                <a:gd name="T22" fmla="*/ 43 w 161"/>
                <a:gd name="T23" fmla="*/ 107 h 214"/>
                <a:gd name="T24" fmla="*/ 43 w 161"/>
                <a:gd name="T25" fmla="*/ 36 h 214"/>
                <a:gd name="T26" fmla="*/ 79 w 161"/>
                <a:gd name="T27" fmla="*/ 36 h 214"/>
                <a:gd name="T28" fmla="*/ 116 w 161"/>
                <a:gd name="T29" fmla="*/ 73 h 214"/>
                <a:gd name="T30" fmla="*/ 81 w 161"/>
                <a:gd name="T31" fmla="*/ 107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1" h="214">
                  <a:moveTo>
                    <a:pt x="85" y="0"/>
                  </a:moveTo>
                  <a:lnTo>
                    <a:pt x="85" y="0"/>
                  </a:lnTo>
                  <a:lnTo>
                    <a:pt x="0" y="0"/>
                  </a:lnTo>
                  <a:lnTo>
                    <a:pt x="0" y="214"/>
                  </a:lnTo>
                  <a:lnTo>
                    <a:pt x="43" y="214"/>
                  </a:lnTo>
                  <a:lnTo>
                    <a:pt x="43" y="143"/>
                  </a:lnTo>
                  <a:lnTo>
                    <a:pt x="88" y="143"/>
                  </a:lnTo>
                  <a:cubicBezTo>
                    <a:pt x="131" y="143"/>
                    <a:pt x="161" y="115"/>
                    <a:pt x="161" y="73"/>
                  </a:cubicBezTo>
                  <a:cubicBezTo>
                    <a:pt x="161" y="27"/>
                    <a:pt x="133" y="0"/>
                    <a:pt x="85" y="0"/>
                  </a:cubicBezTo>
                  <a:close/>
                  <a:moveTo>
                    <a:pt x="81" y="107"/>
                  </a:moveTo>
                  <a:lnTo>
                    <a:pt x="81" y="107"/>
                  </a:lnTo>
                  <a:lnTo>
                    <a:pt x="43" y="107"/>
                  </a:lnTo>
                  <a:lnTo>
                    <a:pt x="43" y="36"/>
                  </a:lnTo>
                  <a:lnTo>
                    <a:pt x="79" y="36"/>
                  </a:lnTo>
                  <a:cubicBezTo>
                    <a:pt x="105" y="36"/>
                    <a:pt x="116" y="48"/>
                    <a:pt x="116" y="73"/>
                  </a:cubicBezTo>
                  <a:cubicBezTo>
                    <a:pt x="116" y="94"/>
                    <a:pt x="103" y="107"/>
                    <a:pt x="81" y="10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47" name="Freeform 14"/>
            <p:cNvSpPr>
              <a:spLocks noEditPoints="1"/>
            </p:cNvSpPr>
            <p:nvPr/>
          </p:nvSpPr>
          <p:spPr bwMode="auto">
            <a:xfrm>
              <a:off x="5063" y="2348"/>
              <a:ext cx="45" cy="49"/>
            </a:xfrm>
            <a:custGeom>
              <a:avLst/>
              <a:gdLst>
                <a:gd name="T0" fmla="*/ 145 w 146"/>
                <a:gd name="T1" fmla="*/ 154 h 159"/>
                <a:gd name="T2" fmla="*/ 145 w 146"/>
                <a:gd name="T3" fmla="*/ 154 h 159"/>
                <a:gd name="T4" fmla="*/ 139 w 146"/>
                <a:gd name="T5" fmla="*/ 129 h 159"/>
                <a:gd name="T6" fmla="*/ 139 w 146"/>
                <a:gd name="T7" fmla="*/ 50 h 159"/>
                <a:gd name="T8" fmla="*/ 73 w 146"/>
                <a:gd name="T9" fmla="*/ 0 h 159"/>
                <a:gd name="T10" fmla="*/ 8 w 146"/>
                <a:gd name="T11" fmla="*/ 50 h 159"/>
                <a:gd name="T12" fmla="*/ 8 w 146"/>
                <a:gd name="T13" fmla="*/ 51 h 159"/>
                <a:gd name="T14" fmla="*/ 47 w 146"/>
                <a:gd name="T15" fmla="*/ 53 h 159"/>
                <a:gd name="T16" fmla="*/ 47 w 146"/>
                <a:gd name="T17" fmla="*/ 51 h 159"/>
                <a:gd name="T18" fmla="*/ 73 w 146"/>
                <a:gd name="T19" fmla="*/ 30 h 159"/>
                <a:gd name="T20" fmla="*/ 100 w 146"/>
                <a:gd name="T21" fmla="*/ 48 h 159"/>
                <a:gd name="T22" fmla="*/ 100 w 146"/>
                <a:gd name="T23" fmla="*/ 51 h 159"/>
                <a:gd name="T24" fmla="*/ 71 w 146"/>
                <a:gd name="T25" fmla="*/ 58 h 159"/>
                <a:gd name="T26" fmla="*/ 47 w 146"/>
                <a:gd name="T27" fmla="*/ 63 h 159"/>
                <a:gd name="T28" fmla="*/ 0 w 146"/>
                <a:gd name="T29" fmla="*/ 111 h 159"/>
                <a:gd name="T30" fmla="*/ 53 w 146"/>
                <a:gd name="T31" fmla="*/ 159 h 159"/>
                <a:gd name="T32" fmla="*/ 100 w 146"/>
                <a:gd name="T33" fmla="*/ 143 h 159"/>
                <a:gd name="T34" fmla="*/ 104 w 146"/>
                <a:gd name="T35" fmla="*/ 155 h 159"/>
                <a:gd name="T36" fmla="*/ 104 w 146"/>
                <a:gd name="T37" fmla="*/ 156 h 159"/>
                <a:gd name="T38" fmla="*/ 146 w 146"/>
                <a:gd name="T39" fmla="*/ 156 h 159"/>
                <a:gd name="T40" fmla="*/ 145 w 146"/>
                <a:gd name="T41" fmla="*/ 154 h 159"/>
                <a:gd name="T42" fmla="*/ 145 w 146"/>
                <a:gd name="T43" fmla="*/ 154 h 159"/>
                <a:gd name="T44" fmla="*/ 100 w 146"/>
                <a:gd name="T45" fmla="*/ 101 h 159"/>
                <a:gd name="T46" fmla="*/ 100 w 146"/>
                <a:gd name="T47" fmla="*/ 101 h 159"/>
                <a:gd name="T48" fmla="*/ 63 w 146"/>
                <a:gd name="T49" fmla="*/ 127 h 159"/>
                <a:gd name="T50" fmla="*/ 41 w 146"/>
                <a:gd name="T51" fmla="*/ 110 h 159"/>
                <a:gd name="T52" fmla="*/ 65 w 146"/>
                <a:gd name="T53" fmla="*/ 90 h 159"/>
                <a:gd name="T54" fmla="*/ 85 w 146"/>
                <a:gd name="T55" fmla="*/ 86 h 159"/>
                <a:gd name="T56" fmla="*/ 100 w 146"/>
                <a:gd name="T57" fmla="*/ 81 h 159"/>
                <a:gd name="T58" fmla="*/ 100 w 146"/>
                <a:gd name="T59" fmla="*/ 101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 h="159">
                  <a:moveTo>
                    <a:pt x="145" y="154"/>
                  </a:moveTo>
                  <a:lnTo>
                    <a:pt x="145" y="154"/>
                  </a:lnTo>
                  <a:cubicBezTo>
                    <a:pt x="142" y="150"/>
                    <a:pt x="139" y="144"/>
                    <a:pt x="139" y="129"/>
                  </a:cubicBezTo>
                  <a:lnTo>
                    <a:pt x="139" y="50"/>
                  </a:lnTo>
                  <a:cubicBezTo>
                    <a:pt x="139" y="5"/>
                    <a:pt x="104" y="0"/>
                    <a:pt x="73" y="0"/>
                  </a:cubicBezTo>
                  <a:cubicBezTo>
                    <a:pt x="42" y="0"/>
                    <a:pt x="8" y="13"/>
                    <a:pt x="8" y="50"/>
                  </a:cubicBezTo>
                  <a:lnTo>
                    <a:pt x="8" y="51"/>
                  </a:lnTo>
                  <a:lnTo>
                    <a:pt x="47" y="53"/>
                  </a:lnTo>
                  <a:lnTo>
                    <a:pt x="47" y="51"/>
                  </a:lnTo>
                  <a:cubicBezTo>
                    <a:pt x="47" y="36"/>
                    <a:pt x="53" y="30"/>
                    <a:pt x="73" y="30"/>
                  </a:cubicBezTo>
                  <a:cubicBezTo>
                    <a:pt x="91" y="30"/>
                    <a:pt x="100" y="36"/>
                    <a:pt x="100" y="48"/>
                  </a:cubicBezTo>
                  <a:lnTo>
                    <a:pt x="100" y="51"/>
                  </a:lnTo>
                  <a:cubicBezTo>
                    <a:pt x="93" y="54"/>
                    <a:pt x="81" y="56"/>
                    <a:pt x="71" y="58"/>
                  </a:cubicBezTo>
                  <a:lnTo>
                    <a:pt x="47" y="63"/>
                  </a:lnTo>
                  <a:cubicBezTo>
                    <a:pt x="17" y="69"/>
                    <a:pt x="0" y="86"/>
                    <a:pt x="0" y="111"/>
                  </a:cubicBezTo>
                  <a:cubicBezTo>
                    <a:pt x="0" y="139"/>
                    <a:pt x="22" y="159"/>
                    <a:pt x="53" y="159"/>
                  </a:cubicBezTo>
                  <a:cubicBezTo>
                    <a:pt x="71" y="159"/>
                    <a:pt x="87" y="154"/>
                    <a:pt x="100" y="143"/>
                  </a:cubicBezTo>
                  <a:cubicBezTo>
                    <a:pt x="101" y="147"/>
                    <a:pt x="102" y="152"/>
                    <a:pt x="104" y="155"/>
                  </a:cubicBezTo>
                  <a:lnTo>
                    <a:pt x="104" y="156"/>
                  </a:lnTo>
                  <a:lnTo>
                    <a:pt x="146" y="156"/>
                  </a:lnTo>
                  <a:lnTo>
                    <a:pt x="145" y="154"/>
                  </a:lnTo>
                  <a:lnTo>
                    <a:pt x="145" y="154"/>
                  </a:lnTo>
                  <a:close/>
                  <a:moveTo>
                    <a:pt x="100" y="101"/>
                  </a:moveTo>
                  <a:lnTo>
                    <a:pt x="100" y="101"/>
                  </a:lnTo>
                  <a:cubicBezTo>
                    <a:pt x="100" y="120"/>
                    <a:pt x="78" y="127"/>
                    <a:pt x="63" y="127"/>
                  </a:cubicBezTo>
                  <a:cubicBezTo>
                    <a:pt x="50" y="127"/>
                    <a:pt x="41" y="120"/>
                    <a:pt x="41" y="110"/>
                  </a:cubicBezTo>
                  <a:cubicBezTo>
                    <a:pt x="41" y="97"/>
                    <a:pt x="50" y="93"/>
                    <a:pt x="65" y="90"/>
                  </a:cubicBezTo>
                  <a:cubicBezTo>
                    <a:pt x="65" y="90"/>
                    <a:pt x="85" y="86"/>
                    <a:pt x="85" y="86"/>
                  </a:cubicBezTo>
                  <a:cubicBezTo>
                    <a:pt x="91" y="85"/>
                    <a:pt x="96" y="83"/>
                    <a:pt x="100" y="81"/>
                  </a:cubicBezTo>
                  <a:lnTo>
                    <a:pt x="100" y="10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48" name="Freeform 15"/>
            <p:cNvSpPr>
              <a:spLocks noEditPoints="1"/>
            </p:cNvSpPr>
            <p:nvPr/>
          </p:nvSpPr>
          <p:spPr bwMode="auto">
            <a:xfrm>
              <a:off x="5140" y="2348"/>
              <a:ext cx="44" cy="49"/>
            </a:xfrm>
            <a:custGeom>
              <a:avLst/>
              <a:gdLst>
                <a:gd name="T0" fmla="*/ 144 w 146"/>
                <a:gd name="T1" fmla="*/ 154 h 159"/>
                <a:gd name="T2" fmla="*/ 144 w 146"/>
                <a:gd name="T3" fmla="*/ 154 h 159"/>
                <a:gd name="T4" fmla="*/ 139 w 146"/>
                <a:gd name="T5" fmla="*/ 129 h 159"/>
                <a:gd name="T6" fmla="*/ 139 w 146"/>
                <a:gd name="T7" fmla="*/ 50 h 159"/>
                <a:gd name="T8" fmla="*/ 73 w 146"/>
                <a:gd name="T9" fmla="*/ 0 h 159"/>
                <a:gd name="T10" fmla="*/ 8 w 146"/>
                <a:gd name="T11" fmla="*/ 50 h 159"/>
                <a:gd name="T12" fmla="*/ 8 w 146"/>
                <a:gd name="T13" fmla="*/ 51 h 159"/>
                <a:gd name="T14" fmla="*/ 47 w 146"/>
                <a:gd name="T15" fmla="*/ 53 h 159"/>
                <a:gd name="T16" fmla="*/ 47 w 146"/>
                <a:gd name="T17" fmla="*/ 51 h 159"/>
                <a:gd name="T18" fmla="*/ 73 w 146"/>
                <a:gd name="T19" fmla="*/ 30 h 159"/>
                <a:gd name="T20" fmla="*/ 100 w 146"/>
                <a:gd name="T21" fmla="*/ 48 h 159"/>
                <a:gd name="T22" fmla="*/ 100 w 146"/>
                <a:gd name="T23" fmla="*/ 51 h 159"/>
                <a:gd name="T24" fmla="*/ 71 w 146"/>
                <a:gd name="T25" fmla="*/ 58 h 159"/>
                <a:gd name="T26" fmla="*/ 47 w 146"/>
                <a:gd name="T27" fmla="*/ 63 h 159"/>
                <a:gd name="T28" fmla="*/ 0 w 146"/>
                <a:gd name="T29" fmla="*/ 111 h 159"/>
                <a:gd name="T30" fmla="*/ 53 w 146"/>
                <a:gd name="T31" fmla="*/ 159 h 159"/>
                <a:gd name="T32" fmla="*/ 100 w 146"/>
                <a:gd name="T33" fmla="*/ 143 h 159"/>
                <a:gd name="T34" fmla="*/ 104 w 146"/>
                <a:gd name="T35" fmla="*/ 155 h 159"/>
                <a:gd name="T36" fmla="*/ 104 w 146"/>
                <a:gd name="T37" fmla="*/ 156 h 159"/>
                <a:gd name="T38" fmla="*/ 146 w 146"/>
                <a:gd name="T39" fmla="*/ 156 h 159"/>
                <a:gd name="T40" fmla="*/ 144 w 146"/>
                <a:gd name="T41" fmla="*/ 154 h 159"/>
                <a:gd name="T42" fmla="*/ 144 w 146"/>
                <a:gd name="T43" fmla="*/ 154 h 159"/>
                <a:gd name="T44" fmla="*/ 100 w 146"/>
                <a:gd name="T45" fmla="*/ 101 h 159"/>
                <a:gd name="T46" fmla="*/ 100 w 146"/>
                <a:gd name="T47" fmla="*/ 101 h 159"/>
                <a:gd name="T48" fmla="*/ 63 w 146"/>
                <a:gd name="T49" fmla="*/ 127 h 159"/>
                <a:gd name="T50" fmla="*/ 41 w 146"/>
                <a:gd name="T51" fmla="*/ 110 h 159"/>
                <a:gd name="T52" fmla="*/ 65 w 146"/>
                <a:gd name="T53" fmla="*/ 90 h 159"/>
                <a:gd name="T54" fmla="*/ 84 w 146"/>
                <a:gd name="T55" fmla="*/ 86 h 159"/>
                <a:gd name="T56" fmla="*/ 100 w 146"/>
                <a:gd name="T57" fmla="*/ 81 h 159"/>
                <a:gd name="T58" fmla="*/ 100 w 146"/>
                <a:gd name="T59" fmla="*/ 101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 h="159">
                  <a:moveTo>
                    <a:pt x="144" y="154"/>
                  </a:moveTo>
                  <a:lnTo>
                    <a:pt x="144" y="154"/>
                  </a:lnTo>
                  <a:cubicBezTo>
                    <a:pt x="142" y="150"/>
                    <a:pt x="139" y="144"/>
                    <a:pt x="139" y="129"/>
                  </a:cubicBezTo>
                  <a:lnTo>
                    <a:pt x="139" y="50"/>
                  </a:lnTo>
                  <a:cubicBezTo>
                    <a:pt x="139" y="5"/>
                    <a:pt x="104" y="0"/>
                    <a:pt x="73" y="0"/>
                  </a:cubicBezTo>
                  <a:cubicBezTo>
                    <a:pt x="41" y="0"/>
                    <a:pt x="8" y="13"/>
                    <a:pt x="8" y="50"/>
                  </a:cubicBezTo>
                  <a:lnTo>
                    <a:pt x="8" y="51"/>
                  </a:lnTo>
                  <a:lnTo>
                    <a:pt x="47" y="53"/>
                  </a:lnTo>
                  <a:lnTo>
                    <a:pt x="47" y="51"/>
                  </a:lnTo>
                  <a:cubicBezTo>
                    <a:pt x="47" y="36"/>
                    <a:pt x="53" y="30"/>
                    <a:pt x="73" y="30"/>
                  </a:cubicBezTo>
                  <a:cubicBezTo>
                    <a:pt x="91" y="30"/>
                    <a:pt x="100" y="36"/>
                    <a:pt x="100" y="48"/>
                  </a:cubicBezTo>
                  <a:lnTo>
                    <a:pt x="100" y="51"/>
                  </a:lnTo>
                  <a:cubicBezTo>
                    <a:pt x="93" y="54"/>
                    <a:pt x="81" y="56"/>
                    <a:pt x="71" y="58"/>
                  </a:cubicBezTo>
                  <a:lnTo>
                    <a:pt x="47" y="63"/>
                  </a:lnTo>
                  <a:cubicBezTo>
                    <a:pt x="17" y="69"/>
                    <a:pt x="0" y="86"/>
                    <a:pt x="0" y="111"/>
                  </a:cubicBezTo>
                  <a:cubicBezTo>
                    <a:pt x="0" y="139"/>
                    <a:pt x="22" y="159"/>
                    <a:pt x="53" y="159"/>
                  </a:cubicBezTo>
                  <a:cubicBezTo>
                    <a:pt x="70" y="159"/>
                    <a:pt x="86" y="154"/>
                    <a:pt x="100" y="143"/>
                  </a:cubicBezTo>
                  <a:cubicBezTo>
                    <a:pt x="101" y="147"/>
                    <a:pt x="102" y="152"/>
                    <a:pt x="104" y="155"/>
                  </a:cubicBezTo>
                  <a:lnTo>
                    <a:pt x="104" y="156"/>
                  </a:lnTo>
                  <a:lnTo>
                    <a:pt x="146" y="156"/>
                  </a:lnTo>
                  <a:lnTo>
                    <a:pt x="144" y="154"/>
                  </a:lnTo>
                  <a:lnTo>
                    <a:pt x="144" y="154"/>
                  </a:lnTo>
                  <a:close/>
                  <a:moveTo>
                    <a:pt x="100" y="101"/>
                  </a:moveTo>
                  <a:lnTo>
                    <a:pt x="100" y="101"/>
                  </a:lnTo>
                  <a:cubicBezTo>
                    <a:pt x="100" y="120"/>
                    <a:pt x="78" y="127"/>
                    <a:pt x="63" y="127"/>
                  </a:cubicBezTo>
                  <a:cubicBezTo>
                    <a:pt x="50" y="127"/>
                    <a:pt x="41" y="120"/>
                    <a:pt x="41" y="110"/>
                  </a:cubicBezTo>
                  <a:cubicBezTo>
                    <a:pt x="41" y="97"/>
                    <a:pt x="50" y="93"/>
                    <a:pt x="65" y="90"/>
                  </a:cubicBezTo>
                  <a:cubicBezTo>
                    <a:pt x="65" y="90"/>
                    <a:pt x="84" y="86"/>
                    <a:pt x="84" y="86"/>
                  </a:cubicBezTo>
                  <a:cubicBezTo>
                    <a:pt x="90" y="85"/>
                    <a:pt x="95" y="83"/>
                    <a:pt x="100" y="81"/>
                  </a:cubicBezTo>
                  <a:lnTo>
                    <a:pt x="100" y="10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49" name="Freeform 16"/>
            <p:cNvSpPr>
              <a:spLocks noEditPoints="1"/>
            </p:cNvSpPr>
            <p:nvPr/>
          </p:nvSpPr>
          <p:spPr bwMode="auto">
            <a:xfrm>
              <a:off x="5186" y="2348"/>
              <a:ext cx="45" cy="63"/>
            </a:xfrm>
            <a:custGeom>
              <a:avLst/>
              <a:gdLst>
                <a:gd name="T0" fmla="*/ 108 w 147"/>
                <a:gd name="T1" fmla="*/ 3 h 206"/>
                <a:gd name="T2" fmla="*/ 108 w 147"/>
                <a:gd name="T3" fmla="*/ 3 h 206"/>
                <a:gd name="T4" fmla="*/ 108 w 147"/>
                <a:gd name="T5" fmla="*/ 16 h 206"/>
                <a:gd name="T6" fmla="*/ 67 w 147"/>
                <a:gd name="T7" fmla="*/ 0 h 206"/>
                <a:gd name="T8" fmla="*/ 0 w 147"/>
                <a:gd name="T9" fmla="*/ 74 h 206"/>
                <a:gd name="T10" fmla="*/ 67 w 147"/>
                <a:gd name="T11" fmla="*/ 148 h 206"/>
                <a:gd name="T12" fmla="*/ 108 w 147"/>
                <a:gd name="T13" fmla="*/ 133 h 206"/>
                <a:gd name="T14" fmla="*/ 108 w 147"/>
                <a:gd name="T15" fmla="*/ 146 h 206"/>
                <a:gd name="T16" fmla="*/ 75 w 147"/>
                <a:gd name="T17" fmla="*/ 175 h 206"/>
                <a:gd name="T18" fmla="*/ 46 w 147"/>
                <a:gd name="T19" fmla="*/ 157 h 206"/>
                <a:gd name="T20" fmla="*/ 46 w 147"/>
                <a:gd name="T21" fmla="*/ 156 h 206"/>
                <a:gd name="T22" fmla="*/ 5 w 147"/>
                <a:gd name="T23" fmla="*/ 156 h 206"/>
                <a:gd name="T24" fmla="*/ 5 w 147"/>
                <a:gd name="T25" fmla="*/ 158 h 206"/>
                <a:gd name="T26" fmla="*/ 68 w 147"/>
                <a:gd name="T27" fmla="*/ 206 h 206"/>
                <a:gd name="T28" fmla="*/ 147 w 147"/>
                <a:gd name="T29" fmla="*/ 151 h 206"/>
                <a:gd name="T30" fmla="*/ 147 w 147"/>
                <a:gd name="T31" fmla="*/ 3 h 206"/>
                <a:gd name="T32" fmla="*/ 108 w 147"/>
                <a:gd name="T33" fmla="*/ 3 h 206"/>
                <a:gd name="T34" fmla="*/ 108 w 147"/>
                <a:gd name="T35" fmla="*/ 3 h 206"/>
                <a:gd name="T36" fmla="*/ 75 w 147"/>
                <a:gd name="T37" fmla="*/ 114 h 206"/>
                <a:gd name="T38" fmla="*/ 75 w 147"/>
                <a:gd name="T39" fmla="*/ 114 h 206"/>
                <a:gd name="T40" fmla="*/ 40 w 147"/>
                <a:gd name="T41" fmla="*/ 74 h 206"/>
                <a:gd name="T42" fmla="*/ 75 w 147"/>
                <a:gd name="T43" fmla="*/ 34 h 206"/>
                <a:gd name="T44" fmla="*/ 111 w 147"/>
                <a:gd name="T45" fmla="*/ 74 h 206"/>
                <a:gd name="T46" fmla="*/ 75 w 147"/>
                <a:gd name="T47" fmla="*/ 114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7" h="206">
                  <a:moveTo>
                    <a:pt x="108" y="3"/>
                  </a:moveTo>
                  <a:lnTo>
                    <a:pt x="108" y="3"/>
                  </a:lnTo>
                  <a:lnTo>
                    <a:pt x="108" y="16"/>
                  </a:lnTo>
                  <a:cubicBezTo>
                    <a:pt x="97" y="5"/>
                    <a:pt x="85" y="0"/>
                    <a:pt x="67" y="0"/>
                  </a:cubicBezTo>
                  <a:cubicBezTo>
                    <a:pt x="27" y="0"/>
                    <a:pt x="0" y="29"/>
                    <a:pt x="0" y="74"/>
                  </a:cubicBezTo>
                  <a:cubicBezTo>
                    <a:pt x="0" y="118"/>
                    <a:pt x="27" y="148"/>
                    <a:pt x="67" y="148"/>
                  </a:cubicBezTo>
                  <a:cubicBezTo>
                    <a:pt x="73" y="148"/>
                    <a:pt x="93" y="147"/>
                    <a:pt x="108" y="133"/>
                  </a:cubicBezTo>
                  <a:lnTo>
                    <a:pt x="108" y="146"/>
                  </a:lnTo>
                  <a:cubicBezTo>
                    <a:pt x="108" y="165"/>
                    <a:pt x="97" y="175"/>
                    <a:pt x="75" y="175"/>
                  </a:cubicBezTo>
                  <a:cubicBezTo>
                    <a:pt x="60" y="175"/>
                    <a:pt x="49" y="168"/>
                    <a:pt x="46" y="157"/>
                  </a:cubicBezTo>
                  <a:lnTo>
                    <a:pt x="46" y="156"/>
                  </a:lnTo>
                  <a:lnTo>
                    <a:pt x="5" y="156"/>
                  </a:lnTo>
                  <a:lnTo>
                    <a:pt x="5" y="158"/>
                  </a:lnTo>
                  <a:cubicBezTo>
                    <a:pt x="5" y="175"/>
                    <a:pt x="18" y="206"/>
                    <a:pt x="68" y="206"/>
                  </a:cubicBezTo>
                  <a:cubicBezTo>
                    <a:pt x="107" y="206"/>
                    <a:pt x="147" y="199"/>
                    <a:pt x="147" y="151"/>
                  </a:cubicBezTo>
                  <a:lnTo>
                    <a:pt x="147" y="3"/>
                  </a:lnTo>
                  <a:lnTo>
                    <a:pt x="108" y="3"/>
                  </a:lnTo>
                  <a:lnTo>
                    <a:pt x="108" y="3"/>
                  </a:lnTo>
                  <a:close/>
                  <a:moveTo>
                    <a:pt x="75" y="114"/>
                  </a:moveTo>
                  <a:lnTo>
                    <a:pt x="75" y="114"/>
                  </a:lnTo>
                  <a:cubicBezTo>
                    <a:pt x="48" y="114"/>
                    <a:pt x="40" y="90"/>
                    <a:pt x="40" y="74"/>
                  </a:cubicBezTo>
                  <a:cubicBezTo>
                    <a:pt x="40" y="58"/>
                    <a:pt x="48" y="34"/>
                    <a:pt x="75" y="34"/>
                  </a:cubicBezTo>
                  <a:cubicBezTo>
                    <a:pt x="102" y="34"/>
                    <a:pt x="110" y="58"/>
                    <a:pt x="111" y="74"/>
                  </a:cubicBezTo>
                  <a:cubicBezTo>
                    <a:pt x="110" y="90"/>
                    <a:pt x="102" y="114"/>
                    <a:pt x="75" y="11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50" name="Freeform 17"/>
            <p:cNvSpPr>
              <a:spLocks noEditPoints="1"/>
            </p:cNvSpPr>
            <p:nvPr/>
          </p:nvSpPr>
          <p:spPr bwMode="auto">
            <a:xfrm>
              <a:off x="5234" y="2348"/>
              <a:ext cx="47" cy="49"/>
            </a:xfrm>
            <a:custGeom>
              <a:avLst/>
              <a:gdLst>
                <a:gd name="T0" fmla="*/ 78 w 156"/>
                <a:gd name="T1" fmla="*/ 0 h 159"/>
                <a:gd name="T2" fmla="*/ 78 w 156"/>
                <a:gd name="T3" fmla="*/ 0 h 159"/>
                <a:gd name="T4" fmla="*/ 0 w 156"/>
                <a:gd name="T5" fmla="*/ 80 h 159"/>
                <a:gd name="T6" fmla="*/ 78 w 156"/>
                <a:gd name="T7" fmla="*/ 159 h 159"/>
                <a:gd name="T8" fmla="*/ 156 w 156"/>
                <a:gd name="T9" fmla="*/ 80 h 159"/>
                <a:gd name="T10" fmla="*/ 78 w 156"/>
                <a:gd name="T11" fmla="*/ 0 h 159"/>
                <a:gd name="T12" fmla="*/ 78 w 156"/>
                <a:gd name="T13" fmla="*/ 123 h 159"/>
                <a:gd name="T14" fmla="*/ 78 w 156"/>
                <a:gd name="T15" fmla="*/ 123 h 159"/>
                <a:gd name="T16" fmla="*/ 40 w 156"/>
                <a:gd name="T17" fmla="*/ 80 h 159"/>
                <a:gd name="T18" fmla="*/ 78 w 156"/>
                <a:gd name="T19" fmla="*/ 36 h 159"/>
                <a:gd name="T20" fmla="*/ 115 w 156"/>
                <a:gd name="T21" fmla="*/ 80 h 159"/>
                <a:gd name="T22" fmla="*/ 78 w 156"/>
                <a:gd name="T23" fmla="*/ 123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6" h="159">
                  <a:moveTo>
                    <a:pt x="78" y="0"/>
                  </a:moveTo>
                  <a:lnTo>
                    <a:pt x="78" y="0"/>
                  </a:lnTo>
                  <a:cubicBezTo>
                    <a:pt x="31" y="0"/>
                    <a:pt x="0" y="32"/>
                    <a:pt x="0" y="80"/>
                  </a:cubicBezTo>
                  <a:cubicBezTo>
                    <a:pt x="0" y="127"/>
                    <a:pt x="31" y="159"/>
                    <a:pt x="78" y="159"/>
                  </a:cubicBezTo>
                  <a:cubicBezTo>
                    <a:pt x="124" y="159"/>
                    <a:pt x="156" y="127"/>
                    <a:pt x="156" y="80"/>
                  </a:cubicBezTo>
                  <a:cubicBezTo>
                    <a:pt x="156" y="32"/>
                    <a:pt x="124" y="0"/>
                    <a:pt x="78" y="0"/>
                  </a:cubicBezTo>
                  <a:close/>
                  <a:moveTo>
                    <a:pt x="78" y="123"/>
                  </a:moveTo>
                  <a:lnTo>
                    <a:pt x="78" y="123"/>
                  </a:lnTo>
                  <a:cubicBezTo>
                    <a:pt x="52" y="123"/>
                    <a:pt x="40" y="101"/>
                    <a:pt x="40" y="80"/>
                  </a:cubicBezTo>
                  <a:cubicBezTo>
                    <a:pt x="40" y="58"/>
                    <a:pt x="52" y="36"/>
                    <a:pt x="78" y="36"/>
                  </a:cubicBezTo>
                  <a:cubicBezTo>
                    <a:pt x="104" y="36"/>
                    <a:pt x="115" y="58"/>
                    <a:pt x="115" y="80"/>
                  </a:cubicBezTo>
                  <a:cubicBezTo>
                    <a:pt x="115" y="101"/>
                    <a:pt x="104" y="123"/>
                    <a:pt x="78" y="12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grpSp>
      <p:sp>
        <p:nvSpPr>
          <p:cNvPr id="21" name="Freeform 20"/>
          <p:cNvSpPr>
            <a:spLocks noChangeAspect="1" noEditPoints="1"/>
          </p:cNvSpPr>
          <p:nvPr/>
        </p:nvSpPr>
        <p:spPr bwMode="auto">
          <a:xfrm>
            <a:off x="9336783" y="0"/>
            <a:ext cx="2131080" cy="1368000"/>
          </a:xfrm>
          <a:custGeom>
            <a:avLst/>
            <a:gdLst>
              <a:gd name="T0" fmla="*/ 1978 w 2239"/>
              <a:gd name="T1" fmla="*/ 1437 h 1437"/>
              <a:gd name="T2" fmla="*/ 1978 w 2239"/>
              <a:gd name="T3" fmla="*/ 1437 h 1437"/>
              <a:gd name="T4" fmla="*/ 2239 w 2239"/>
              <a:gd name="T5" fmla="*/ 719 h 1437"/>
              <a:gd name="T6" fmla="*/ 1978 w 2239"/>
              <a:gd name="T7" fmla="*/ 0 h 1437"/>
              <a:gd name="T8" fmla="*/ 260 w 2239"/>
              <a:gd name="T9" fmla="*/ 0 h 1437"/>
              <a:gd name="T10" fmla="*/ 0 w 2239"/>
              <a:gd name="T11" fmla="*/ 719 h 1437"/>
              <a:gd name="T12" fmla="*/ 260 w 2239"/>
              <a:gd name="T13" fmla="*/ 1437 h 1437"/>
              <a:gd name="T14" fmla="*/ 1978 w 2239"/>
              <a:gd name="T15" fmla="*/ 1437 h 1437"/>
              <a:gd name="T16" fmla="*/ 1978 w 2239"/>
              <a:gd name="T17" fmla="*/ 1437 h 1437"/>
              <a:gd name="T18" fmla="*/ 1486 w 2239"/>
              <a:gd name="T19" fmla="*/ 733 h 1437"/>
              <a:gd name="T20" fmla="*/ 1486 w 2239"/>
              <a:gd name="T21" fmla="*/ 733 h 1437"/>
              <a:gd name="T22" fmla="*/ 1113 w 2239"/>
              <a:gd name="T23" fmla="*/ 1107 h 1437"/>
              <a:gd name="T24" fmla="*/ 739 w 2239"/>
              <a:gd name="T25" fmla="*/ 733 h 1437"/>
              <a:gd name="T26" fmla="*/ 1113 w 2239"/>
              <a:gd name="T27" fmla="*/ 360 h 1437"/>
              <a:gd name="T28" fmla="*/ 1486 w 2239"/>
              <a:gd name="T29" fmla="*/ 733 h 1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39" h="1437">
                <a:moveTo>
                  <a:pt x="1978" y="1437"/>
                </a:moveTo>
                <a:lnTo>
                  <a:pt x="1978" y="1437"/>
                </a:lnTo>
                <a:cubicBezTo>
                  <a:pt x="2141" y="1242"/>
                  <a:pt x="2239" y="992"/>
                  <a:pt x="2239" y="719"/>
                </a:cubicBezTo>
                <a:cubicBezTo>
                  <a:pt x="2239" y="445"/>
                  <a:pt x="2141" y="195"/>
                  <a:pt x="1978" y="0"/>
                </a:cubicBezTo>
                <a:lnTo>
                  <a:pt x="260" y="0"/>
                </a:lnTo>
                <a:cubicBezTo>
                  <a:pt x="97" y="195"/>
                  <a:pt x="0" y="445"/>
                  <a:pt x="0" y="719"/>
                </a:cubicBezTo>
                <a:cubicBezTo>
                  <a:pt x="0" y="992"/>
                  <a:pt x="97" y="1242"/>
                  <a:pt x="260" y="1437"/>
                </a:cubicBezTo>
                <a:lnTo>
                  <a:pt x="1978" y="1437"/>
                </a:lnTo>
                <a:lnTo>
                  <a:pt x="1978" y="1437"/>
                </a:lnTo>
                <a:close/>
                <a:moveTo>
                  <a:pt x="1486" y="733"/>
                </a:moveTo>
                <a:lnTo>
                  <a:pt x="1486" y="733"/>
                </a:lnTo>
                <a:cubicBezTo>
                  <a:pt x="1486" y="940"/>
                  <a:pt x="1319" y="1107"/>
                  <a:pt x="1113" y="1107"/>
                </a:cubicBezTo>
                <a:cubicBezTo>
                  <a:pt x="906" y="1107"/>
                  <a:pt x="739" y="940"/>
                  <a:pt x="739" y="733"/>
                </a:cubicBezTo>
                <a:cubicBezTo>
                  <a:pt x="739" y="527"/>
                  <a:pt x="906" y="360"/>
                  <a:pt x="1113" y="360"/>
                </a:cubicBezTo>
                <a:cubicBezTo>
                  <a:pt x="1319" y="360"/>
                  <a:pt x="1486" y="527"/>
                  <a:pt x="1486" y="733"/>
                </a:cubicBezTo>
                <a:close/>
              </a:path>
            </a:pathLst>
          </a:custGeom>
          <a:solidFill>
            <a:srgbClr val="ECECEC"/>
          </a:solidFill>
          <a:ln w="0">
            <a:noFill/>
            <a:prstDash val="solid"/>
            <a:round/>
            <a:headEnd/>
            <a:tailEnd/>
          </a:ln>
        </p:spPr>
        <p:txBody>
          <a:bodyPr vert="horz" wrap="square" lIns="91431" tIns="45715" rIns="91431" bIns="45715" numCol="1" anchor="t" anchorCtr="0" compatLnSpc="1">
            <a:prstTxWarp prst="textNoShape">
              <a:avLst/>
            </a:prstTxWarp>
          </a:bodyPr>
          <a:lstStyle/>
          <a:p>
            <a:endParaRPr lang="en-GB" sz="2400"/>
          </a:p>
        </p:txBody>
      </p:sp>
      <p:cxnSp>
        <p:nvCxnSpPr>
          <p:cNvPr id="18" name="Straight Connector 17"/>
          <p:cNvCxnSpPr/>
          <p:nvPr/>
        </p:nvCxnSpPr>
        <p:spPr>
          <a:xfrm>
            <a:off x="612487" y="1368000"/>
            <a:ext cx="1096702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6" name="Text Placeholder 4"/>
          <p:cNvSpPr>
            <a:spLocks noGrp="1"/>
          </p:cNvSpPr>
          <p:nvPr>
            <p:ph type="body" sz="quarter" idx="12"/>
          </p:nvPr>
        </p:nvSpPr>
        <p:spPr>
          <a:xfrm>
            <a:off x="612080" y="989923"/>
            <a:ext cx="7596155" cy="251800"/>
          </a:xfrm>
        </p:spPr>
        <p:txBody>
          <a:bodyPr wrap="square">
            <a:spAutoFit/>
          </a:bodyPr>
          <a:lstStyle>
            <a:lvl1pPr marL="0" indent="0">
              <a:buNone/>
              <a:defRPr sz="1467" b="1" cap="all" baseline="0">
                <a:solidFill>
                  <a:schemeClr val="tx2"/>
                </a:solidFill>
              </a:defRPr>
            </a:lvl1pPr>
          </a:lstStyle>
          <a:p>
            <a:pPr lvl="0"/>
            <a:r>
              <a:rPr lang="en-GB"/>
              <a:t>Click to edit Master text styles</a:t>
            </a:r>
          </a:p>
        </p:txBody>
      </p:sp>
      <p:sp>
        <p:nvSpPr>
          <p:cNvPr id="27" name="Title 1"/>
          <p:cNvSpPr>
            <a:spLocks noGrp="1"/>
          </p:cNvSpPr>
          <p:nvPr>
            <p:ph type="title"/>
          </p:nvPr>
        </p:nvSpPr>
        <p:spPr>
          <a:xfrm>
            <a:off x="612080" y="440281"/>
            <a:ext cx="7596155" cy="492443"/>
          </a:xfrm>
        </p:spPr>
        <p:txBody>
          <a:bodyPr/>
          <a:lstStyle>
            <a:lvl1pPr>
              <a:defRPr sz="3200"/>
            </a:lvl1pPr>
          </a:lstStyle>
          <a:p>
            <a:r>
              <a:rPr lang="en-GB"/>
              <a:t>Click to edit Master title style</a:t>
            </a:r>
          </a:p>
        </p:txBody>
      </p:sp>
    </p:spTree>
    <p:extLst>
      <p:ext uri="{BB962C8B-B14F-4D97-AF65-F5344CB8AC3E}">
        <p14:creationId xmlns:p14="http://schemas.microsoft.com/office/powerpoint/2010/main" val="85105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 Column 2">
    <p:spTree>
      <p:nvGrpSpPr>
        <p:cNvPr id="1" name=""/>
        <p:cNvGrpSpPr/>
        <p:nvPr/>
      </p:nvGrpSpPr>
      <p:grpSpPr>
        <a:xfrm>
          <a:off x="0" y="0"/>
          <a:ext cx="0" cy="0"/>
          <a:chOff x="0" y="0"/>
          <a:chExt cx="0" cy="0"/>
        </a:xfrm>
      </p:grpSpPr>
      <p:sp>
        <p:nvSpPr>
          <p:cNvPr id="3" name="Content Placeholder 2"/>
          <p:cNvSpPr>
            <a:spLocks noGrp="1"/>
          </p:cNvSpPr>
          <p:nvPr>
            <p:ph idx="1"/>
          </p:nvPr>
        </p:nvSpPr>
        <p:spPr>
          <a:xfrm>
            <a:off x="612487" y="1651250"/>
            <a:ext cx="4811440" cy="4178017"/>
          </a:xfrm>
        </p:spPr>
        <p:txBody>
          <a:bodyPr/>
          <a:lstStyle>
            <a:lvl1pPr>
              <a:defRPr sz="1333"/>
            </a:lvl1pPr>
            <a:lvl2pPr>
              <a:spcBef>
                <a:spcPts val="0"/>
              </a:spcBef>
              <a:defRPr sz="1333"/>
            </a:lvl2pPr>
            <a:lvl3pPr>
              <a:defRPr sz="1333"/>
            </a:lvl3pPr>
            <a:lvl4pPr>
              <a:defRPr sz="1333"/>
            </a:lvl4pPr>
            <a:lvl5pPr>
              <a:defRPr sz="1333"/>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Freeform 6"/>
          <p:cNvSpPr>
            <a:spLocks noChangeAspect="1" noEditPoints="1"/>
          </p:cNvSpPr>
          <p:nvPr/>
        </p:nvSpPr>
        <p:spPr bwMode="auto">
          <a:xfrm>
            <a:off x="9336783" y="0"/>
            <a:ext cx="2131080" cy="1368000"/>
          </a:xfrm>
          <a:custGeom>
            <a:avLst/>
            <a:gdLst>
              <a:gd name="T0" fmla="*/ 1978 w 2239"/>
              <a:gd name="T1" fmla="*/ 1437 h 1437"/>
              <a:gd name="T2" fmla="*/ 1978 w 2239"/>
              <a:gd name="T3" fmla="*/ 1437 h 1437"/>
              <a:gd name="T4" fmla="*/ 2239 w 2239"/>
              <a:gd name="T5" fmla="*/ 719 h 1437"/>
              <a:gd name="T6" fmla="*/ 1978 w 2239"/>
              <a:gd name="T7" fmla="*/ 0 h 1437"/>
              <a:gd name="T8" fmla="*/ 260 w 2239"/>
              <a:gd name="T9" fmla="*/ 0 h 1437"/>
              <a:gd name="T10" fmla="*/ 0 w 2239"/>
              <a:gd name="T11" fmla="*/ 719 h 1437"/>
              <a:gd name="T12" fmla="*/ 260 w 2239"/>
              <a:gd name="T13" fmla="*/ 1437 h 1437"/>
              <a:gd name="T14" fmla="*/ 1978 w 2239"/>
              <a:gd name="T15" fmla="*/ 1437 h 1437"/>
              <a:gd name="T16" fmla="*/ 1978 w 2239"/>
              <a:gd name="T17" fmla="*/ 1437 h 1437"/>
              <a:gd name="T18" fmla="*/ 1486 w 2239"/>
              <a:gd name="T19" fmla="*/ 733 h 1437"/>
              <a:gd name="T20" fmla="*/ 1486 w 2239"/>
              <a:gd name="T21" fmla="*/ 733 h 1437"/>
              <a:gd name="T22" fmla="*/ 1113 w 2239"/>
              <a:gd name="T23" fmla="*/ 1107 h 1437"/>
              <a:gd name="T24" fmla="*/ 739 w 2239"/>
              <a:gd name="T25" fmla="*/ 733 h 1437"/>
              <a:gd name="T26" fmla="*/ 1113 w 2239"/>
              <a:gd name="T27" fmla="*/ 360 h 1437"/>
              <a:gd name="T28" fmla="*/ 1486 w 2239"/>
              <a:gd name="T29" fmla="*/ 733 h 1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39" h="1437">
                <a:moveTo>
                  <a:pt x="1978" y="1437"/>
                </a:moveTo>
                <a:lnTo>
                  <a:pt x="1978" y="1437"/>
                </a:lnTo>
                <a:cubicBezTo>
                  <a:pt x="2141" y="1242"/>
                  <a:pt x="2239" y="992"/>
                  <a:pt x="2239" y="719"/>
                </a:cubicBezTo>
                <a:cubicBezTo>
                  <a:pt x="2239" y="445"/>
                  <a:pt x="2141" y="195"/>
                  <a:pt x="1978" y="0"/>
                </a:cubicBezTo>
                <a:lnTo>
                  <a:pt x="260" y="0"/>
                </a:lnTo>
                <a:cubicBezTo>
                  <a:pt x="97" y="195"/>
                  <a:pt x="0" y="445"/>
                  <a:pt x="0" y="719"/>
                </a:cubicBezTo>
                <a:cubicBezTo>
                  <a:pt x="0" y="992"/>
                  <a:pt x="97" y="1242"/>
                  <a:pt x="260" y="1437"/>
                </a:cubicBezTo>
                <a:lnTo>
                  <a:pt x="1978" y="1437"/>
                </a:lnTo>
                <a:lnTo>
                  <a:pt x="1978" y="1437"/>
                </a:lnTo>
                <a:close/>
                <a:moveTo>
                  <a:pt x="1486" y="733"/>
                </a:moveTo>
                <a:lnTo>
                  <a:pt x="1486" y="733"/>
                </a:lnTo>
                <a:cubicBezTo>
                  <a:pt x="1486" y="940"/>
                  <a:pt x="1319" y="1107"/>
                  <a:pt x="1113" y="1107"/>
                </a:cubicBezTo>
                <a:cubicBezTo>
                  <a:pt x="906" y="1107"/>
                  <a:pt x="739" y="940"/>
                  <a:pt x="739" y="733"/>
                </a:cubicBezTo>
                <a:cubicBezTo>
                  <a:pt x="739" y="527"/>
                  <a:pt x="906" y="360"/>
                  <a:pt x="1113" y="360"/>
                </a:cubicBezTo>
                <a:cubicBezTo>
                  <a:pt x="1319" y="360"/>
                  <a:pt x="1486" y="527"/>
                  <a:pt x="1486" y="733"/>
                </a:cubicBezTo>
                <a:close/>
              </a:path>
            </a:pathLst>
          </a:custGeom>
          <a:solidFill>
            <a:srgbClr val="ECECEC"/>
          </a:solidFill>
          <a:ln w="0">
            <a:noFill/>
            <a:prstDash val="solid"/>
            <a:round/>
            <a:headEnd/>
            <a:tailEnd/>
          </a:ln>
        </p:spPr>
        <p:txBody>
          <a:bodyPr vert="horz" wrap="square" lIns="91431" tIns="45715" rIns="91431" bIns="45715" numCol="1" anchor="t" anchorCtr="0" compatLnSpc="1">
            <a:prstTxWarp prst="textNoShape">
              <a:avLst/>
            </a:prstTxWarp>
          </a:bodyPr>
          <a:lstStyle/>
          <a:p>
            <a:endParaRPr lang="en-GB" sz="2400"/>
          </a:p>
        </p:txBody>
      </p:sp>
      <p:sp>
        <p:nvSpPr>
          <p:cNvPr id="19" name="Footer Placeholder 18"/>
          <p:cNvSpPr>
            <a:spLocks noGrp="1"/>
          </p:cNvSpPr>
          <p:nvPr>
            <p:ph type="ftr" sz="quarter" idx="10"/>
          </p:nvPr>
        </p:nvSpPr>
        <p:spPr>
          <a:xfrm>
            <a:off x="1044545" y="6218092"/>
            <a:ext cx="8461948" cy="169277"/>
          </a:xfrm>
        </p:spPr>
        <p:txBody>
          <a:bodyPr/>
          <a:lstStyle>
            <a:lvl1pPr>
              <a:defRPr sz="1067"/>
            </a:lvl1pPr>
          </a:lstStyle>
          <a:p>
            <a:endParaRPr lang="en-GB"/>
          </a:p>
        </p:txBody>
      </p:sp>
      <p:sp>
        <p:nvSpPr>
          <p:cNvPr id="20" name="Slide Number Placeholder 19"/>
          <p:cNvSpPr>
            <a:spLocks noGrp="1"/>
          </p:cNvSpPr>
          <p:nvPr>
            <p:ph type="sldNum" sz="quarter" idx="11"/>
          </p:nvPr>
        </p:nvSpPr>
        <p:spPr>
          <a:xfrm>
            <a:off x="612485" y="6218092"/>
            <a:ext cx="432056" cy="169277"/>
          </a:xfrm>
        </p:spPr>
        <p:txBody>
          <a:bodyPr/>
          <a:lstStyle>
            <a:lvl1pPr>
              <a:defRPr sz="1067"/>
            </a:lvl1pPr>
          </a:lstStyle>
          <a:p>
            <a:fld id="{2BDD42AE-8D91-4050-82F0-E46E548588BD}" type="slidenum">
              <a:rPr lang="en-GB" smtClean="0"/>
              <a:t>‹#›</a:t>
            </a:fld>
            <a:endParaRPr lang="en-GB"/>
          </a:p>
        </p:txBody>
      </p:sp>
      <p:grpSp>
        <p:nvGrpSpPr>
          <p:cNvPr id="41" name="Group 8"/>
          <p:cNvGrpSpPr>
            <a:grpSpLocks noChangeAspect="1"/>
          </p:cNvGrpSpPr>
          <p:nvPr/>
        </p:nvGrpSpPr>
        <p:grpSpPr bwMode="auto">
          <a:xfrm>
            <a:off x="10131034" y="5940891"/>
            <a:ext cx="1448481" cy="554400"/>
            <a:chOff x="4860" y="2263"/>
            <a:chExt cx="465" cy="178"/>
          </a:xfrm>
          <a:solidFill>
            <a:schemeClr val="accent2"/>
          </a:solidFill>
        </p:grpSpPr>
        <p:sp>
          <p:nvSpPr>
            <p:cNvPr id="42" name="Freeform 9"/>
            <p:cNvSpPr>
              <a:spLocks/>
            </p:cNvSpPr>
            <p:nvPr/>
          </p:nvSpPr>
          <p:spPr bwMode="auto">
            <a:xfrm>
              <a:off x="4860" y="2396"/>
              <a:ext cx="44" cy="45"/>
            </a:xfrm>
            <a:custGeom>
              <a:avLst/>
              <a:gdLst>
                <a:gd name="T0" fmla="*/ 0 w 145"/>
                <a:gd name="T1" fmla="*/ 73 h 146"/>
                <a:gd name="T2" fmla="*/ 0 w 145"/>
                <a:gd name="T3" fmla="*/ 73 h 146"/>
                <a:gd name="T4" fmla="*/ 72 w 145"/>
                <a:gd name="T5" fmla="*/ 0 h 146"/>
                <a:gd name="T6" fmla="*/ 145 w 145"/>
                <a:gd name="T7" fmla="*/ 73 h 146"/>
                <a:gd name="T8" fmla="*/ 72 w 145"/>
                <a:gd name="T9" fmla="*/ 146 h 146"/>
                <a:gd name="T10" fmla="*/ 0 w 145"/>
                <a:gd name="T11" fmla="*/ 73 h 146"/>
              </a:gdLst>
              <a:ahLst/>
              <a:cxnLst>
                <a:cxn ang="0">
                  <a:pos x="T0" y="T1"/>
                </a:cxn>
                <a:cxn ang="0">
                  <a:pos x="T2" y="T3"/>
                </a:cxn>
                <a:cxn ang="0">
                  <a:pos x="T4" y="T5"/>
                </a:cxn>
                <a:cxn ang="0">
                  <a:pos x="T6" y="T7"/>
                </a:cxn>
                <a:cxn ang="0">
                  <a:pos x="T8" y="T9"/>
                </a:cxn>
                <a:cxn ang="0">
                  <a:pos x="T10" y="T11"/>
                </a:cxn>
              </a:cxnLst>
              <a:rect l="0" t="0" r="r" b="b"/>
              <a:pathLst>
                <a:path w="145" h="146">
                  <a:moveTo>
                    <a:pt x="0" y="73"/>
                  </a:moveTo>
                  <a:lnTo>
                    <a:pt x="0" y="73"/>
                  </a:lnTo>
                  <a:cubicBezTo>
                    <a:pt x="0" y="32"/>
                    <a:pt x="32" y="0"/>
                    <a:pt x="72" y="0"/>
                  </a:cubicBezTo>
                  <a:cubicBezTo>
                    <a:pt x="113" y="0"/>
                    <a:pt x="145" y="32"/>
                    <a:pt x="145" y="73"/>
                  </a:cubicBezTo>
                  <a:cubicBezTo>
                    <a:pt x="145" y="113"/>
                    <a:pt x="113" y="146"/>
                    <a:pt x="72" y="146"/>
                  </a:cubicBezTo>
                  <a:cubicBezTo>
                    <a:pt x="32" y="146"/>
                    <a:pt x="0" y="113"/>
                    <a:pt x="0" y="7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43" name="Freeform 10"/>
            <p:cNvSpPr>
              <a:spLocks noEditPoints="1"/>
            </p:cNvSpPr>
            <p:nvPr/>
          </p:nvSpPr>
          <p:spPr bwMode="auto">
            <a:xfrm>
              <a:off x="4860" y="2263"/>
              <a:ext cx="133" cy="134"/>
            </a:xfrm>
            <a:custGeom>
              <a:avLst/>
              <a:gdLst>
                <a:gd name="T0" fmla="*/ 219 w 438"/>
                <a:gd name="T1" fmla="*/ 0 h 437"/>
                <a:gd name="T2" fmla="*/ 219 w 438"/>
                <a:gd name="T3" fmla="*/ 0 h 437"/>
                <a:gd name="T4" fmla="*/ 0 w 438"/>
                <a:gd name="T5" fmla="*/ 219 h 437"/>
                <a:gd name="T6" fmla="*/ 219 w 438"/>
                <a:gd name="T7" fmla="*/ 437 h 437"/>
                <a:gd name="T8" fmla="*/ 438 w 438"/>
                <a:gd name="T9" fmla="*/ 219 h 437"/>
                <a:gd name="T10" fmla="*/ 219 w 438"/>
                <a:gd name="T11" fmla="*/ 0 h 437"/>
                <a:gd name="T12" fmla="*/ 218 w 438"/>
                <a:gd name="T13" fmla="*/ 294 h 437"/>
                <a:gd name="T14" fmla="*/ 218 w 438"/>
                <a:gd name="T15" fmla="*/ 294 h 437"/>
                <a:gd name="T16" fmla="*/ 145 w 438"/>
                <a:gd name="T17" fmla="*/ 221 h 437"/>
                <a:gd name="T18" fmla="*/ 218 w 438"/>
                <a:gd name="T19" fmla="*/ 148 h 437"/>
                <a:gd name="T20" fmla="*/ 291 w 438"/>
                <a:gd name="T21" fmla="*/ 221 h 437"/>
                <a:gd name="T22" fmla="*/ 218 w 438"/>
                <a:gd name="T23" fmla="*/ 294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8" h="437">
                  <a:moveTo>
                    <a:pt x="219" y="0"/>
                  </a:moveTo>
                  <a:lnTo>
                    <a:pt x="219" y="0"/>
                  </a:lnTo>
                  <a:cubicBezTo>
                    <a:pt x="98" y="0"/>
                    <a:pt x="0" y="98"/>
                    <a:pt x="0" y="219"/>
                  </a:cubicBezTo>
                  <a:cubicBezTo>
                    <a:pt x="0" y="339"/>
                    <a:pt x="98" y="437"/>
                    <a:pt x="219" y="437"/>
                  </a:cubicBezTo>
                  <a:cubicBezTo>
                    <a:pt x="340" y="437"/>
                    <a:pt x="438" y="339"/>
                    <a:pt x="438" y="219"/>
                  </a:cubicBezTo>
                  <a:cubicBezTo>
                    <a:pt x="438" y="98"/>
                    <a:pt x="340" y="0"/>
                    <a:pt x="219" y="0"/>
                  </a:cubicBezTo>
                  <a:close/>
                  <a:moveTo>
                    <a:pt x="218" y="294"/>
                  </a:moveTo>
                  <a:lnTo>
                    <a:pt x="218" y="294"/>
                  </a:lnTo>
                  <a:cubicBezTo>
                    <a:pt x="178" y="294"/>
                    <a:pt x="145" y="262"/>
                    <a:pt x="145" y="221"/>
                  </a:cubicBezTo>
                  <a:cubicBezTo>
                    <a:pt x="145" y="181"/>
                    <a:pt x="178" y="148"/>
                    <a:pt x="218" y="148"/>
                  </a:cubicBezTo>
                  <a:cubicBezTo>
                    <a:pt x="258" y="148"/>
                    <a:pt x="291" y="181"/>
                    <a:pt x="291" y="221"/>
                  </a:cubicBezTo>
                  <a:cubicBezTo>
                    <a:pt x="291" y="262"/>
                    <a:pt x="258" y="294"/>
                    <a:pt x="218" y="29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44" name="Freeform 11"/>
            <p:cNvSpPr>
              <a:spLocks/>
            </p:cNvSpPr>
            <p:nvPr/>
          </p:nvSpPr>
          <p:spPr bwMode="auto">
            <a:xfrm>
              <a:off x="5285" y="2348"/>
              <a:ext cx="40" cy="48"/>
            </a:xfrm>
            <a:custGeom>
              <a:avLst/>
              <a:gdLst>
                <a:gd name="T0" fmla="*/ 39 w 132"/>
                <a:gd name="T1" fmla="*/ 17 h 156"/>
                <a:gd name="T2" fmla="*/ 39 w 132"/>
                <a:gd name="T3" fmla="*/ 17 h 156"/>
                <a:gd name="T4" fmla="*/ 39 w 132"/>
                <a:gd name="T5" fmla="*/ 3 h 156"/>
                <a:gd name="T6" fmla="*/ 0 w 132"/>
                <a:gd name="T7" fmla="*/ 3 h 156"/>
                <a:gd name="T8" fmla="*/ 0 w 132"/>
                <a:gd name="T9" fmla="*/ 156 h 156"/>
                <a:gd name="T10" fmla="*/ 39 w 132"/>
                <a:gd name="T11" fmla="*/ 156 h 156"/>
                <a:gd name="T12" fmla="*/ 39 w 132"/>
                <a:gd name="T13" fmla="*/ 75 h 156"/>
                <a:gd name="T14" fmla="*/ 70 w 132"/>
                <a:gd name="T15" fmla="*/ 38 h 156"/>
                <a:gd name="T16" fmla="*/ 93 w 132"/>
                <a:gd name="T17" fmla="*/ 63 h 156"/>
                <a:gd name="T18" fmla="*/ 93 w 132"/>
                <a:gd name="T19" fmla="*/ 156 h 156"/>
                <a:gd name="T20" fmla="*/ 132 w 132"/>
                <a:gd name="T21" fmla="*/ 156 h 156"/>
                <a:gd name="T22" fmla="*/ 132 w 132"/>
                <a:gd name="T23" fmla="*/ 52 h 156"/>
                <a:gd name="T24" fmla="*/ 79 w 132"/>
                <a:gd name="T25" fmla="*/ 0 h 156"/>
                <a:gd name="T26" fmla="*/ 39 w 132"/>
                <a:gd name="T27" fmla="*/ 17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56">
                  <a:moveTo>
                    <a:pt x="39" y="17"/>
                  </a:moveTo>
                  <a:lnTo>
                    <a:pt x="39" y="17"/>
                  </a:lnTo>
                  <a:lnTo>
                    <a:pt x="39" y="3"/>
                  </a:lnTo>
                  <a:lnTo>
                    <a:pt x="0" y="3"/>
                  </a:lnTo>
                  <a:lnTo>
                    <a:pt x="0" y="156"/>
                  </a:lnTo>
                  <a:lnTo>
                    <a:pt x="39" y="156"/>
                  </a:lnTo>
                  <a:lnTo>
                    <a:pt x="39" y="75"/>
                  </a:lnTo>
                  <a:cubicBezTo>
                    <a:pt x="39" y="52"/>
                    <a:pt x="51" y="38"/>
                    <a:pt x="70" y="38"/>
                  </a:cubicBezTo>
                  <a:cubicBezTo>
                    <a:pt x="91" y="38"/>
                    <a:pt x="93" y="55"/>
                    <a:pt x="93" y="63"/>
                  </a:cubicBezTo>
                  <a:lnTo>
                    <a:pt x="93" y="156"/>
                  </a:lnTo>
                  <a:lnTo>
                    <a:pt x="132" y="156"/>
                  </a:lnTo>
                  <a:lnTo>
                    <a:pt x="132" y="52"/>
                  </a:lnTo>
                  <a:cubicBezTo>
                    <a:pt x="132" y="17"/>
                    <a:pt x="114" y="0"/>
                    <a:pt x="79" y="0"/>
                  </a:cubicBezTo>
                  <a:cubicBezTo>
                    <a:pt x="63" y="0"/>
                    <a:pt x="49" y="6"/>
                    <a:pt x="39" y="1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45" name="Freeform 12"/>
            <p:cNvSpPr>
              <a:spLocks/>
            </p:cNvSpPr>
            <p:nvPr/>
          </p:nvSpPr>
          <p:spPr bwMode="auto">
            <a:xfrm>
              <a:off x="5111" y="2349"/>
              <a:ext cx="28" cy="47"/>
            </a:xfrm>
            <a:custGeom>
              <a:avLst/>
              <a:gdLst>
                <a:gd name="T0" fmla="*/ 37 w 90"/>
                <a:gd name="T1" fmla="*/ 24 h 154"/>
                <a:gd name="T2" fmla="*/ 37 w 90"/>
                <a:gd name="T3" fmla="*/ 24 h 154"/>
                <a:gd name="T4" fmla="*/ 37 w 90"/>
                <a:gd name="T5" fmla="*/ 1 h 154"/>
                <a:gd name="T6" fmla="*/ 0 w 90"/>
                <a:gd name="T7" fmla="*/ 1 h 154"/>
                <a:gd name="T8" fmla="*/ 0 w 90"/>
                <a:gd name="T9" fmla="*/ 154 h 154"/>
                <a:gd name="T10" fmla="*/ 37 w 90"/>
                <a:gd name="T11" fmla="*/ 154 h 154"/>
                <a:gd name="T12" fmla="*/ 37 w 90"/>
                <a:gd name="T13" fmla="*/ 75 h 154"/>
                <a:gd name="T14" fmla="*/ 74 w 90"/>
                <a:gd name="T15" fmla="*/ 40 h 154"/>
                <a:gd name="T16" fmla="*/ 90 w 90"/>
                <a:gd name="T17" fmla="*/ 41 h 154"/>
                <a:gd name="T18" fmla="*/ 90 w 90"/>
                <a:gd name="T19" fmla="*/ 40 h 154"/>
                <a:gd name="T20" fmla="*/ 90 w 90"/>
                <a:gd name="T21" fmla="*/ 1 h 154"/>
                <a:gd name="T22" fmla="*/ 89 w 90"/>
                <a:gd name="T23" fmla="*/ 1 h 154"/>
                <a:gd name="T24" fmla="*/ 80 w 90"/>
                <a:gd name="T25" fmla="*/ 0 h 154"/>
                <a:gd name="T26" fmla="*/ 37 w 90"/>
                <a:gd name="T27" fmla="*/ 2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54">
                  <a:moveTo>
                    <a:pt x="37" y="24"/>
                  </a:moveTo>
                  <a:lnTo>
                    <a:pt x="37" y="24"/>
                  </a:lnTo>
                  <a:lnTo>
                    <a:pt x="37" y="1"/>
                  </a:lnTo>
                  <a:lnTo>
                    <a:pt x="0" y="1"/>
                  </a:lnTo>
                  <a:lnTo>
                    <a:pt x="0" y="154"/>
                  </a:lnTo>
                  <a:lnTo>
                    <a:pt x="37" y="154"/>
                  </a:lnTo>
                  <a:lnTo>
                    <a:pt x="37" y="75"/>
                  </a:lnTo>
                  <a:cubicBezTo>
                    <a:pt x="39" y="59"/>
                    <a:pt x="47" y="40"/>
                    <a:pt x="74" y="40"/>
                  </a:cubicBezTo>
                  <a:lnTo>
                    <a:pt x="90" y="41"/>
                  </a:lnTo>
                  <a:lnTo>
                    <a:pt x="90" y="40"/>
                  </a:lnTo>
                  <a:lnTo>
                    <a:pt x="90" y="1"/>
                  </a:lnTo>
                  <a:lnTo>
                    <a:pt x="89" y="1"/>
                  </a:lnTo>
                  <a:lnTo>
                    <a:pt x="80" y="0"/>
                  </a:lnTo>
                  <a:cubicBezTo>
                    <a:pt x="63" y="0"/>
                    <a:pt x="46" y="9"/>
                    <a:pt x="37" y="2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46" name="Freeform 13"/>
            <p:cNvSpPr>
              <a:spLocks noEditPoints="1"/>
            </p:cNvSpPr>
            <p:nvPr/>
          </p:nvSpPr>
          <p:spPr bwMode="auto">
            <a:xfrm>
              <a:off x="5014" y="2331"/>
              <a:ext cx="49" cy="65"/>
            </a:xfrm>
            <a:custGeom>
              <a:avLst/>
              <a:gdLst>
                <a:gd name="T0" fmla="*/ 85 w 161"/>
                <a:gd name="T1" fmla="*/ 0 h 214"/>
                <a:gd name="T2" fmla="*/ 85 w 161"/>
                <a:gd name="T3" fmla="*/ 0 h 214"/>
                <a:gd name="T4" fmla="*/ 0 w 161"/>
                <a:gd name="T5" fmla="*/ 0 h 214"/>
                <a:gd name="T6" fmla="*/ 0 w 161"/>
                <a:gd name="T7" fmla="*/ 214 h 214"/>
                <a:gd name="T8" fmla="*/ 43 w 161"/>
                <a:gd name="T9" fmla="*/ 214 h 214"/>
                <a:gd name="T10" fmla="*/ 43 w 161"/>
                <a:gd name="T11" fmla="*/ 143 h 214"/>
                <a:gd name="T12" fmla="*/ 88 w 161"/>
                <a:gd name="T13" fmla="*/ 143 h 214"/>
                <a:gd name="T14" fmla="*/ 161 w 161"/>
                <a:gd name="T15" fmla="*/ 73 h 214"/>
                <a:gd name="T16" fmla="*/ 85 w 161"/>
                <a:gd name="T17" fmla="*/ 0 h 214"/>
                <a:gd name="T18" fmla="*/ 81 w 161"/>
                <a:gd name="T19" fmla="*/ 107 h 214"/>
                <a:gd name="T20" fmla="*/ 81 w 161"/>
                <a:gd name="T21" fmla="*/ 107 h 214"/>
                <a:gd name="T22" fmla="*/ 43 w 161"/>
                <a:gd name="T23" fmla="*/ 107 h 214"/>
                <a:gd name="T24" fmla="*/ 43 w 161"/>
                <a:gd name="T25" fmla="*/ 36 h 214"/>
                <a:gd name="T26" fmla="*/ 79 w 161"/>
                <a:gd name="T27" fmla="*/ 36 h 214"/>
                <a:gd name="T28" fmla="*/ 116 w 161"/>
                <a:gd name="T29" fmla="*/ 73 h 214"/>
                <a:gd name="T30" fmla="*/ 81 w 161"/>
                <a:gd name="T31" fmla="*/ 107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1" h="214">
                  <a:moveTo>
                    <a:pt x="85" y="0"/>
                  </a:moveTo>
                  <a:lnTo>
                    <a:pt x="85" y="0"/>
                  </a:lnTo>
                  <a:lnTo>
                    <a:pt x="0" y="0"/>
                  </a:lnTo>
                  <a:lnTo>
                    <a:pt x="0" y="214"/>
                  </a:lnTo>
                  <a:lnTo>
                    <a:pt x="43" y="214"/>
                  </a:lnTo>
                  <a:lnTo>
                    <a:pt x="43" y="143"/>
                  </a:lnTo>
                  <a:lnTo>
                    <a:pt x="88" y="143"/>
                  </a:lnTo>
                  <a:cubicBezTo>
                    <a:pt x="131" y="143"/>
                    <a:pt x="161" y="115"/>
                    <a:pt x="161" y="73"/>
                  </a:cubicBezTo>
                  <a:cubicBezTo>
                    <a:pt x="161" y="27"/>
                    <a:pt x="133" y="0"/>
                    <a:pt x="85" y="0"/>
                  </a:cubicBezTo>
                  <a:close/>
                  <a:moveTo>
                    <a:pt x="81" y="107"/>
                  </a:moveTo>
                  <a:lnTo>
                    <a:pt x="81" y="107"/>
                  </a:lnTo>
                  <a:lnTo>
                    <a:pt x="43" y="107"/>
                  </a:lnTo>
                  <a:lnTo>
                    <a:pt x="43" y="36"/>
                  </a:lnTo>
                  <a:lnTo>
                    <a:pt x="79" y="36"/>
                  </a:lnTo>
                  <a:cubicBezTo>
                    <a:pt x="105" y="36"/>
                    <a:pt x="116" y="48"/>
                    <a:pt x="116" y="73"/>
                  </a:cubicBezTo>
                  <a:cubicBezTo>
                    <a:pt x="116" y="94"/>
                    <a:pt x="103" y="107"/>
                    <a:pt x="81" y="10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47" name="Freeform 14"/>
            <p:cNvSpPr>
              <a:spLocks noEditPoints="1"/>
            </p:cNvSpPr>
            <p:nvPr/>
          </p:nvSpPr>
          <p:spPr bwMode="auto">
            <a:xfrm>
              <a:off x="5063" y="2348"/>
              <a:ext cx="45" cy="49"/>
            </a:xfrm>
            <a:custGeom>
              <a:avLst/>
              <a:gdLst>
                <a:gd name="T0" fmla="*/ 145 w 146"/>
                <a:gd name="T1" fmla="*/ 154 h 159"/>
                <a:gd name="T2" fmla="*/ 145 w 146"/>
                <a:gd name="T3" fmla="*/ 154 h 159"/>
                <a:gd name="T4" fmla="*/ 139 w 146"/>
                <a:gd name="T5" fmla="*/ 129 h 159"/>
                <a:gd name="T6" fmla="*/ 139 w 146"/>
                <a:gd name="T7" fmla="*/ 50 h 159"/>
                <a:gd name="T8" fmla="*/ 73 w 146"/>
                <a:gd name="T9" fmla="*/ 0 h 159"/>
                <a:gd name="T10" fmla="*/ 8 w 146"/>
                <a:gd name="T11" fmla="*/ 50 h 159"/>
                <a:gd name="T12" fmla="*/ 8 w 146"/>
                <a:gd name="T13" fmla="*/ 51 h 159"/>
                <a:gd name="T14" fmla="*/ 47 w 146"/>
                <a:gd name="T15" fmla="*/ 53 h 159"/>
                <a:gd name="T16" fmla="*/ 47 w 146"/>
                <a:gd name="T17" fmla="*/ 51 h 159"/>
                <a:gd name="T18" fmla="*/ 73 w 146"/>
                <a:gd name="T19" fmla="*/ 30 h 159"/>
                <a:gd name="T20" fmla="*/ 100 w 146"/>
                <a:gd name="T21" fmla="*/ 48 h 159"/>
                <a:gd name="T22" fmla="*/ 100 w 146"/>
                <a:gd name="T23" fmla="*/ 51 h 159"/>
                <a:gd name="T24" fmla="*/ 71 w 146"/>
                <a:gd name="T25" fmla="*/ 58 h 159"/>
                <a:gd name="T26" fmla="*/ 47 w 146"/>
                <a:gd name="T27" fmla="*/ 63 h 159"/>
                <a:gd name="T28" fmla="*/ 0 w 146"/>
                <a:gd name="T29" fmla="*/ 111 h 159"/>
                <a:gd name="T30" fmla="*/ 53 w 146"/>
                <a:gd name="T31" fmla="*/ 159 h 159"/>
                <a:gd name="T32" fmla="*/ 100 w 146"/>
                <a:gd name="T33" fmla="*/ 143 h 159"/>
                <a:gd name="T34" fmla="*/ 104 w 146"/>
                <a:gd name="T35" fmla="*/ 155 h 159"/>
                <a:gd name="T36" fmla="*/ 104 w 146"/>
                <a:gd name="T37" fmla="*/ 156 h 159"/>
                <a:gd name="T38" fmla="*/ 146 w 146"/>
                <a:gd name="T39" fmla="*/ 156 h 159"/>
                <a:gd name="T40" fmla="*/ 145 w 146"/>
                <a:gd name="T41" fmla="*/ 154 h 159"/>
                <a:gd name="T42" fmla="*/ 145 w 146"/>
                <a:gd name="T43" fmla="*/ 154 h 159"/>
                <a:gd name="T44" fmla="*/ 100 w 146"/>
                <a:gd name="T45" fmla="*/ 101 h 159"/>
                <a:gd name="T46" fmla="*/ 100 w 146"/>
                <a:gd name="T47" fmla="*/ 101 h 159"/>
                <a:gd name="T48" fmla="*/ 63 w 146"/>
                <a:gd name="T49" fmla="*/ 127 h 159"/>
                <a:gd name="T50" fmla="*/ 41 w 146"/>
                <a:gd name="T51" fmla="*/ 110 h 159"/>
                <a:gd name="T52" fmla="*/ 65 w 146"/>
                <a:gd name="T53" fmla="*/ 90 h 159"/>
                <a:gd name="T54" fmla="*/ 85 w 146"/>
                <a:gd name="T55" fmla="*/ 86 h 159"/>
                <a:gd name="T56" fmla="*/ 100 w 146"/>
                <a:gd name="T57" fmla="*/ 81 h 159"/>
                <a:gd name="T58" fmla="*/ 100 w 146"/>
                <a:gd name="T59" fmla="*/ 101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 h="159">
                  <a:moveTo>
                    <a:pt x="145" y="154"/>
                  </a:moveTo>
                  <a:lnTo>
                    <a:pt x="145" y="154"/>
                  </a:lnTo>
                  <a:cubicBezTo>
                    <a:pt x="142" y="150"/>
                    <a:pt x="139" y="144"/>
                    <a:pt x="139" y="129"/>
                  </a:cubicBezTo>
                  <a:lnTo>
                    <a:pt x="139" y="50"/>
                  </a:lnTo>
                  <a:cubicBezTo>
                    <a:pt x="139" y="5"/>
                    <a:pt x="104" y="0"/>
                    <a:pt x="73" y="0"/>
                  </a:cubicBezTo>
                  <a:cubicBezTo>
                    <a:pt x="42" y="0"/>
                    <a:pt x="8" y="13"/>
                    <a:pt x="8" y="50"/>
                  </a:cubicBezTo>
                  <a:lnTo>
                    <a:pt x="8" y="51"/>
                  </a:lnTo>
                  <a:lnTo>
                    <a:pt x="47" y="53"/>
                  </a:lnTo>
                  <a:lnTo>
                    <a:pt x="47" y="51"/>
                  </a:lnTo>
                  <a:cubicBezTo>
                    <a:pt x="47" y="36"/>
                    <a:pt x="53" y="30"/>
                    <a:pt x="73" y="30"/>
                  </a:cubicBezTo>
                  <a:cubicBezTo>
                    <a:pt x="91" y="30"/>
                    <a:pt x="100" y="36"/>
                    <a:pt x="100" y="48"/>
                  </a:cubicBezTo>
                  <a:lnTo>
                    <a:pt x="100" y="51"/>
                  </a:lnTo>
                  <a:cubicBezTo>
                    <a:pt x="93" y="54"/>
                    <a:pt x="81" y="56"/>
                    <a:pt x="71" y="58"/>
                  </a:cubicBezTo>
                  <a:lnTo>
                    <a:pt x="47" y="63"/>
                  </a:lnTo>
                  <a:cubicBezTo>
                    <a:pt x="17" y="69"/>
                    <a:pt x="0" y="86"/>
                    <a:pt x="0" y="111"/>
                  </a:cubicBezTo>
                  <a:cubicBezTo>
                    <a:pt x="0" y="139"/>
                    <a:pt x="22" y="159"/>
                    <a:pt x="53" y="159"/>
                  </a:cubicBezTo>
                  <a:cubicBezTo>
                    <a:pt x="71" y="159"/>
                    <a:pt x="87" y="154"/>
                    <a:pt x="100" y="143"/>
                  </a:cubicBezTo>
                  <a:cubicBezTo>
                    <a:pt x="101" y="147"/>
                    <a:pt x="102" y="152"/>
                    <a:pt x="104" y="155"/>
                  </a:cubicBezTo>
                  <a:lnTo>
                    <a:pt x="104" y="156"/>
                  </a:lnTo>
                  <a:lnTo>
                    <a:pt x="146" y="156"/>
                  </a:lnTo>
                  <a:lnTo>
                    <a:pt x="145" y="154"/>
                  </a:lnTo>
                  <a:lnTo>
                    <a:pt x="145" y="154"/>
                  </a:lnTo>
                  <a:close/>
                  <a:moveTo>
                    <a:pt x="100" y="101"/>
                  </a:moveTo>
                  <a:lnTo>
                    <a:pt x="100" y="101"/>
                  </a:lnTo>
                  <a:cubicBezTo>
                    <a:pt x="100" y="120"/>
                    <a:pt x="78" y="127"/>
                    <a:pt x="63" y="127"/>
                  </a:cubicBezTo>
                  <a:cubicBezTo>
                    <a:pt x="50" y="127"/>
                    <a:pt x="41" y="120"/>
                    <a:pt x="41" y="110"/>
                  </a:cubicBezTo>
                  <a:cubicBezTo>
                    <a:pt x="41" y="97"/>
                    <a:pt x="50" y="93"/>
                    <a:pt x="65" y="90"/>
                  </a:cubicBezTo>
                  <a:cubicBezTo>
                    <a:pt x="65" y="90"/>
                    <a:pt x="85" y="86"/>
                    <a:pt x="85" y="86"/>
                  </a:cubicBezTo>
                  <a:cubicBezTo>
                    <a:pt x="91" y="85"/>
                    <a:pt x="96" y="83"/>
                    <a:pt x="100" y="81"/>
                  </a:cubicBezTo>
                  <a:lnTo>
                    <a:pt x="100" y="10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48" name="Freeform 15"/>
            <p:cNvSpPr>
              <a:spLocks noEditPoints="1"/>
            </p:cNvSpPr>
            <p:nvPr/>
          </p:nvSpPr>
          <p:spPr bwMode="auto">
            <a:xfrm>
              <a:off x="5140" y="2348"/>
              <a:ext cx="44" cy="49"/>
            </a:xfrm>
            <a:custGeom>
              <a:avLst/>
              <a:gdLst>
                <a:gd name="T0" fmla="*/ 144 w 146"/>
                <a:gd name="T1" fmla="*/ 154 h 159"/>
                <a:gd name="T2" fmla="*/ 144 w 146"/>
                <a:gd name="T3" fmla="*/ 154 h 159"/>
                <a:gd name="T4" fmla="*/ 139 w 146"/>
                <a:gd name="T5" fmla="*/ 129 h 159"/>
                <a:gd name="T6" fmla="*/ 139 w 146"/>
                <a:gd name="T7" fmla="*/ 50 h 159"/>
                <a:gd name="T8" fmla="*/ 73 w 146"/>
                <a:gd name="T9" fmla="*/ 0 h 159"/>
                <a:gd name="T10" fmla="*/ 8 w 146"/>
                <a:gd name="T11" fmla="*/ 50 h 159"/>
                <a:gd name="T12" fmla="*/ 8 w 146"/>
                <a:gd name="T13" fmla="*/ 51 h 159"/>
                <a:gd name="T14" fmla="*/ 47 w 146"/>
                <a:gd name="T15" fmla="*/ 53 h 159"/>
                <a:gd name="T16" fmla="*/ 47 w 146"/>
                <a:gd name="T17" fmla="*/ 51 h 159"/>
                <a:gd name="T18" fmla="*/ 73 w 146"/>
                <a:gd name="T19" fmla="*/ 30 h 159"/>
                <a:gd name="T20" fmla="*/ 100 w 146"/>
                <a:gd name="T21" fmla="*/ 48 h 159"/>
                <a:gd name="T22" fmla="*/ 100 w 146"/>
                <a:gd name="T23" fmla="*/ 51 h 159"/>
                <a:gd name="T24" fmla="*/ 71 w 146"/>
                <a:gd name="T25" fmla="*/ 58 h 159"/>
                <a:gd name="T26" fmla="*/ 47 w 146"/>
                <a:gd name="T27" fmla="*/ 63 h 159"/>
                <a:gd name="T28" fmla="*/ 0 w 146"/>
                <a:gd name="T29" fmla="*/ 111 h 159"/>
                <a:gd name="T30" fmla="*/ 53 w 146"/>
                <a:gd name="T31" fmla="*/ 159 h 159"/>
                <a:gd name="T32" fmla="*/ 100 w 146"/>
                <a:gd name="T33" fmla="*/ 143 h 159"/>
                <a:gd name="T34" fmla="*/ 104 w 146"/>
                <a:gd name="T35" fmla="*/ 155 h 159"/>
                <a:gd name="T36" fmla="*/ 104 w 146"/>
                <a:gd name="T37" fmla="*/ 156 h 159"/>
                <a:gd name="T38" fmla="*/ 146 w 146"/>
                <a:gd name="T39" fmla="*/ 156 h 159"/>
                <a:gd name="T40" fmla="*/ 144 w 146"/>
                <a:gd name="T41" fmla="*/ 154 h 159"/>
                <a:gd name="T42" fmla="*/ 144 w 146"/>
                <a:gd name="T43" fmla="*/ 154 h 159"/>
                <a:gd name="T44" fmla="*/ 100 w 146"/>
                <a:gd name="T45" fmla="*/ 101 h 159"/>
                <a:gd name="T46" fmla="*/ 100 w 146"/>
                <a:gd name="T47" fmla="*/ 101 h 159"/>
                <a:gd name="T48" fmla="*/ 63 w 146"/>
                <a:gd name="T49" fmla="*/ 127 h 159"/>
                <a:gd name="T50" fmla="*/ 41 w 146"/>
                <a:gd name="T51" fmla="*/ 110 h 159"/>
                <a:gd name="T52" fmla="*/ 65 w 146"/>
                <a:gd name="T53" fmla="*/ 90 h 159"/>
                <a:gd name="T54" fmla="*/ 84 w 146"/>
                <a:gd name="T55" fmla="*/ 86 h 159"/>
                <a:gd name="T56" fmla="*/ 100 w 146"/>
                <a:gd name="T57" fmla="*/ 81 h 159"/>
                <a:gd name="T58" fmla="*/ 100 w 146"/>
                <a:gd name="T59" fmla="*/ 101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 h="159">
                  <a:moveTo>
                    <a:pt x="144" y="154"/>
                  </a:moveTo>
                  <a:lnTo>
                    <a:pt x="144" y="154"/>
                  </a:lnTo>
                  <a:cubicBezTo>
                    <a:pt x="142" y="150"/>
                    <a:pt x="139" y="144"/>
                    <a:pt x="139" y="129"/>
                  </a:cubicBezTo>
                  <a:lnTo>
                    <a:pt x="139" y="50"/>
                  </a:lnTo>
                  <a:cubicBezTo>
                    <a:pt x="139" y="5"/>
                    <a:pt x="104" y="0"/>
                    <a:pt x="73" y="0"/>
                  </a:cubicBezTo>
                  <a:cubicBezTo>
                    <a:pt x="41" y="0"/>
                    <a:pt x="8" y="13"/>
                    <a:pt x="8" y="50"/>
                  </a:cubicBezTo>
                  <a:lnTo>
                    <a:pt x="8" y="51"/>
                  </a:lnTo>
                  <a:lnTo>
                    <a:pt x="47" y="53"/>
                  </a:lnTo>
                  <a:lnTo>
                    <a:pt x="47" y="51"/>
                  </a:lnTo>
                  <a:cubicBezTo>
                    <a:pt x="47" y="36"/>
                    <a:pt x="53" y="30"/>
                    <a:pt x="73" y="30"/>
                  </a:cubicBezTo>
                  <a:cubicBezTo>
                    <a:pt x="91" y="30"/>
                    <a:pt x="100" y="36"/>
                    <a:pt x="100" y="48"/>
                  </a:cubicBezTo>
                  <a:lnTo>
                    <a:pt x="100" y="51"/>
                  </a:lnTo>
                  <a:cubicBezTo>
                    <a:pt x="93" y="54"/>
                    <a:pt x="81" y="56"/>
                    <a:pt x="71" y="58"/>
                  </a:cubicBezTo>
                  <a:lnTo>
                    <a:pt x="47" y="63"/>
                  </a:lnTo>
                  <a:cubicBezTo>
                    <a:pt x="17" y="69"/>
                    <a:pt x="0" y="86"/>
                    <a:pt x="0" y="111"/>
                  </a:cubicBezTo>
                  <a:cubicBezTo>
                    <a:pt x="0" y="139"/>
                    <a:pt x="22" y="159"/>
                    <a:pt x="53" y="159"/>
                  </a:cubicBezTo>
                  <a:cubicBezTo>
                    <a:pt x="70" y="159"/>
                    <a:pt x="86" y="154"/>
                    <a:pt x="100" y="143"/>
                  </a:cubicBezTo>
                  <a:cubicBezTo>
                    <a:pt x="101" y="147"/>
                    <a:pt x="102" y="152"/>
                    <a:pt x="104" y="155"/>
                  </a:cubicBezTo>
                  <a:lnTo>
                    <a:pt x="104" y="156"/>
                  </a:lnTo>
                  <a:lnTo>
                    <a:pt x="146" y="156"/>
                  </a:lnTo>
                  <a:lnTo>
                    <a:pt x="144" y="154"/>
                  </a:lnTo>
                  <a:lnTo>
                    <a:pt x="144" y="154"/>
                  </a:lnTo>
                  <a:close/>
                  <a:moveTo>
                    <a:pt x="100" y="101"/>
                  </a:moveTo>
                  <a:lnTo>
                    <a:pt x="100" y="101"/>
                  </a:lnTo>
                  <a:cubicBezTo>
                    <a:pt x="100" y="120"/>
                    <a:pt x="78" y="127"/>
                    <a:pt x="63" y="127"/>
                  </a:cubicBezTo>
                  <a:cubicBezTo>
                    <a:pt x="50" y="127"/>
                    <a:pt x="41" y="120"/>
                    <a:pt x="41" y="110"/>
                  </a:cubicBezTo>
                  <a:cubicBezTo>
                    <a:pt x="41" y="97"/>
                    <a:pt x="50" y="93"/>
                    <a:pt x="65" y="90"/>
                  </a:cubicBezTo>
                  <a:cubicBezTo>
                    <a:pt x="65" y="90"/>
                    <a:pt x="84" y="86"/>
                    <a:pt x="84" y="86"/>
                  </a:cubicBezTo>
                  <a:cubicBezTo>
                    <a:pt x="90" y="85"/>
                    <a:pt x="95" y="83"/>
                    <a:pt x="100" y="81"/>
                  </a:cubicBezTo>
                  <a:lnTo>
                    <a:pt x="100" y="10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49" name="Freeform 16"/>
            <p:cNvSpPr>
              <a:spLocks noEditPoints="1"/>
            </p:cNvSpPr>
            <p:nvPr/>
          </p:nvSpPr>
          <p:spPr bwMode="auto">
            <a:xfrm>
              <a:off x="5186" y="2348"/>
              <a:ext cx="45" cy="63"/>
            </a:xfrm>
            <a:custGeom>
              <a:avLst/>
              <a:gdLst>
                <a:gd name="T0" fmla="*/ 108 w 147"/>
                <a:gd name="T1" fmla="*/ 3 h 206"/>
                <a:gd name="T2" fmla="*/ 108 w 147"/>
                <a:gd name="T3" fmla="*/ 3 h 206"/>
                <a:gd name="T4" fmla="*/ 108 w 147"/>
                <a:gd name="T5" fmla="*/ 16 h 206"/>
                <a:gd name="T6" fmla="*/ 67 w 147"/>
                <a:gd name="T7" fmla="*/ 0 h 206"/>
                <a:gd name="T8" fmla="*/ 0 w 147"/>
                <a:gd name="T9" fmla="*/ 74 h 206"/>
                <a:gd name="T10" fmla="*/ 67 w 147"/>
                <a:gd name="T11" fmla="*/ 148 h 206"/>
                <a:gd name="T12" fmla="*/ 108 w 147"/>
                <a:gd name="T13" fmla="*/ 133 h 206"/>
                <a:gd name="T14" fmla="*/ 108 w 147"/>
                <a:gd name="T15" fmla="*/ 146 h 206"/>
                <a:gd name="T16" fmla="*/ 75 w 147"/>
                <a:gd name="T17" fmla="*/ 175 h 206"/>
                <a:gd name="T18" fmla="*/ 46 w 147"/>
                <a:gd name="T19" fmla="*/ 157 h 206"/>
                <a:gd name="T20" fmla="*/ 46 w 147"/>
                <a:gd name="T21" fmla="*/ 156 h 206"/>
                <a:gd name="T22" fmla="*/ 5 w 147"/>
                <a:gd name="T23" fmla="*/ 156 h 206"/>
                <a:gd name="T24" fmla="*/ 5 w 147"/>
                <a:gd name="T25" fmla="*/ 158 h 206"/>
                <a:gd name="T26" fmla="*/ 68 w 147"/>
                <a:gd name="T27" fmla="*/ 206 h 206"/>
                <a:gd name="T28" fmla="*/ 147 w 147"/>
                <a:gd name="T29" fmla="*/ 151 h 206"/>
                <a:gd name="T30" fmla="*/ 147 w 147"/>
                <a:gd name="T31" fmla="*/ 3 h 206"/>
                <a:gd name="T32" fmla="*/ 108 w 147"/>
                <a:gd name="T33" fmla="*/ 3 h 206"/>
                <a:gd name="T34" fmla="*/ 108 w 147"/>
                <a:gd name="T35" fmla="*/ 3 h 206"/>
                <a:gd name="T36" fmla="*/ 75 w 147"/>
                <a:gd name="T37" fmla="*/ 114 h 206"/>
                <a:gd name="T38" fmla="*/ 75 w 147"/>
                <a:gd name="T39" fmla="*/ 114 h 206"/>
                <a:gd name="T40" fmla="*/ 40 w 147"/>
                <a:gd name="T41" fmla="*/ 74 h 206"/>
                <a:gd name="T42" fmla="*/ 75 w 147"/>
                <a:gd name="T43" fmla="*/ 34 h 206"/>
                <a:gd name="T44" fmla="*/ 111 w 147"/>
                <a:gd name="T45" fmla="*/ 74 h 206"/>
                <a:gd name="T46" fmla="*/ 75 w 147"/>
                <a:gd name="T47" fmla="*/ 114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7" h="206">
                  <a:moveTo>
                    <a:pt x="108" y="3"/>
                  </a:moveTo>
                  <a:lnTo>
                    <a:pt x="108" y="3"/>
                  </a:lnTo>
                  <a:lnTo>
                    <a:pt x="108" y="16"/>
                  </a:lnTo>
                  <a:cubicBezTo>
                    <a:pt x="97" y="5"/>
                    <a:pt x="85" y="0"/>
                    <a:pt x="67" y="0"/>
                  </a:cubicBezTo>
                  <a:cubicBezTo>
                    <a:pt x="27" y="0"/>
                    <a:pt x="0" y="29"/>
                    <a:pt x="0" y="74"/>
                  </a:cubicBezTo>
                  <a:cubicBezTo>
                    <a:pt x="0" y="118"/>
                    <a:pt x="27" y="148"/>
                    <a:pt x="67" y="148"/>
                  </a:cubicBezTo>
                  <a:cubicBezTo>
                    <a:pt x="73" y="148"/>
                    <a:pt x="93" y="147"/>
                    <a:pt x="108" y="133"/>
                  </a:cubicBezTo>
                  <a:lnTo>
                    <a:pt x="108" y="146"/>
                  </a:lnTo>
                  <a:cubicBezTo>
                    <a:pt x="108" y="165"/>
                    <a:pt x="97" y="175"/>
                    <a:pt x="75" y="175"/>
                  </a:cubicBezTo>
                  <a:cubicBezTo>
                    <a:pt x="60" y="175"/>
                    <a:pt x="49" y="168"/>
                    <a:pt x="46" y="157"/>
                  </a:cubicBezTo>
                  <a:lnTo>
                    <a:pt x="46" y="156"/>
                  </a:lnTo>
                  <a:lnTo>
                    <a:pt x="5" y="156"/>
                  </a:lnTo>
                  <a:lnTo>
                    <a:pt x="5" y="158"/>
                  </a:lnTo>
                  <a:cubicBezTo>
                    <a:pt x="5" y="175"/>
                    <a:pt x="18" y="206"/>
                    <a:pt x="68" y="206"/>
                  </a:cubicBezTo>
                  <a:cubicBezTo>
                    <a:pt x="107" y="206"/>
                    <a:pt x="147" y="199"/>
                    <a:pt x="147" y="151"/>
                  </a:cubicBezTo>
                  <a:lnTo>
                    <a:pt x="147" y="3"/>
                  </a:lnTo>
                  <a:lnTo>
                    <a:pt x="108" y="3"/>
                  </a:lnTo>
                  <a:lnTo>
                    <a:pt x="108" y="3"/>
                  </a:lnTo>
                  <a:close/>
                  <a:moveTo>
                    <a:pt x="75" y="114"/>
                  </a:moveTo>
                  <a:lnTo>
                    <a:pt x="75" y="114"/>
                  </a:lnTo>
                  <a:cubicBezTo>
                    <a:pt x="48" y="114"/>
                    <a:pt x="40" y="90"/>
                    <a:pt x="40" y="74"/>
                  </a:cubicBezTo>
                  <a:cubicBezTo>
                    <a:pt x="40" y="58"/>
                    <a:pt x="48" y="34"/>
                    <a:pt x="75" y="34"/>
                  </a:cubicBezTo>
                  <a:cubicBezTo>
                    <a:pt x="102" y="34"/>
                    <a:pt x="110" y="58"/>
                    <a:pt x="111" y="74"/>
                  </a:cubicBezTo>
                  <a:cubicBezTo>
                    <a:pt x="110" y="90"/>
                    <a:pt x="102" y="114"/>
                    <a:pt x="75" y="11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50" name="Freeform 17"/>
            <p:cNvSpPr>
              <a:spLocks noEditPoints="1"/>
            </p:cNvSpPr>
            <p:nvPr/>
          </p:nvSpPr>
          <p:spPr bwMode="auto">
            <a:xfrm>
              <a:off x="5234" y="2348"/>
              <a:ext cx="47" cy="49"/>
            </a:xfrm>
            <a:custGeom>
              <a:avLst/>
              <a:gdLst>
                <a:gd name="T0" fmla="*/ 78 w 156"/>
                <a:gd name="T1" fmla="*/ 0 h 159"/>
                <a:gd name="T2" fmla="*/ 78 w 156"/>
                <a:gd name="T3" fmla="*/ 0 h 159"/>
                <a:gd name="T4" fmla="*/ 0 w 156"/>
                <a:gd name="T5" fmla="*/ 80 h 159"/>
                <a:gd name="T6" fmla="*/ 78 w 156"/>
                <a:gd name="T7" fmla="*/ 159 h 159"/>
                <a:gd name="T8" fmla="*/ 156 w 156"/>
                <a:gd name="T9" fmla="*/ 80 h 159"/>
                <a:gd name="T10" fmla="*/ 78 w 156"/>
                <a:gd name="T11" fmla="*/ 0 h 159"/>
                <a:gd name="T12" fmla="*/ 78 w 156"/>
                <a:gd name="T13" fmla="*/ 123 h 159"/>
                <a:gd name="T14" fmla="*/ 78 w 156"/>
                <a:gd name="T15" fmla="*/ 123 h 159"/>
                <a:gd name="T16" fmla="*/ 40 w 156"/>
                <a:gd name="T17" fmla="*/ 80 h 159"/>
                <a:gd name="T18" fmla="*/ 78 w 156"/>
                <a:gd name="T19" fmla="*/ 36 h 159"/>
                <a:gd name="T20" fmla="*/ 115 w 156"/>
                <a:gd name="T21" fmla="*/ 80 h 159"/>
                <a:gd name="T22" fmla="*/ 78 w 156"/>
                <a:gd name="T23" fmla="*/ 123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6" h="159">
                  <a:moveTo>
                    <a:pt x="78" y="0"/>
                  </a:moveTo>
                  <a:lnTo>
                    <a:pt x="78" y="0"/>
                  </a:lnTo>
                  <a:cubicBezTo>
                    <a:pt x="31" y="0"/>
                    <a:pt x="0" y="32"/>
                    <a:pt x="0" y="80"/>
                  </a:cubicBezTo>
                  <a:cubicBezTo>
                    <a:pt x="0" y="127"/>
                    <a:pt x="31" y="159"/>
                    <a:pt x="78" y="159"/>
                  </a:cubicBezTo>
                  <a:cubicBezTo>
                    <a:pt x="124" y="159"/>
                    <a:pt x="156" y="127"/>
                    <a:pt x="156" y="80"/>
                  </a:cubicBezTo>
                  <a:cubicBezTo>
                    <a:pt x="156" y="32"/>
                    <a:pt x="124" y="0"/>
                    <a:pt x="78" y="0"/>
                  </a:cubicBezTo>
                  <a:close/>
                  <a:moveTo>
                    <a:pt x="78" y="123"/>
                  </a:moveTo>
                  <a:lnTo>
                    <a:pt x="78" y="123"/>
                  </a:lnTo>
                  <a:cubicBezTo>
                    <a:pt x="52" y="123"/>
                    <a:pt x="40" y="101"/>
                    <a:pt x="40" y="80"/>
                  </a:cubicBezTo>
                  <a:cubicBezTo>
                    <a:pt x="40" y="58"/>
                    <a:pt x="52" y="36"/>
                    <a:pt x="78" y="36"/>
                  </a:cubicBezTo>
                  <a:cubicBezTo>
                    <a:pt x="104" y="36"/>
                    <a:pt x="115" y="58"/>
                    <a:pt x="115" y="80"/>
                  </a:cubicBezTo>
                  <a:cubicBezTo>
                    <a:pt x="115" y="101"/>
                    <a:pt x="104" y="123"/>
                    <a:pt x="78" y="12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grpSp>
      <p:sp>
        <p:nvSpPr>
          <p:cNvPr id="24" name="Content Placeholder 2"/>
          <p:cNvSpPr>
            <a:spLocks noGrp="1"/>
          </p:cNvSpPr>
          <p:nvPr>
            <p:ph idx="12"/>
          </p:nvPr>
        </p:nvSpPr>
        <p:spPr>
          <a:xfrm>
            <a:off x="5926997" y="1651250"/>
            <a:ext cx="4811440" cy="4178017"/>
          </a:xfrm>
        </p:spPr>
        <p:txBody>
          <a:bodyPr/>
          <a:lstStyle>
            <a:lvl1pPr>
              <a:defRPr sz="1333"/>
            </a:lvl1pPr>
            <a:lvl2pPr>
              <a:spcBef>
                <a:spcPts val="0"/>
              </a:spcBef>
              <a:defRPr sz="1333"/>
            </a:lvl2pPr>
            <a:lvl3pPr>
              <a:defRPr sz="1333"/>
            </a:lvl3pPr>
            <a:lvl4pPr>
              <a:defRPr sz="1333"/>
            </a:lvl4pPr>
            <a:lvl5pPr>
              <a:defRPr sz="1333"/>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cxnSp>
        <p:nvCxnSpPr>
          <p:cNvPr id="26" name="Straight Connector 25"/>
          <p:cNvCxnSpPr/>
          <p:nvPr/>
        </p:nvCxnSpPr>
        <p:spPr>
          <a:xfrm>
            <a:off x="612487" y="1368000"/>
            <a:ext cx="1096702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1" name="Text Placeholder 4"/>
          <p:cNvSpPr>
            <a:spLocks noGrp="1"/>
          </p:cNvSpPr>
          <p:nvPr>
            <p:ph type="body" sz="quarter" idx="13"/>
          </p:nvPr>
        </p:nvSpPr>
        <p:spPr>
          <a:xfrm>
            <a:off x="612080" y="989923"/>
            <a:ext cx="7596155" cy="251800"/>
          </a:xfrm>
        </p:spPr>
        <p:txBody>
          <a:bodyPr wrap="square">
            <a:spAutoFit/>
          </a:bodyPr>
          <a:lstStyle>
            <a:lvl1pPr marL="0" indent="0">
              <a:buNone/>
              <a:defRPr sz="1467" b="1" cap="all" baseline="0">
                <a:solidFill>
                  <a:schemeClr val="tx2"/>
                </a:solidFill>
              </a:defRPr>
            </a:lvl1pPr>
          </a:lstStyle>
          <a:p>
            <a:pPr lvl="0"/>
            <a:r>
              <a:rPr lang="en-GB"/>
              <a:t>Click to edit Master text styles</a:t>
            </a:r>
          </a:p>
        </p:txBody>
      </p:sp>
      <p:sp>
        <p:nvSpPr>
          <p:cNvPr id="25" name="Title 1"/>
          <p:cNvSpPr>
            <a:spLocks noGrp="1"/>
          </p:cNvSpPr>
          <p:nvPr>
            <p:ph type="title"/>
          </p:nvPr>
        </p:nvSpPr>
        <p:spPr>
          <a:xfrm>
            <a:off x="612080" y="440281"/>
            <a:ext cx="7596155" cy="492443"/>
          </a:xfrm>
        </p:spPr>
        <p:txBody>
          <a:bodyPr/>
          <a:lstStyle>
            <a:lvl1pPr>
              <a:defRPr sz="3200"/>
            </a:lvl1pPr>
          </a:lstStyle>
          <a:p>
            <a:r>
              <a:rPr lang="en-GB"/>
              <a:t>Click to edit Master title style</a:t>
            </a:r>
          </a:p>
        </p:txBody>
      </p:sp>
    </p:spTree>
    <p:extLst>
      <p:ext uri="{BB962C8B-B14F-4D97-AF65-F5344CB8AC3E}">
        <p14:creationId xmlns:p14="http://schemas.microsoft.com/office/powerpoint/2010/main" val="4177515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 Column (Numbered)">
    <p:spTree>
      <p:nvGrpSpPr>
        <p:cNvPr id="1" name=""/>
        <p:cNvGrpSpPr/>
        <p:nvPr/>
      </p:nvGrpSpPr>
      <p:grpSpPr>
        <a:xfrm>
          <a:off x="0" y="0"/>
          <a:ext cx="0" cy="0"/>
          <a:chOff x="0" y="0"/>
          <a:chExt cx="0" cy="0"/>
        </a:xfrm>
      </p:grpSpPr>
      <p:sp>
        <p:nvSpPr>
          <p:cNvPr id="19" name="Footer Placeholder 18"/>
          <p:cNvSpPr>
            <a:spLocks noGrp="1"/>
          </p:cNvSpPr>
          <p:nvPr>
            <p:ph type="ftr" sz="quarter" idx="10"/>
          </p:nvPr>
        </p:nvSpPr>
        <p:spPr>
          <a:xfrm>
            <a:off x="1044545" y="6218092"/>
            <a:ext cx="8461948" cy="169277"/>
          </a:xfrm>
        </p:spPr>
        <p:txBody>
          <a:bodyPr/>
          <a:lstStyle>
            <a:lvl1pPr>
              <a:defRPr sz="1067"/>
            </a:lvl1pPr>
          </a:lstStyle>
          <a:p>
            <a:r>
              <a:rPr lang="en-GB"/>
              <a:t>Myths and misconceptions about cyber insurance</a:t>
            </a:r>
          </a:p>
        </p:txBody>
      </p:sp>
      <p:sp>
        <p:nvSpPr>
          <p:cNvPr id="20" name="Slide Number Placeholder 19"/>
          <p:cNvSpPr>
            <a:spLocks noGrp="1"/>
          </p:cNvSpPr>
          <p:nvPr>
            <p:ph type="sldNum" sz="quarter" idx="11"/>
          </p:nvPr>
        </p:nvSpPr>
        <p:spPr>
          <a:xfrm>
            <a:off x="612485" y="6218092"/>
            <a:ext cx="432056" cy="169277"/>
          </a:xfrm>
        </p:spPr>
        <p:txBody>
          <a:bodyPr/>
          <a:lstStyle>
            <a:lvl1pPr>
              <a:defRPr sz="1067"/>
            </a:lvl1pPr>
          </a:lstStyle>
          <a:p>
            <a:fld id="{C8685A68-5E65-4A42-B07D-274AB3EA3243}" type="slidenum">
              <a:rPr lang="en-GB" smtClean="0"/>
              <a:pPr/>
              <a:t>‹#›</a:t>
            </a:fld>
            <a:endParaRPr lang="en-GB"/>
          </a:p>
        </p:txBody>
      </p:sp>
      <p:grpSp>
        <p:nvGrpSpPr>
          <p:cNvPr id="41" name="Group 8"/>
          <p:cNvGrpSpPr>
            <a:grpSpLocks noChangeAspect="1"/>
          </p:cNvGrpSpPr>
          <p:nvPr/>
        </p:nvGrpSpPr>
        <p:grpSpPr bwMode="auto">
          <a:xfrm>
            <a:off x="10131034" y="5940891"/>
            <a:ext cx="1448481" cy="554400"/>
            <a:chOff x="4860" y="2263"/>
            <a:chExt cx="465" cy="178"/>
          </a:xfrm>
          <a:solidFill>
            <a:schemeClr val="accent2"/>
          </a:solidFill>
        </p:grpSpPr>
        <p:sp>
          <p:nvSpPr>
            <p:cNvPr id="42" name="Freeform 9"/>
            <p:cNvSpPr>
              <a:spLocks/>
            </p:cNvSpPr>
            <p:nvPr/>
          </p:nvSpPr>
          <p:spPr bwMode="auto">
            <a:xfrm>
              <a:off x="4860" y="2396"/>
              <a:ext cx="44" cy="45"/>
            </a:xfrm>
            <a:custGeom>
              <a:avLst/>
              <a:gdLst>
                <a:gd name="T0" fmla="*/ 0 w 145"/>
                <a:gd name="T1" fmla="*/ 73 h 146"/>
                <a:gd name="T2" fmla="*/ 0 w 145"/>
                <a:gd name="T3" fmla="*/ 73 h 146"/>
                <a:gd name="T4" fmla="*/ 72 w 145"/>
                <a:gd name="T5" fmla="*/ 0 h 146"/>
                <a:gd name="T6" fmla="*/ 145 w 145"/>
                <a:gd name="T7" fmla="*/ 73 h 146"/>
                <a:gd name="T8" fmla="*/ 72 w 145"/>
                <a:gd name="T9" fmla="*/ 146 h 146"/>
                <a:gd name="T10" fmla="*/ 0 w 145"/>
                <a:gd name="T11" fmla="*/ 73 h 146"/>
              </a:gdLst>
              <a:ahLst/>
              <a:cxnLst>
                <a:cxn ang="0">
                  <a:pos x="T0" y="T1"/>
                </a:cxn>
                <a:cxn ang="0">
                  <a:pos x="T2" y="T3"/>
                </a:cxn>
                <a:cxn ang="0">
                  <a:pos x="T4" y="T5"/>
                </a:cxn>
                <a:cxn ang="0">
                  <a:pos x="T6" y="T7"/>
                </a:cxn>
                <a:cxn ang="0">
                  <a:pos x="T8" y="T9"/>
                </a:cxn>
                <a:cxn ang="0">
                  <a:pos x="T10" y="T11"/>
                </a:cxn>
              </a:cxnLst>
              <a:rect l="0" t="0" r="r" b="b"/>
              <a:pathLst>
                <a:path w="145" h="146">
                  <a:moveTo>
                    <a:pt x="0" y="73"/>
                  </a:moveTo>
                  <a:lnTo>
                    <a:pt x="0" y="73"/>
                  </a:lnTo>
                  <a:cubicBezTo>
                    <a:pt x="0" y="32"/>
                    <a:pt x="32" y="0"/>
                    <a:pt x="72" y="0"/>
                  </a:cubicBezTo>
                  <a:cubicBezTo>
                    <a:pt x="113" y="0"/>
                    <a:pt x="145" y="32"/>
                    <a:pt x="145" y="73"/>
                  </a:cubicBezTo>
                  <a:cubicBezTo>
                    <a:pt x="145" y="113"/>
                    <a:pt x="113" y="146"/>
                    <a:pt x="72" y="146"/>
                  </a:cubicBezTo>
                  <a:cubicBezTo>
                    <a:pt x="32" y="146"/>
                    <a:pt x="0" y="113"/>
                    <a:pt x="0" y="7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43" name="Freeform 10"/>
            <p:cNvSpPr>
              <a:spLocks noEditPoints="1"/>
            </p:cNvSpPr>
            <p:nvPr/>
          </p:nvSpPr>
          <p:spPr bwMode="auto">
            <a:xfrm>
              <a:off x="4860" y="2263"/>
              <a:ext cx="133" cy="134"/>
            </a:xfrm>
            <a:custGeom>
              <a:avLst/>
              <a:gdLst>
                <a:gd name="T0" fmla="*/ 219 w 438"/>
                <a:gd name="T1" fmla="*/ 0 h 437"/>
                <a:gd name="T2" fmla="*/ 219 w 438"/>
                <a:gd name="T3" fmla="*/ 0 h 437"/>
                <a:gd name="T4" fmla="*/ 0 w 438"/>
                <a:gd name="T5" fmla="*/ 219 h 437"/>
                <a:gd name="T6" fmla="*/ 219 w 438"/>
                <a:gd name="T7" fmla="*/ 437 h 437"/>
                <a:gd name="T8" fmla="*/ 438 w 438"/>
                <a:gd name="T9" fmla="*/ 219 h 437"/>
                <a:gd name="T10" fmla="*/ 219 w 438"/>
                <a:gd name="T11" fmla="*/ 0 h 437"/>
                <a:gd name="T12" fmla="*/ 218 w 438"/>
                <a:gd name="T13" fmla="*/ 294 h 437"/>
                <a:gd name="T14" fmla="*/ 218 w 438"/>
                <a:gd name="T15" fmla="*/ 294 h 437"/>
                <a:gd name="T16" fmla="*/ 145 w 438"/>
                <a:gd name="T17" fmla="*/ 221 h 437"/>
                <a:gd name="T18" fmla="*/ 218 w 438"/>
                <a:gd name="T19" fmla="*/ 148 h 437"/>
                <a:gd name="T20" fmla="*/ 291 w 438"/>
                <a:gd name="T21" fmla="*/ 221 h 437"/>
                <a:gd name="T22" fmla="*/ 218 w 438"/>
                <a:gd name="T23" fmla="*/ 294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8" h="437">
                  <a:moveTo>
                    <a:pt x="219" y="0"/>
                  </a:moveTo>
                  <a:lnTo>
                    <a:pt x="219" y="0"/>
                  </a:lnTo>
                  <a:cubicBezTo>
                    <a:pt x="98" y="0"/>
                    <a:pt x="0" y="98"/>
                    <a:pt x="0" y="219"/>
                  </a:cubicBezTo>
                  <a:cubicBezTo>
                    <a:pt x="0" y="339"/>
                    <a:pt x="98" y="437"/>
                    <a:pt x="219" y="437"/>
                  </a:cubicBezTo>
                  <a:cubicBezTo>
                    <a:pt x="340" y="437"/>
                    <a:pt x="438" y="339"/>
                    <a:pt x="438" y="219"/>
                  </a:cubicBezTo>
                  <a:cubicBezTo>
                    <a:pt x="438" y="98"/>
                    <a:pt x="340" y="0"/>
                    <a:pt x="219" y="0"/>
                  </a:cubicBezTo>
                  <a:close/>
                  <a:moveTo>
                    <a:pt x="218" y="294"/>
                  </a:moveTo>
                  <a:lnTo>
                    <a:pt x="218" y="294"/>
                  </a:lnTo>
                  <a:cubicBezTo>
                    <a:pt x="178" y="294"/>
                    <a:pt x="145" y="262"/>
                    <a:pt x="145" y="221"/>
                  </a:cubicBezTo>
                  <a:cubicBezTo>
                    <a:pt x="145" y="181"/>
                    <a:pt x="178" y="148"/>
                    <a:pt x="218" y="148"/>
                  </a:cubicBezTo>
                  <a:cubicBezTo>
                    <a:pt x="258" y="148"/>
                    <a:pt x="291" y="181"/>
                    <a:pt x="291" y="221"/>
                  </a:cubicBezTo>
                  <a:cubicBezTo>
                    <a:pt x="291" y="262"/>
                    <a:pt x="258" y="294"/>
                    <a:pt x="218" y="29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44" name="Freeform 11"/>
            <p:cNvSpPr>
              <a:spLocks/>
            </p:cNvSpPr>
            <p:nvPr/>
          </p:nvSpPr>
          <p:spPr bwMode="auto">
            <a:xfrm>
              <a:off x="5285" y="2348"/>
              <a:ext cx="40" cy="48"/>
            </a:xfrm>
            <a:custGeom>
              <a:avLst/>
              <a:gdLst>
                <a:gd name="T0" fmla="*/ 39 w 132"/>
                <a:gd name="T1" fmla="*/ 17 h 156"/>
                <a:gd name="T2" fmla="*/ 39 w 132"/>
                <a:gd name="T3" fmla="*/ 17 h 156"/>
                <a:gd name="T4" fmla="*/ 39 w 132"/>
                <a:gd name="T5" fmla="*/ 3 h 156"/>
                <a:gd name="T6" fmla="*/ 0 w 132"/>
                <a:gd name="T7" fmla="*/ 3 h 156"/>
                <a:gd name="T8" fmla="*/ 0 w 132"/>
                <a:gd name="T9" fmla="*/ 156 h 156"/>
                <a:gd name="T10" fmla="*/ 39 w 132"/>
                <a:gd name="T11" fmla="*/ 156 h 156"/>
                <a:gd name="T12" fmla="*/ 39 w 132"/>
                <a:gd name="T13" fmla="*/ 75 h 156"/>
                <a:gd name="T14" fmla="*/ 70 w 132"/>
                <a:gd name="T15" fmla="*/ 38 h 156"/>
                <a:gd name="T16" fmla="*/ 93 w 132"/>
                <a:gd name="T17" fmla="*/ 63 h 156"/>
                <a:gd name="T18" fmla="*/ 93 w 132"/>
                <a:gd name="T19" fmla="*/ 156 h 156"/>
                <a:gd name="T20" fmla="*/ 132 w 132"/>
                <a:gd name="T21" fmla="*/ 156 h 156"/>
                <a:gd name="T22" fmla="*/ 132 w 132"/>
                <a:gd name="T23" fmla="*/ 52 h 156"/>
                <a:gd name="T24" fmla="*/ 79 w 132"/>
                <a:gd name="T25" fmla="*/ 0 h 156"/>
                <a:gd name="T26" fmla="*/ 39 w 132"/>
                <a:gd name="T27" fmla="*/ 17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56">
                  <a:moveTo>
                    <a:pt x="39" y="17"/>
                  </a:moveTo>
                  <a:lnTo>
                    <a:pt x="39" y="17"/>
                  </a:lnTo>
                  <a:lnTo>
                    <a:pt x="39" y="3"/>
                  </a:lnTo>
                  <a:lnTo>
                    <a:pt x="0" y="3"/>
                  </a:lnTo>
                  <a:lnTo>
                    <a:pt x="0" y="156"/>
                  </a:lnTo>
                  <a:lnTo>
                    <a:pt x="39" y="156"/>
                  </a:lnTo>
                  <a:lnTo>
                    <a:pt x="39" y="75"/>
                  </a:lnTo>
                  <a:cubicBezTo>
                    <a:pt x="39" y="52"/>
                    <a:pt x="51" y="38"/>
                    <a:pt x="70" y="38"/>
                  </a:cubicBezTo>
                  <a:cubicBezTo>
                    <a:pt x="91" y="38"/>
                    <a:pt x="93" y="55"/>
                    <a:pt x="93" y="63"/>
                  </a:cubicBezTo>
                  <a:lnTo>
                    <a:pt x="93" y="156"/>
                  </a:lnTo>
                  <a:lnTo>
                    <a:pt x="132" y="156"/>
                  </a:lnTo>
                  <a:lnTo>
                    <a:pt x="132" y="52"/>
                  </a:lnTo>
                  <a:cubicBezTo>
                    <a:pt x="132" y="17"/>
                    <a:pt x="114" y="0"/>
                    <a:pt x="79" y="0"/>
                  </a:cubicBezTo>
                  <a:cubicBezTo>
                    <a:pt x="63" y="0"/>
                    <a:pt x="49" y="6"/>
                    <a:pt x="39" y="1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45" name="Freeform 12"/>
            <p:cNvSpPr>
              <a:spLocks/>
            </p:cNvSpPr>
            <p:nvPr/>
          </p:nvSpPr>
          <p:spPr bwMode="auto">
            <a:xfrm>
              <a:off x="5111" y="2349"/>
              <a:ext cx="28" cy="47"/>
            </a:xfrm>
            <a:custGeom>
              <a:avLst/>
              <a:gdLst>
                <a:gd name="T0" fmla="*/ 37 w 90"/>
                <a:gd name="T1" fmla="*/ 24 h 154"/>
                <a:gd name="T2" fmla="*/ 37 w 90"/>
                <a:gd name="T3" fmla="*/ 24 h 154"/>
                <a:gd name="T4" fmla="*/ 37 w 90"/>
                <a:gd name="T5" fmla="*/ 1 h 154"/>
                <a:gd name="T6" fmla="*/ 0 w 90"/>
                <a:gd name="T7" fmla="*/ 1 h 154"/>
                <a:gd name="T8" fmla="*/ 0 w 90"/>
                <a:gd name="T9" fmla="*/ 154 h 154"/>
                <a:gd name="T10" fmla="*/ 37 w 90"/>
                <a:gd name="T11" fmla="*/ 154 h 154"/>
                <a:gd name="T12" fmla="*/ 37 w 90"/>
                <a:gd name="T13" fmla="*/ 75 h 154"/>
                <a:gd name="T14" fmla="*/ 74 w 90"/>
                <a:gd name="T15" fmla="*/ 40 h 154"/>
                <a:gd name="T16" fmla="*/ 90 w 90"/>
                <a:gd name="T17" fmla="*/ 41 h 154"/>
                <a:gd name="T18" fmla="*/ 90 w 90"/>
                <a:gd name="T19" fmla="*/ 40 h 154"/>
                <a:gd name="T20" fmla="*/ 90 w 90"/>
                <a:gd name="T21" fmla="*/ 1 h 154"/>
                <a:gd name="T22" fmla="*/ 89 w 90"/>
                <a:gd name="T23" fmla="*/ 1 h 154"/>
                <a:gd name="T24" fmla="*/ 80 w 90"/>
                <a:gd name="T25" fmla="*/ 0 h 154"/>
                <a:gd name="T26" fmla="*/ 37 w 90"/>
                <a:gd name="T27" fmla="*/ 2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54">
                  <a:moveTo>
                    <a:pt x="37" y="24"/>
                  </a:moveTo>
                  <a:lnTo>
                    <a:pt x="37" y="24"/>
                  </a:lnTo>
                  <a:lnTo>
                    <a:pt x="37" y="1"/>
                  </a:lnTo>
                  <a:lnTo>
                    <a:pt x="0" y="1"/>
                  </a:lnTo>
                  <a:lnTo>
                    <a:pt x="0" y="154"/>
                  </a:lnTo>
                  <a:lnTo>
                    <a:pt x="37" y="154"/>
                  </a:lnTo>
                  <a:lnTo>
                    <a:pt x="37" y="75"/>
                  </a:lnTo>
                  <a:cubicBezTo>
                    <a:pt x="39" y="59"/>
                    <a:pt x="47" y="40"/>
                    <a:pt x="74" y="40"/>
                  </a:cubicBezTo>
                  <a:lnTo>
                    <a:pt x="90" y="41"/>
                  </a:lnTo>
                  <a:lnTo>
                    <a:pt x="90" y="40"/>
                  </a:lnTo>
                  <a:lnTo>
                    <a:pt x="90" y="1"/>
                  </a:lnTo>
                  <a:lnTo>
                    <a:pt x="89" y="1"/>
                  </a:lnTo>
                  <a:lnTo>
                    <a:pt x="80" y="0"/>
                  </a:lnTo>
                  <a:cubicBezTo>
                    <a:pt x="63" y="0"/>
                    <a:pt x="46" y="9"/>
                    <a:pt x="37" y="2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46" name="Freeform 13"/>
            <p:cNvSpPr>
              <a:spLocks noEditPoints="1"/>
            </p:cNvSpPr>
            <p:nvPr/>
          </p:nvSpPr>
          <p:spPr bwMode="auto">
            <a:xfrm>
              <a:off x="5014" y="2331"/>
              <a:ext cx="49" cy="65"/>
            </a:xfrm>
            <a:custGeom>
              <a:avLst/>
              <a:gdLst>
                <a:gd name="T0" fmla="*/ 85 w 161"/>
                <a:gd name="T1" fmla="*/ 0 h 214"/>
                <a:gd name="T2" fmla="*/ 85 w 161"/>
                <a:gd name="T3" fmla="*/ 0 h 214"/>
                <a:gd name="T4" fmla="*/ 0 w 161"/>
                <a:gd name="T5" fmla="*/ 0 h 214"/>
                <a:gd name="T6" fmla="*/ 0 w 161"/>
                <a:gd name="T7" fmla="*/ 214 h 214"/>
                <a:gd name="T8" fmla="*/ 43 w 161"/>
                <a:gd name="T9" fmla="*/ 214 h 214"/>
                <a:gd name="T10" fmla="*/ 43 w 161"/>
                <a:gd name="T11" fmla="*/ 143 h 214"/>
                <a:gd name="T12" fmla="*/ 88 w 161"/>
                <a:gd name="T13" fmla="*/ 143 h 214"/>
                <a:gd name="T14" fmla="*/ 161 w 161"/>
                <a:gd name="T15" fmla="*/ 73 h 214"/>
                <a:gd name="T16" fmla="*/ 85 w 161"/>
                <a:gd name="T17" fmla="*/ 0 h 214"/>
                <a:gd name="T18" fmla="*/ 81 w 161"/>
                <a:gd name="T19" fmla="*/ 107 h 214"/>
                <a:gd name="T20" fmla="*/ 81 w 161"/>
                <a:gd name="T21" fmla="*/ 107 h 214"/>
                <a:gd name="T22" fmla="*/ 43 w 161"/>
                <a:gd name="T23" fmla="*/ 107 h 214"/>
                <a:gd name="T24" fmla="*/ 43 w 161"/>
                <a:gd name="T25" fmla="*/ 36 h 214"/>
                <a:gd name="T26" fmla="*/ 79 w 161"/>
                <a:gd name="T27" fmla="*/ 36 h 214"/>
                <a:gd name="T28" fmla="*/ 116 w 161"/>
                <a:gd name="T29" fmla="*/ 73 h 214"/>
                <a:gd name="T30" fmla="*/ 81 w 161"/>
                <a:gd name="T31" fmla="*/ 107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1" h="214">
                  <a:moveTo>
                    <a:pt x="85" y="0"/>
                  </a:moveTo>
                  <a:lnTo>
                    <a:pt x="85" y="0"/>
                  </a:lnTo>
                  <a:lnTo>
                    <a:pt x="0" y="0"/>
                  </a:lnTo>
                  <a:lnTo>
                    <a:pt x="0" y="214"/>
                  </a:lnTo>
                  <a:lnTo>
                    <a:pt x="43" y="214"/>
                  </a:lnTo>
                  <a:lnTo>
                    <a:pt x="43" y="143"/>
                  </a:lnTo>
                  <a:lnTo>
                    <a:pt x="88" y="143"/>
                  </a:lnTo>
                  <a:cubicBezTo>
                    <a:pt x="131" y="143"/>
                    <a:pt x="161" y="115"/>
                    <a:pt x="161" y="73"/>
                  </a:cubicBezTo>
                  <a:cubicBezTo>
                    <a:pt x="161" y="27"/>
                    <a:pt x="133" y="0"/>
                    <a:pt x="85" y="0"/>
                  </a:cubicBezTo>
                  <a:close/>
                  <a:moveTo>
                    <a:pt x="81" y="107"/>
                  </a:moveTo>
                  <a:lnTo>
                    <a:pt x="81" y="107"/>
                  </a:lnTo>
                  <a:lnTo>
                    <a:pt x="43" y="107"/>
                  </a:lnTo>
                  <a:lnTo>
                    <a:pt x="43" y="36"/>
                  </a:lnTo>
                  <a:lnTo>
                    <a:pt x="79" y="36"/>
                  </a:lnTo>
                  <a:cubicBezTo>
                    <a:pt x="105" y="36"/>
                    <a:pt x="116" y="48"/>
                    <a:pt x="116" y="73"/>
                  </a:cubicBezTo>
                  <a:cubicBezTo>
                    <a:pt x="116" y="94"/>
                    <a:pt x="103" y="107"/>
                    <a:pt x="81" y="10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47" name="Freeform 14"/>
            <p:cNvSpPr>
              <a:spLocks noEditPoints="1"/>
            </p:cNvSpPr>
            <p:nvPr/>
          </p:nvSpPr>
          <p:spPr bwMode="auto">
            <a:xfrm>
              <a:off x="5063" y="2348"/>
              <a:ext cx="45" cy="49"/>
            </a:xfrm>
            <a:custGeom>
              <a:avLst/>
              <a:gdLst>
                <a:gd name="T0" fmla="*/ 145 w 146"/>
                <a:gd name="T1" fmla="*/ 154 h 159"/>
                <a:gd name="T2" fmla="*/ 145 w 146"/>
                <a:gd name="T3" fmla="*/ 154 h 159"/>
                <a:gd name="T4" fmla="*/ 139 w 146"/>
                <a:gd name="T5" fmla="*/ 129 h 159"/>
                <a:gd name="T6" fmla="*/ 139 w 146"/>
                <a:gd name="T7" fmla="*/ 50 h 159"/>
                <a:gd name="T8" fmla="*/ 73 w 146"/>
                <a:gd name="T9" fmla="*/ 0 h 159"/>
                <a:gd name="T10" fmla="*/ 8 w 146"/>
                <a:gd name="T11" fmla="*/ 50 h 159"/>
                <a:gd name="T12" fmla="*/ 8 w 146"/>
                <a:gd name="T13" fmla="*/ 51 h 159"/>
                <a:gd name="T14" fmla="*/ 47 w 146"/>
                <a:gd name="T15" fmla="*/ 53 h 159"/>
                <a:gd name="T16" fmla="*/ 47 w 146"/>
                <a:gd name="T17" fmla="*/ 51 h 159"/>
                <a:gd name="T18" fmla="*/ 73 w 146"/>
                <a:gd name="T19" fmla="*/ 30 h 159"/>
                <a:gd name="T20" fmla="*/ 100 w 146"/>
                <a:gd name="T21" fmla="*/ 48 h 159"/>
                <a:gd name="T22" fmla="*/ 100 w 146"/>
                <a:gd name="T23" fmla="*/ 51 h 159"/>
                <a:gd name="T24" fmla="*/ 71 w 146"/>
                <a:gd name="T25" fmla="*/ 58 h 159"/>
                <a:gd name="T26" fmla="*/ 47 w 146"/>
                <a:gd name="T27" fmla="*/ 63 h 159"/>
                <a:gd name="T28" fmla="*/ 0 w 146"/>
                <a:gd name="T29" fmla="*/ 111 h 159"/>
                <a:gd name="T30" fmla="*/ 53 w 146"/>
                <a:gd name="T31" fmla="*/ 159 h 159"/>
                <a:gd name="T32" fmla="*/ 100 w 146"/>
                <a:gd name="T33" fmla="*/ 143 h 159"/>
                <a:gd name="T34" fmla="*/ 104 w 146"/>
                <a:gd name="T35" fmla="*/ 155 h 159"/>
                <a:gd name="T36" fmla="*/ 104 w 146"/>
                <a:gd name="T37" fmla="*/ 156 h 159"/>
                <a:gd name="T38" fmla="*/ 146 w 146"/>
                <a:gd name="T39" fmla="*/ 156 h 159"/>
                <a:gd name="T40" fmla="*/ 145 w 146"/>
                <a:gd name="T41" fmla="*/ 154 h 159"/>
                <a:gd name="T42" fmla="*/ 145 w 146"/>
                <a:gd name="T43" fmla="*/ 154 h 159"/>
                <a:gd name="T44" fmla="*/ 100 w 146"/>
                <a:gd name="T45" fmla="*/ 101 h 159"/>
                <a:gd name="T46" fmla="*/ 100 w 146"/>
                <a:gd name="T47" fmla="*/ 101 h 159"/>
                <a:gd name="T48" fmla="*/ 63 w 146"/>
                <a:gd name="T49" fmla="*/ 127 h 159"/>
                <a:gd name="T50" fmla="*/ 41 w 146"/>
                <a:gd name="T51" fmla="*/ 110 h 159"/>
                <a:gd name="T52" fmla="*/ 65 w 146"/>
                <a:gd name="T53" fmla="*/ 90 h 159"/>
                <a:gd name="T54" fmla="*/ 85 w 146"/>
                <a:gd name="T55" fmla="*/ 86 h 159"/>
                <a:gd name="T56" fmla="*/ 100 w 146"/>
                <a:gd name="T57" fmla="*/ 81 h 159"/>
                <a:gd name="T58" fmla="*/ 100 w 146"/>
                <a:gd name="T59" fmla="*/ 101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 h="159">
                  <a:moveTo>
                    <a:pt x="145" y="154"/>
                  </a:moveTo>
                  <a:lnTo>
                    <a:pt x="145" y="154"/>
                  </a:lnTo>
                  <a:cubicBezTo>
                    <a:pt x="142" y="150"/>
                    <a:pt x="139" y="144"/>
                    <a:pt x="139" y="129"/>
                  </a:cubicBezTo>
                  <a:lnTo>
                    <a:pt x="139" y="50"/>
                  </a:lnTo>
                  <a:cubicBezTo>
                    <a:pt x="139" y="5"/>
                    <a:pt x="104" y="0"/>
                    <a:pt x="73" y="0"/>
                  </a:cubicBezTo>
                  <a:cubicBezTo>
                    <a:pt x="42" y="0"/>
                    <a:pt x="8" y="13"/>
                    <a:pt x="8" y="50"/>
                  </a:cubicBezTo>
                  <a:lnTo>
                    <a:pt x="8" y="51"/>
                  </a:lnTo>
                  <a:lnTo>
                    <a:pt x="47" y="53"/>
                  </a:lnTo>
                  <a:lnTo>
                    <a:pt x="47" y="51"/>
                  </a:lnTo>
                  <a:cubicBezTo>
                    <a:pt x="47" y="36"/>
                    <a:pt x="53" y="30"/>
                    <a:pt x="73" y="30"/>
                  </a:cubicBezTo>
                  <a:cubicBezTo>
                    <a:pt x="91" y="30"/>
                    <a:pt x="100" y="36"/>
                    <a:pt x="100" y="48"/>
                  </a:cubicBezTo>
                  <a:lnTo>
                    <a:pt x="100" y="51"/>
                  </a:lnTo>
                  <a:cubicBezTo>
                    <a:pt x="93" y="54"/>
                    <a:pt x="81" y="56"/>
                    <a:pt x="71" y="58"/>
                  </a:cubicBezTo>
                  <a:lnTo>
                    <a:pt x="47" y="63"/>
                  </a:lnTo>
                  <a:cubicBezTo>
                    <a:pt x="17" y="69"/>
                    <a:pt x="0" y="86"/>
                    <a:pt x="0" y="111"/>
                  </a:cubicBezTo>
                  <a:cubicBezTo>
                    <a:pt x="0" y="139"/>
                    <a:pt x="22" y="159"/>
                    <a:pt x="53" y="159"/>
                  </a:cubicBezTo>
                  <a:cubicBezTo>
                    <a:pt x="71" y="159"/>
                    <a:pt x="87" y="154"/>
                    <a:pt x="100" y="143"/>
                  </a:cubicBezTo>
                  <a:cubicBezTo>
                    <a:pt x="101" y="147"/>
                    <a:pt x="102" y="152"/>
                    <a:pt x="104" y="155"/>
                  </a:cubicBezTo>
                  <a:lnTo>
                    <a:pt x="104" y="156"/>
                  </a:lnTo>
                  <a:lnTo>
                    <a:pt x="146" y="156"/>
                  </a:lnTo>
                  <a:lnTo>
                    <a:pt x="145" y="154"/>
                  </a:lnTo>
                  <a:lnTo>
                    <a:pt x="145" y="154"/>
                  </a:lnTo>
                  <a:close/>
                  <a:moveTo>
                    <a:pt x="100" y="101"/>
                  </a:moveTo>
                  <a:lnTo>
                    <a:pt x="100" y="101"/>
                  </a:lnTo>
                  <a:cubicBezTo>
                    <a:pt x="100" y="120"/>
                    <a:pt x="78" y="127"/>
                    <a:pt x="63" y="127"/>
                  </a:cubicBezTo>
                  <a:cubicBezTo>
                    <a:pt x="50" y="127"/>
                    <a:pt x="41" y="120"/>
                    <a:pt x="41" y="110"/>
                  </a:cubicBezTo>
                  <a:cubicBezTo>
                    <a:pt x="41" y="97"/>
                    <a:pt x="50" y="93"/>
                    <a:pt x="65" y="90"/>
                  </a:cubicBezTo>
                  <a:cubicBezTo>
                    <a:pt x="65" y="90"/>
                    <a:pt x="85" y="86"/>
                    <a:pt x="85" y="86"/>
                  </a:cubicBezTo>
                  <a:cubicBezTo>
                    <a:pt x="91" y="85"/>
                    <a:pt x="96" y="83"/>
                    <a:pt x="100" y="81"/>
                  </a:cubicBezTo>
                  <a:lnTo>
                    <a:pt x="100" y="10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48" name="Freeform 15"/>
            <p:cNvSpPr>
              <a:spLocks noEditPoints="1"/>
            </p:cNvSpPr>
            <p:nvPr/>
          </p:nvSpPr>
          <p:spPr bwMode="auto">
            <a:xfrm>
              <a:off x="5140" y="2348"/>
              <a:ext cx="44" cy="49"/>
            </a:xfrm>
            <a:custGeom>
              <a:avLst/>
              <a:gdLst>
                <a:gd name="T0" fmla="*/ 144 w 146"/>
                <a:gd name="T1" fmla="*/ 154 h 159"/>
                <a:gd name="T2" fmla="*/ 144 w 146"/>
                <a:gd name="T3" fmla="*/ 154 h 159"/>
                <a:gd name="T4" fmla="*/ 139 w 146"/>
                <a:gd name="T5" fmla="*/ 129 h 159"/>
                <a:gd name="T6" fmla="*/ 139 w 146"/>
                <a:gd name="T7" fmla="*/ 50 h 159"/>
                <a:gd name="T8" fmla="*/ 73 w 146"/>
                <a:gd name="T9" fmla="*/ 0 h 159"/>
                <a:gd name="T10" fmla="*/ 8 w 146"/>
                <a:gd name="T11" fmla="*/ 50 h 159"/>
                <a:gd name="T12" fmla="*/ 8 w 146"/>
                <a:gd name="T13" fmla="*/ 51 h 159"/>
                <a:gd name="T14" fmla="*/ 47 w 146"/>
                <a:gd name="T15" fmla="*/ 53 h 159"/>
                <a:gd name="T16" fmla="*/ 47 w 146"/>
                <a:gd name="T17" fmla="*/ 51 h 159"/>
                <a:gd name="T18" fmla="*/ 73 w 146"/>
                <a:gd name="T19" fmla="*/ 30 h 159"/>
                <a:gd name="T20" fmla="*/ 100 w 146"/>
                <a:gd name="T21" fmla="*/ 48 h 159"/>
                <a:gd name="T22" fmla="*/ 100 w 146"/>
                <a:gd name="T23" fmla="*/ 51 h 159"/>
                <a:gd name="T24" fmla="*/ 71 w 146"/>
                <a:gd name="T25" fmla="*/ 58 h 159"/>
                <a:gd name="T26" fmla="*/ 47 w 146"/>
                <a:gd name="T27" fmla="*/ 63 h 159"/>
                <a:gd name="T28" fmla="*/ 0 w 146"/>
                <a:gd name="T29" fmla="*/ 111 h 159"/>
                <a:gd name="T30" fmla="*/ 53 w 146"/>
                <a:gd name="T31" fmla="*/ 159 h 159"/>
                <a:gd name="T32" fmla="*/ 100 w 146"/>
                <a:gd name="T33" fmla="*/ 143 h 159"/>
                <a:gd name="T34" fmla="*/ 104 w 146"/>
                <a:gd name="T35" fmla="*/ 155 h 159"/>
                <a:gd name="T36" fmla="*/ 104 w 146"/>
                <a:gd name="T37" fmla="*/ 156 h 159"/>
                <a:gd name="T38" fmla="*/ 146 w 146"/>
                <a:gd name="T39" fmla="*/ 156 h 159"/>
                <a:gd name="T40" fmla="*/ 144 w 146"/>
                <a:gd name="T41" fmla="*/ 154 h 159"/>
                <a:gd name="T42" fmla="*/ 144 w 146"/>
                <a:gd name="T43" fmla="*/ 154 h 159"/>
                <a:gd name="T44" fmla="*/ 100 w 146"/>
                <a:gd name="T45" fmla="*/ 101 h 159"/>
                <a:gd name="T46" fmla="*/ 100 w 146"/>
                <a:gd name="T47" fmla="*/ 101 h 159"/>
                <a:gd name="T48" fmla="*/ 63 w 146"/>
                <a:gd name="T49" fmla="*/ 127 h 159"/>
                <a:gd name="T50" fmla="*/ 41 w 146"/>
                <a:gd name="T51" fmla="*/ 110 h 159"/>
                <a:gd name="T52" fmla="*/ 65 w 146"/>
                <a:gd name="T53" fmla="*/ 90 h 159"/>
                <a:gd name="T54" fmla="*/ 84 w 146"/>
                <a:gd name="T55" fmla="*/ 86 h 159"/>
                <a:gd name="T56" fmla="*/ 100 w 146"/>
                <a:gd name="T57" fmla="*/ 81 h 159"/>
                <a:gd name="T58" fmla="*/ 100 w 146"/>
                <a:gd name="T59" fmla="*/ 101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 h="159">
                  <a:moveTo>
                    <a:pt x="144" y="154"/>
                  </a:moveTo>
                  <a:lnTo>
                    <a:pt x="144" y="154"/>
                  </a:lnTo>
                  <a:cubicBezTo>
                    <a:pt x="142" y="150"/>
                    <a:pt x="139" y="144"/>
                    <a:pt x="139" y="129"/>
                  </a:cubicBezTo>
                  <a:lnTo>
                    <a:pt x="139" y="50"/>
                  </a:lnTo>
                  <a:cubicBezTo>
                    <a:pt x="139" y="5"/>
                    <a:pt x="104" y="0"/>
                    <a:pt x="73" y="0"/>
                  </a:cubicBezTo>
                  <a:cubicBezTo>
                    <a:pt x="41" y="0"/>
                    <a:pt x="8" y="13"/>
                    <a:pt x="8" y="50"/>
                  </a:cubicBezTo>
                  <a:lnTo>
                    <a:pt x="8" y="51"/>
                  </a:lnTo>
                  <a:lnTo>
                    <a:pt x="47" y="53"/>
                  </a:lnTo>
                  <a:lnTo>
                    <a:pt x="47" y="51"/>
                  </a:lnTo>
                  <a:cubicBezTo>
                    <a:pt x="47" y="36"/>
                    <a:pt x="53" y="30"/>
                    <a:pt x="73" y="30"/>
                  </a:cubicBezTo>
                  <a:cubicBezTo>
                    <a:pt x="91" y="30"/>
                    <a:pt x="100" y="36"/>
                    <a:pt x="100" y="48"/>
                  </a:cubicBezTo>
                  <a:lnTo>
                    <a:pt x="100" y="51"/>
                  </a:lnTo>
                  <a:cubicBezTo>
                    <a:pt x="93" y="54"/>
                    <a:pt x="81" y="56"/>
                    <a:pt x="71" y="58"/>
                  </a:cubicBezTo>
                  <a:lnTo>
                    <a:pt x="47" y="63"/>
                  </a:lnTo>
                  <a:cubicBezTo>
                    <a:pt x="17" y="69"/>
                    <a:pt x="0" y="86"/>
                    <a:pt x="0" y="111"/>
                  </a:cubicBezTo>
                  <a:cubicBezTo>
                    <a:pt x="0" y="139"/>
                    <a:pt x="22" y="159"/>
                    <a:pt x="53" y="159"/>
                  </a:cubicBezTo>
                  <a:cubicBezTo>
                    <a:pt x="70" y="159"/>
                    <a:pt x="86" y="154"/>
                    <a:pt x="100" y="143"/>
                  </a:cubicBezTo>
                  <a:cubicBezTo>
                    <a:pt x="101" y="147"/>
                    <a:pt x="102" y="152"/>
                    <a:pt x="104" y="155"/>
                  </a:cubicBezTo>
                  <a:lnTo>
                    <a:pt x="104" y="156"/>
                  </a:lnTo>
                  <a:lnTo>
                    <a:pt x="146" y="156"/>
                  </a:lnTo>
                  <a:lnTo>
                    <a:pt x="144" y="154"/>
                  </a:lnTo>
                  <a:lnTo>
                    <a:pt x="144" y="154"/>
                  </a:lnTo>
                  <a:close/>
                  <a:moveTo>
                    <a:pt x="100" y="101"/>
                  </a:moveTo>
                  <a:lnTo>
                    <a:pt x="100" y="101"/>
                  </a:lnTo>
                  <a:cubicBezTo>
                    <a:pt x="100" y="120"/>
                    <a:pt x="78" y="127"/>
                    <a:pt x="63" y="127"/>
                  </a:cubicBezTo>
                  <a:cubicBezTo>
                    <a:pt x="50" y="127"/>
                    <a:pt x="41" y="120"/>
                    <a:pt x="41" y="110"/>
                  </a:cubicBezTo>
                  <a:cubicBezTo>
                    <a:pt x="41" y="97"/>
                    <a:pt x="50" y="93"/>
                    <a:pt x="65" y="90"/>
                  </a:cubicBezTo>
                  <a:cubicBezTo>
                    <a:pt x="65" y="90"/>
                    <a:pt x="84" y="86"/>
                    <a:pt x="84" y="86"/>
                  </a:cubicBezTo>
                  <a:cubicBezTo>
                    <a:pt x="90" y="85"/>
                    <a:pt x="95" y="83"/>
                    <a:pt x="100" y="81"/>
                  </a:cubicBezTo>
                  <a:lnTo>
                    <a:pt x="100" y="10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49" name="Freeform 16"/>
            <p:cNvSpPr>
              <a:spLocks noEditPoints="1"/>
            </p:cNvSpPr>
            <p:nvPr/>
          </p:nvSpPr>
          <p:spPr bwMode="auto">
            <a:xfrm>
              <a:off x="5186" y="2348"/>
              <a:ext cx="45" cy="63"/>
            </a:xfrm>
            <a:custGeom>
              <a:avLst/>
              <a:gdLst>
                <a:gd name="T0" fmla="*/ 108 w 147"/>
                <a:gd name="T1" fmla="*/ 3 h 206"/>
                <a:gd name="T2" fmla="*/ 108 w 147"/>
                <a:gd name="T3" fmla="*/ 3 h 206"/>
                <a:gd name="T4" fmla="*/ 108 w 147"/>
                <a:gd name="T5" fmla="*/ 16 h 206"/>
                <a:gd name="T6" fmla="*/ 67 w 147"/>
                <a:gd name="T7" fmla="*/ 0 h 206"/>
                <a:gd name="T8" fmla="*/ 0 w 147"/>
                <a:gd name="T9" fmla="*/ 74 h 206"/>
                <a:gd name="T10" fmla="*/ 67 w 147"/>
                <a:gd name="T11" fmla="*/ 148 h 206"/>
                <a:gd name="T12" fmla="*/ 108 w 147"/>
                <a:gd name="T13" fmla="*/ 133 h 206"/>
                <a:gd name="T14" fmla="*/ 108 w 147"/>
                <a:gd name="T15" fmla="*/ 146 h 206"/>
                <a:gd name="T16" fmla="*/ 75 w 147"/>
                <a:gd name="T17" fmla="*/ 175 h 206"/>
                <a:gd name="T18" fmla="*/ 46 w 147"/>
                <a:gd name="T19" fmla="*/ 157 h 206"/>
                <a:gd name="T20" fmla="*/ 46 w 147"/>
                <a:gd name="T21" fmla="*/ 156 h 206"/>
                <a:gd name="T22" fmla="*/ 5 w 147"/>
                <a:gd name="T23" fmla="*/ 156 h 206"/>
                <a:gd name="T24" fmla="*/ 5 w 147"/>
                <a:gd name="T25" fmla="*/ 158 h 206"/>
                <a:gd name="T26" fmla="*/ 68 w 147"/>
                <a:gd name="T27" fmla="*/ 206 h 206"/>
                <a:gd name="T28" fmla="*/ 147 w 147"/>
                <a:gd name="T29" fmla="*/ 151 h 206"/>
                <a:gd name="T30" fmla="*/ 147 w 147"/>
                <a:gd name="T31" fmla="*/ 3 h 206"/>
                <a:gd name="T32" fmla="*/ 108 w 147"/>
                <a:gd name="T33" fmla="*/ 3 h 206"/>
                <a:gd name="T34" fmla="*/ 108 w 147"/>
                <a:gd name="T35" fmla="*/ 3 h 206"/>
                <a:gd name="T36" fmla="*/ 75 w 147"/>
                <a:gd name="T37" fmla="*/ 114 h 206"/>
                <a:gd name="T38" fmla="*/ 75 w 147"/>
                <a:gd name="T39" fmla="*/ 114 h 206"/>
                <a:gd name="T40" fmla="*/ 40 w 147"/>
                <a:gd name="T41" fmla="*/ 74 h 206"/>
                <a:gd name="T42" fmla="*/ 75 w 147"/>
                <a:gd name="T43" fmla="*/ 34 h 206"/>
                <a:gd name="T44" fmla="*/ 111 w 147"/>
                <a:gd name="T45" fmla="*/ 74 h 206"/>
                <a:gd name="T46" fmla="*/ 75 w 147"/>
                <a:gd name="T47" fmla="*/ 114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7" h="206">
                  <a:moveTo>
                    <a:pt x="108" y="3"/>
                  </a:moveTo>
                  <a:lnTo>
                    <a:pt x="108" y="3"/>
                  </a:lnTo>
                  <a:lnTo>
                    <a:pt x="108" y="16"/>
                  </a:lnTo>
                  <a:cubicBezTo>
                    <a:pt x="97" y="5"/>
                    <a:pt x="85" y="0"/>
                    <a:pt x="67" y="0"/>
                  </a:cubicBezTo>
                  <a:cubicBezTo>
                    <a:pt x="27" y="0"/>
                    <a:pt x="0" y="29"/>
                    <a:pt x="0" y="74"/>
                  </a:cubicBezTo>
                  <a:cubicBezTo>
                    <a:pt x="0" y="118"/>
                    <a:pt x="27" y="148"/>
                    <a:pt x="67" y="148"/>
                  </a:cubicBezTo>
                  <a:cubicBezTo>
                    <a:pt x="73" y="148"/>
                    <a:pt x="93" y="147"/>
                    <a:pt x="108" y="133"/>
                  </a:cubicBezTo>
                  <a:lnTo>
                    <a:pt x="108" y="146"/>
                  </a:lnTo>
                  <a:cubicBezTo>
                    <a:pt x="108" y="165"/>
                    <a:pt x="97" y="175"/>
                    <a:pt x="75" y="175"/>
                  </a:cubicBezTo>
                  <a:cubicBezTo>
                    <a:pt x="60" y="175"/>
                    <a:pt x="49" y="168"/>
                    <a:pt x="46" y="157"/>
                  </a:cubicBezTo>
                  <a:lnTo>
                    <a:pt x="46" y="156"/>
                  </a:lnTo>
                  <a:lnTo>
                    <a:pt x="5" y="156"/>
                  </a:lnTo>
                  <a:lnTo>
                    <a:pt x="5" y="158"/>
                  </a:lnTo>
                  <a:cubicBezTo>
                    <a:pt x="5" y="175"/>
                    <a:pt x="18" y="206"/>
                    <a:pt x="68" y="206"/>
                  </a:cubicBezTo>
                  <a:cubicBezTo>
                    <a:pt x="107" y="206"/>
                    <a:pt x="147" y="199"/>
                    <a:pt x="147" y="151"/>
                  </a:cubicBezTo>
                  <a:lnTo>
                    <a:pt x="147" y="3"/>
                  </a:lnTo>
                  <a:lnTo>
                    <a:pt x="108" y="3"/>
                  </a:lnTo>
                  <a:lnTo>
                    <a:pt x="108" y="3"/>
                  </a:lnTo>
                  <a:close/>
                  <a:moveTo>
                    <a:pt x="75" y="114"/>
                  </a:moveTo>
                  <a:lnTo>
                    <a:pt x="75" y="114"/>
                  </a:lnTo>
                  <a:cubicBezTo>
                    <a:pt x="48" y="114"/>
                    <a:pt x="40" y="90"/>
                    <a:pt x="40" y="74"/>
                  </a:cubicBezTo>
                  <a:cubicBezTo>
                    <a:pt x="40" y="58"/>
                    <a:pt x="48" y="34"/>
                    <a:pt x="75" y="34"/>
                  </a:cubicBezTo>
                  <a:cubicBezTo>
                    <a:pt x="102" y="34"/>
                    <a:pt x="110" y="58"/>
                    <a:pt x="111" y="74"/>
                  </a:cubicBezTo>
                  <a:cubicBezTo>
                    <a:pt x="110" y="90"/>
                    <a:pt x="102" y="114"/>
                    <a:pt x="75" y="11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50" name="Freeform 17"/>
            <p:cNvSpPr>
              <a:spLocks noEditPoints="1"/>
            </p:cNvSpPr>
            <p:nvPr/>
          </p:nvSpPr>
          <p:spPr bwMode="auto">
            <a:xfrm>
              <a:off x="5234" y="2348"/>
              <a:ext cx="47" cy="49"/>
            </a:xfrm>
            <a:custGeom>
              <a:avLst/>
              <a:gdLst>
                <a:gd name="T0" fmla="*/ 78 w 156"/>
                <a:gd name="T1" fmla="*/ 0 h 159"/>
                <a:gd name="T2" fmla="*/ 78 w 156"/>
                <a:gd name="T3" fmla="*/ 0 h 159"/>
                <a:gd name="T4" fmla="*/ 0 w 156"/>
                <a:gd name="T5" fmla="*/ 80 h 159"/>
                <a:gd name="T6" fmla="*/ 78 w 156"/>
                <a:gd name="T7" fmla="*/ 159 h 159"/>
                <a:gd name="T8" fmla="*/ 156 w 156"/>
                <a:gd name="T9" fmla="*/ 80 h 159"/>
                <a:gd name="T10" fmla="*/ 78 w 156"/>
                <a:gd name="T11" fmla="*/ 0 h 159"/>
                <a:gd name="T12" fmla="*/ 78 w 156"/>
                <a:gd name="T13" fmla="*/ 123 h 159"/>
                <a:gd name="T14" fmla="*/ 78 w 156"/>
                <a:gd name="T15" fmla="*/ 123 h 159"/>
                <a:gd name="T16" fmla="*/ 40 w 156"/>
                <a:gd name="T17" fmla="*/ 80 h 159"/>
                <a:gd name="T18" fmla="*/ 78 w 156"/>
                <a:gd name="T19" fmla="*/ 36 h 159"/>
                <a:gd name="T20" fmla="*/ 115 w 156"/>
                <a:gd name="T21" fmla="*/ 80 h 159"/>
                <a:gd name="T22" fmla="*/ 78 w 156"/>
                <a:gd name="T23" fmla="*/ 123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6" h="159">
                  <a:moveTo>
                    <a:pt x="78" y="0"/>
                  </a:moveTo>
                  <a:lnTo>
                    <a:pt x="78" y="0"/>
                  </a:lnTo>
                  <a:cubicBezTo>
                    <a:pt x="31" y="0"/>
                    <a:pt x="0" y="32"/>
                    <a:pt x="0" y="80"/>
                  </a:cubicBezTo>
                  <a:cubicBezTo>
                    <a:pt x="0" y="127"/>
                    <a:pt x="31" y="159"/>
                    <a:pt x="78" y="159"/>
                  </a:cubicBezTo>
                  <a:cubicBezTo>
                    <a:pt x="124" y="159"/>
                    <a:pt x="156" y="127"/>
                    <a:pt x="156" y="80"/>
                  </a:cubicBezTo>
                  <a:cubicBezTo>
                    <a:pt x="156" y="32"/>
                    <a:pt x="124" y="0"/>
                    <a:pt x="78" y="0"/>
                  </a:cubicBezTo>
                  <a:close/>
                  <a:moveTo>
                    <a:pt x="78" y="123"/>
                  </a:moveTo>
                  <a:lnTo>
                    <a:pt x="78" y="123"/>
                  </a:lnTo>
                  <a:cubicBezTo>
                    <a:pt x="52" y="123"/>
                    <a:pt x="40" y="101"/>
                    <a:pt x="40" y="80"/>
                  </a:cubicBezTo>
                  <a:cubicBezTo>
                    <a:pt x="40" y="58"/>
                    <a:pt x="52" y="36"/>
                    <a:pt x="78" y="36"/>
                  </a:cubicBezTo>
                  <a:cubicBezTo>
                    <a:pt x="104" y="36"/>
                    <a:pt x="115" y="58"/>
                    <a:pt x="115" y="80"/>
                  </a:cubicBezTo>
                  <a:cubicBezTo>
                    <a:pt x="115" y="101"/>
                    <a:pt x="104" y="123"/>
                    <a:pt x="78" y="12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grpSp>
      <p:sp>
        <p:nvSpPr>
          <p:cNvPr id="23" name="Freeform 22"/>
          <p:cNvSpPr>
            <a:spLocks noChangeAspect="1" noEditPoints="1"/>
          </p:cNvSpPr>
          <p:nvPr/>
        </p:nvSpPr>
        <p:spPr bwMode="auto">
          <a:xfrm>
            <a:off x="8304245" y="0"/>
            <a:ext cx="2131080" cy="1368000"/>
          </a:xfrm>
          <a:custGeom>
            <a:avLst/>
            <a:gdLst>
              <a:gd name="T0" fmla="*/ 1978 w 2239"/>
              <a:gd name="T1" fmla="*/ 1437 h 1437"/>
              <a:gd name="T2" fmla="*/ 1978 w 2239"/>
              <a:gd name="T3" fmla="*/ 1437 h 1437"/>
              <a:gd name="T4" fmla="*/ 2239 w 2239"/>
              <a:gd name="T5" fmla="*/ 719 h 1437"/>
              <a:gd name="T6" fmla="*/ 1978 w 2239"/>
              <a:gd name="T7" fmla="*/ 0 h 1437"/>
              <a:gd name="T8" fmla="*/ 260 w 2239"/>
              <a:gd name="T9" fmla="*/ 0 h 1437"/>
              <a:gd name="T10" fmla="*/ 0 w 2239"/>
              <a:gd name="T11" fmla="*/ 719 h 1437"/>
              <a:gd name="T12" fmla="*/ 260 w 2239"/>
              <a:gd name="T13" fmla="*/ 1437 h 1437"/>
              <a:gd name="T14" fmla="*/ 1978 w 2239"/>
              <a:gd name="T15" fmla="*/ 1437 h 1437"/>
              <a:gd name="T16" fmla="*/ 1978 w 2239"/>
              <a:gd name="T17" fmla="*/ 1437 h 1437"/>
              <a:gd name="T18" fmla="*/ 1486 w 2239"/>
              <a:gd name="T19" fmla="*/ 733 h 1437"/>
              <a:gd name="T20" fmla="*/ 1486 w 2239"/>
              <a:gd name="T21" fmla="*/ 733 h 1437"/>
              <a:gd name="T22" fmla="*/ 1113 w 2239"/>
              <a:gd name="T23" fmla="*/ 1107 h 1437"/>
              <a:gd name="T24" fmla="*/ 739 w 2239"/>
              <a:gd name="T25" fmla="*/ 733 h 1437"/>
              <a:gd name="T26" fmla="*/ 1113 w 2239"/>
              <a:gd name="T27" fmla="*/ 360 h 1437"/>
              <a:gd name="T28" fmla="*/ 1486 w 2239"/>
              <a:gd name="T29" fmla="*/ 733 h 1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39" h="1437">
                <a:moveTo>
                  <a:pt x="1978" y="1437"/>
                </a:moveTo>
                <a:lnTo>
                  <a:pt x="1978" y="1437"/>
                </a:lnTo>
                <a:cubicBezTo>
                  <a:pt x="2141" y="1242"/>
                  <a:pt x="2239" y="992"/>
                  <a:pt x="2239" y="719"/>
                </a:cubicBezTo>
                <a:cubicBezTo>
                  <a:pt x="2239" y="445"/>
                  <a:pt x="2141" y="195"/>
                  <a:pt x="1978" y="0"/>
                </a:cubicBezTo>
                <a:lnTo>
                  <a:pt x="260" y="0"/>
                </a:lnTo>
                <a:cubicBezTo>
                  <a:pt x="97" y="195"/>
                  <a:pt x="0" y="445"/>
                  <a:pt x="0" y="719"/>
                </a:cubicBezTo>
                <a:cubicBezTo>
                  <a:pt x="0" y="992"/>
                  <a:pt x="97" y="1242"/>
                  <a:pt x="260" y="1437"/>
                </a:cubicBezTo>
                <a:lnTo>
                  <a:pt x="1978" y="1437"/>
                </a:lnTo>
                <a:lnTo>
                  <a:pt x="1978" y="1437"/>
                </a:lnTo>
                <a:close/>
                <a:moveTo>
                  <a:pt x="1486" y="733"/>
                </a:moveTo>
                <a:lnTo>
                  <a:pt x="1486" y="733"/>
                </a:lnTo>
                <a:cubicBezTo>
                  <a:pt x="1486" y="940"/>
                  <a:pt x="1319" y="1107"/>
                  <a:pt x="1113" y="1107"/>
                </a:cubicBezTo>
                <a:cubicBezTo>
                  <a:pt x="906" y="1107"/>
                  <a:pt x="739" y="940"/>
                  <a:pt x="739" y="733"/>
                </a:cubicBezTo>
                <a:cubicBezTo>
                  <a:pt x="739" y="527"/>
                  <a:pt x="906" y="360"/>
                  <a:pt x="1113" y="360"/>
                </a:cubicBezTo>
                <a:cubicBezTo>
                  <a:pt x="1319" y="360"/>
                  <a:pt x="1486" y="527"/>
                  <a:pt x="1486" y="733"/>
                </a:cubicBezTo>
                <a:close/>
              </a:path>
            </a:pathLst>
          </a:custGeom>
          <a:solidFill>
            <a:srgbClr val="ECECEC"/>
          </a:solidFill>
          <a:ln w="0">
            <a:noFill/>
            <a:prstDash val="solid"/>
            <a:round/>
            <a:headEnd/>
            <a:tailEnd/>
          </a:ln>
        </p:spPr>
        <p:txBody>
          <a:bodyPr vert="horz" wrap="square" lIns="91431" tIns="45715" rIns="91431" bIns="45715" numCol="1" anchor="t" anchorCtr="0" compatLnSpc="1">
            <a:prstTxWarp prst="textNoShape">
              <a:avLst/>
            </a:prstTxWarp>
          </a:bodyPr>
          <a:lstStyle/>
          <a:p>
            <a:endParaRPr lang="en-GB" sz="2400"/>
          </a:p>
        </p:txBody>
      </p:sp>
      <p:pic>
        <p:nvPicPr>
          <p:cNvPr id="24" name="Picture 23" descr="Paragon_DivisionalIcon_Cyber_CMYK_Paragon_FactSheetIcon_Healthcare_CMYK.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46791" y="260649"/>
            <a:ext cx="932723" cy="932723"/>
          </a:xfrm>
          <a:prstGeom prst="rect">
            <a:avLst/>
          </a:prstGeom>
        </p:spPr>
      </p:pic>
      <p:cxnSp>
        <p:nvCxnSpPr>
          <p:cNvPr id="25" name="Straight Connector 24"/>
          <p:cNvCxnSpPr/>
          <p:nvPr/>
        </p:nvCxnSpPr>
        <p:spPr>
          <a:xfrm>
            <a:off x="612487" y="1368000"/>
            <a:ext cx="1096702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a:off x="612486" y="1368000"/>
            <a:ext cx="1096702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7" name="Group 8"/>
          <p:cNvGrpSpPr>
            <a:grpSpLocks noChangeAspect="1"/>
          </p:cNvGrpSpPr>
          <p:nvPr userDrawn="1"/>
        </p:nvGrpSpPr>
        <p:grpSpPr bwMode="auto">
          <a:xfrm>
            <a:off x="10131033" y="5940891"/>
            <a:ext cx="1448481" cy="554400"/>
            <a:chOff x="4860" y="2263"/>
            <a:chExt cx="465" cy="178"/>
          </a:xfrm>
          <a:solidFill>
            <a:schemeClr val="accent2"/>
          </a:solidFill>
        </p:grpSpPr>
        <p:sp>
          <p:nvSpPr>
            <p:cNvPr id="28" name="Freeform 9"/>
            <p:cNvSpPr>
              <a:spLocks/>
            </p:cNvSpPr>
            <p:nvPr/>
          </p:nvSpPr>
          <p:spPr bwMode="auto">
            <a:xfrm>
              <a:off x="4860" y="2396"/>
              <a:ext cx="44" cy="45"/>
            </a:xfrm>
            <a:custGeom>
              <a:avLst/>
              <a:gdLst>
                <a:gd name="T0" fmla="*/ 0 w 145"/>
                <a:gd name="T1" fmla="*/ 73 h 146"/>
                <a:gd name="T2" fmla="*/ 0 w 145"/>
                <a:gd name="T3" fmla="*/ 73 h 146"/>
                <a:gd name="T4" fmla="*/ 72 w 145"/>
                <a:gd name="T5" fmla="*/ 0 h 146"/>
                <a:gd name="T6" fmla="*/ 145 w 145"/>
                <a:gd name="T7" fmla="*/ 73 h 146"/>
                <a:gd name="T8" fmla="*/ 72 w 145"/>
                <a:gd name="T9" fmla="*/ 146 h 146"/>
                <a:gd name="T10" fmla="*/ 0 w 145"/>
                <a:gd name="T11" fmla="*/ 73 h 146"/>
              </a:gdLst>
              <a:ahLst/>
              <a:cxnLst>
                <a:cxn ang="0">
                  <a:pos x="T0" y="T1"/>
                </a:cxn>
                <a:cxn ang="0">
                  <a:pos x="T2" y="T3"/>
                </a:cxn>
                <a:cxn ang="0">
                  <a:pos x="T4" y="T5"/>
                </a:cxn>
                <a:cxn ang="0">
                  <a:pos x="T6" y="T7"/>
                </a:cxn>
                <a:cxn ang="0">
                  <a:pos x="T8" y="T9"/>
                </a:cxn>
                <a:cxn ang="0">
                  <a:pos x="T10" y="T11"/>
                </a:cxn>
              </a:cxnLst>
              <a:rect l="0" t="0" r="r" b="b"/>
              <a:pathLst>
                <a:path w="145" h="146">
                  <a:moveTo>
                    <a:pt x="0" y="73"/>
                  </a:moveTo>
                  <a:lnTo>
                    <a:pt x="0" y="73"/>
                  </a:lnTo>
                  <a:cubicBezTo>
                    <a:pt x="0" y="32"/>
                    <a:pt x="32" y="0"/>
                    <a:pt x="72" y="0"/>
                  </a:cubicBezTo>
                  <a:cubicBezTo>
                    <a:pt x="113" y="0"/>
                    <a:pt x="145" y="32"/>
                    <a:pt x="145" y="73"/>
                  </a:cubicBezTo>
                  <a:cubicBezTo>
                    <a:pt x="145" y="113"/>
                    <a:pt x="113" y="146"/>
                    <a:pt x="72" y="146"/>
                  </a:cubicBezTo>
                  <a:cubicBezTo>
                    <a:pt x="32" y="146"/>
                    <a:pt x="0" y="113"/>
                    <a:pt x="0" y="7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29" name="Freeform 10"/>
            <p:cNvSpPr>
              <a:spLocks noEditPoints="1"/>
            </p:cNvSpPr>
            <p:nvPr/>
          </p:nvSpPr>
          <p:spPr bwMode="auto">
            <a:xfrm>
              <a:off x="4860" y="2263"/>
              <a:ext cx="133" cy="134"/>
            </a:xfrm>
            <a:custGeom>
              <a:avLst/>
              <a:gdLst>
                <a:gd name="T0" fmla="*/ 219 w 438"/>
                <a:gd name="T1" fmla="*/ 0 h 437"/>
                <a:gd name="T2" fmla="*/ 219 w 438"/>
                <a:gd name="T3" fmla="*/ 0 h 437"/>
                <a:gd name="T4" fmla="*/ 0 w 438"/>
                <a:gd name="T5" fmla="*/ 219 h 437"/>
                <a:gd name="T6" fmla="*/ 219 w 438"/>
                <a:gd name="T7" fmla="*/ 437 h 437"/>
                <a:gd name="T8" fmla="*/ 438 w 438"/>
                <a:gd name="T9" fmla="*/ 219 h 437"/>
                <a:gd name="T10" fmla="*/ 219 w 438"/>
                <a:gd name="T11" fmla="*/ 0 h 437"/>
                <a:gd name="T12" fmla="*/ 218 w 438"/>
                <a:gd name="T13" fmla="*/ 294 h 437"/>
                <a:gd name="T14" fmla="*/ 218 w 438"/>
                <a:gd name="T15" fmla="*/ 294 h 437"/>
                <a:gd name="T16" fmla="*/ 145 w 438"/>
                <a:gd name="T17" fmla="*/ 221 h 437"/>
                <a:gd name="T18" fmla="*/ 218 w 438"/>
                <a:gd name="T19" fmla="*/ 148 h 437"/>
                <a:gd name="T20" fmla="*/ 291 w 438"/>
                <a:gd name="T21" fmla="*/ 221 h 437"/>
                <a:gd name="T22" fmla="*/ 218 w 438"/>
                <a:gd name="T23" fmla="*/ 294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8" h="437">
                  <a:moveTo>
                    <a:pt x="219" y="0"/>
                  </a:moveTo>
                  <a:lnTo>
                    <a:pt x="219" y="0"/>
                  </a:lnTo>
                  <a:cubicBezTo>
                    <a:pt x="98" y="0"/>
                    <a:pt x="0" y="98"/>
                    <a:pt x="0" y="219"/>
                  </a:cubicBezTo>
                  <a:cubicBezTo>
                    <a:pt x="0" y="339"/>
                    <a:pt x="98" y="437"/>
                    <a:pt x="219" y="437"/>
                  </a:cubicBezTo>
                  <a:cubicBezTo>
                    <a:pt x="340" y="437"/>
                    <a:pt x="438" y="339"/>
                    <a:pt x="438" y="219"/>
                  </a:cubicBezTo>
                  <a:cubicBezTo>
                    <a:pt x="438" y="98"/>
                    <a:pt x="340" y="0"/>
                    <a:pt x="219" y="0"/>
                  </a:cubicBezTo>
                  <a:close/>
                  <a:moveTo>
                    <a:pt x="218" y="294"/>
                  </a:moveTo>
                  <a:lnTo>
                    <a:pt x="218" y="294"/>
                  </a:lnTo>
                  <a:cubicBezTo>
                    <a:pt x="178" y="294"/>
                    <a:pt x="145" y="262"/>
                    <a:pt x="145" y="221"/>
                  </a:cubicBezTo>
                  <a:cubicBezTo>
                    <a:pt x="145" y="181"/>
                    <a:pt x="178" y="148"/>
                    <a:pt x="218" y="148"/>
                  </a:cubicBezTo>
                  <a:cubicBezTo>
                    <a:pt x="258" y="148"/>
                    <a:pt x="291" y="181"/>
                    <a:pt x="291" y="221"/>
                  </a:cubicBezTo>
                  <a:cubicBezTo>
                    <a:pt x="291" y="262"/>
                    <a:pt x="258" y="294"/>
                    <a:pt x="218" y="29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30" name="Freeform 11"/>
            <p:cNvSpPr>
              <a:spLocks/>
            </p:cNvSpPr>
            <p:nvPr/>
          </p:nvSpPr>
          <p:spPr bwMode="auto">
            <a:xfrm>
              <a:off x="5285" y="2348"/>
              <a:ext cx="40" cy="48"/>
            </a:xfrm>
            <a:custGeom>
              <a:avLst/>
              <a:gdLst>
                <a:gd name="T0" fmla="*/ 39 w 132"/>
                <a:gd name="T1" fmla="*/ 17 h 156"/>
                <a:gd name="T2" fmla="*/ 39 w 132"/>
                <a:gd name="T3" fmla="*/ 17 h 156"/>
                <a:gd name="T4" fmla="*/ 39 w 132"/>
                <a:gd name="T5" fmla="*/ 3 h 156"/>
                <a:gd name="T6" fmla="*/ 0 w 132"/>
                <a:gd name="T7" fmla="*/ 3 h 156"/>
                <a:gd name="T8" fmla="*/ 0 w 132"/>
                <a:gd name="T9" fmla="*/ 156 h 156"/>
                <a:gd name="T10" fmla="*/ 39 w 132"/>
                <a:gd name="T11" fmla="*/ 156 h 156"/>
                <a:gd name="T12" fmla="*/ 39 w 132"/>
                <a:gd name="T13" fmla="*/ 75 h 156"/>
                <a:gd name="T14" fmla="*/ 70 w 132"/>
                <a:gd name="T15" fmla="*/ 38 h 156"/>
                <a:gd name="T16" fmla="*/ 93 w 132"/>
                <a:gd name="T17" fmla="*/ 63 h 156"/>
                <a:gd name="T18" fmla="*/ 93 w 132"/>
                <a:gd name="T19" fmla="*/ 156 h 156"/>
                <a:gd name="T20" fmla="*/ 132 w 132"/>
                <a:gd name="T21" fmla="*/ 156 h 156"/>
                <a:gd name="T22" fmla="*/ 132 w 132"/>
                <a:gd name="T23" fmla="*/ 52 h 156"/>
                <a:gd name="T24" fmla="*/ 79 w 132"/>
                <a:gd name="T25" fmla="*/ 0 h 156"/>
                <a:gd name="T26" fmla="*/ 39 w 132"/>
                <a:gd name="T27" fmla="*/ 17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56">
                  <a:moveTo>
                    <a:pt x="39" y="17"/>
                  </a:moveTo>
                  <a:lnTo>
                    <a:pt x="39" y="17"/>
                  </a:lnTo>
                  <a:lnTo>
                    <a:pt x="39" y="3"/>
                  </a:lnTo>
                  <a:lnTo>
                    <a:pt x="0" y="3"/>
                  </a:lnTo>
                  <a:lnTo>
                    <a:pt x="0" y="156"/>
                  </a:lnTo>
                  <a:lnTo>
                    <a:pt x="39" y="156"/>
                  </a:lnTo>
                  <a:lnTo>
                    <a:pt x="39" y="75"/>
                  </a:lnTo>
                  <a:cubicBezTo>
                    <a:pt x="39" y="52"/>
                    <a:pt x="51" y="38"/>
                    <a:pt x="70" y="38"/>
                  </a:cubicBezTo>
                  <a:cubicBezTo>
                    <a:pt x="91" y="38"/>
                    <a:pt x="93" y="55"/>
                    <a:pt x="93" y="63"/>
                  </a:cubicBezTo>
                  <a:lnTo>
                    <a:pt x="93" y="156"/>
                  </a:lnTo>
                  <a:lnTo>
                    <a:pt x="132" y="156"/>
                  </a:lnTo>
                  <a:lnTo>
                    <a:pt x="132" y="52"/>
                  </a:lnTo>
                  <a:cubicBezTo>
                    <a:pt x="132" y="17"/>
                    <a:pt x="114" y="0"/>
                    <a:pt x="79" y="0"/>
                  </a:cubicBezTo>
                  <a:cubicBezTo>
                    <a:pt x="63" y="0"/>
                    <a:pt x="49" y="6"/>
                    <a:pt x="39" y="1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31" name="Freeform 12"/>
            <p:cNvSpPr>
              <a:spLocks/>
            </p:cNvSpPr>
            <p:nvPr/>
          </p:nvSpPr>
          <p:spPr bwMode="auto">
            <a:xfrm>
              <a:off x="5111" y="2349"/>
              <a:ext cx="28" cy="47"/>
            </a:xfrm>
            <a:custGeom>
              <a:avLst/>
              <a:gdLst>
                <a:gd name="T0" fmla="*/ 37 w 90"/>
                <a:gd name="T1" fmla="*/ 24 h 154"/>
                <a:gd name="T2" fmla="*/ 37 w 90"/>
                <a:gd name="T3" fmla="*/ 24 h 154"/>
                <a:gd name="T4" fmla="*/ 37 w 90"/>
                <a:gd name="T5" fmla="*/ 1 h 154"/>
                <a:gd name="T6" fmla="*/ 0 w 90"/>
                <a:gd name="T7" fmla="*/ 1 h 154"/>
                <a:gd name="T8" fmla="*/ 0 w 90"/>
                <a:gd name="T9" fmla="*/ 154 h 154"/>
                <a:gd name="T10" fmla="*/ 37 w 90"/>
                <a:gd name="T11" fmla="*/ 154 h 154"/>
                <a:gd name="T12" fmla="*/ 37 w 90"/>
                <a:gd name="T13" fmla="*/ 75 h 154"/>
                <a:gd name="T14" fmla="*/ 74 w 90"/>
                <a:gd name="T15" fmla="*/ 40 h 154"/>
                <a:gd name="T16" fmla="*/ 90 w 90"/>
                <a:gd name="T17" fmla="*/ 41 h 154"/>
                <a:gd name="T18" fmla="*/ 90 w 90"/>
                <a:gd name="T19" fmla="*/ 40 h 154"/>
                <a:gd name="T20" fmla="*/ 90 w 90"/>
                <a:gd name="T21" fmla="*/ 1 h 154"/>
                <a:gd name="T22" fmla="*/ 89 w 90"/>
                <a:gd name="T23" fmla="*/ 1 h 154"/>
                <a:gd name="T24" fmla="*/ 80 w 90"/>
                <a:gd name="T25" fmla="*/ 0 h 154"/>
                <a:gd name="T26" fmla="*/ 37 w 90"/>
                <a:gd name="T27" fmla="*/ 2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54">
                  <a:moveTo>
                    <a:pt x="37" y="24"/>
                  </a:moveTo>
                  <a:lnTo>
                    <a:pt x="37" y="24"/>
                  </a:lnTo>
                  <a:lnTo>
                    <a:pt x="37" y="1"/>
                  </a:lnTo>
                  <a:lnTo>
                    <a:pt x="0" y="1"/>
                  </a:lnTo>
                  <a:lnTo>
                    <a:pt x="0" y="154"/>
                  </a:lnTo>
                  <a:lnTo>
                    <a:pt x="37" y="154"/>
                  </a:lnTo>
                  <a:lnTo>
                    <a:pt x="37" y="75"/>
                  </a:lnTo>
                  <a:cubicBezTo>
                    <a:pt x="39" y="59"/>
                    <a:pt x="47" y="40"/>
                    <a:pt x="74" y="40"/>
                  </a:cubicBezTo>
                  <a:lnTo>
                    <a:pt x="90" y="41"/>
                  </a:lnTo>
                  <a:lnTo>
                    <a:pt x="90" y="40"/>
                  </a:lnTo>
                  <a:lnTo>
                    <a:pt x="90" y="1"/>
                  </a:lnTo>
                  <a:lnTo>
                    <a:pt x="89" y="1"/>
                  </a:lnTo>
                  <a:lnTo>
                    <a:pt x="80" y="0"/>
                  </a:lnTo>
                  <a:cubicBezTo>
                    <a:pt x="63" y="0"/>
                    <a:pt x="46" y="9"/>
                    <a:pt x="37" y="2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32" name="Freeform 13"/>
            <p:cNvSpPr>
              <a:spLocks noEditPoints="1"/>
            </p:cNvSpPr>
            <p:nvPr/>
          </p:nvSpPr>
          <p:spPr bwMode="auto">
            <a:xfrm>
              <a:off x="5014" y="2331"/>
              <a:ext cx="49" cy="65"/>
            </a:xfrm>
            <a:custGeom>
              <a:avLst/>
              <a:gdLst>
                <a:gd name="T0" fmla="*/ 85 w 161"/>
                <a:gd name="T1" fmla="*/ 0 h 214"/>
                <a:gd name="T2" fmla="*/ 85 w 161"/>
                <a:gd name="T3" fmla="*/ 0 h 214"/>
                <a:gd name="T4" fmla="*/ 0 w 161"/>
                <a:gd name="T5" fmla="*/ 0 h 214"/>
                <a:gd name="T6" fmla="*/ 0 w 161"/>
                <a:gd name="T7" fmla="*/ 214 h 214"/>
                <a:gd name="T8" fmla="*/ 43 w 161"/>
                <a:gd name="T9" fmla="*/ 214 h 214"/>
                <a:gd name="T10" fmla="*/ 43 w 161"/>
                <a:gd name="T11" fmla="*/ 143 h 214"/>
                <a:gd name="T12" fmla="*/ 88 w 161"/>
                <a:gd name="T13" fmla="*/ 143 h 214"/>
                <a:gd name="T14" fmla="*/ 161 w 161"/>
                <a:gd name="T15" fmla="*/ 73 h 214"/>
                <a:gd name="T16" fmla="*/ 85 w 161"/>
                <a:gd name="T17" fmla="*/ 0 h 214"/>
                <a:gd name="T18" fmla="*/ 81 w 161"/>
                <a:gd name="T19" fmla="*/ 107 h 214"/>
                <a:gd name="T20" fmla="*/ 81 w 161"/>
                <a:gd name="T21" fmla="*/ 107 h 214"/>
                <a:gd name="T22" fmla="*/ 43 w 161"/>
                <a:gd name="T23" fmla="*/ 107 h 214"/>
                <a:gd name="T24" fmla="*/ 43 w 161"/>
                <a:gd name="T25" fmla="*/ 36 h 214"/>
                <a:gd name="T26" fmla="*/ 79 w 161"/>
                <a:gd name="T27" fmla="*/ 36 h 214"/>
                <a:gd name="T28" fmla="*/ 116 w 161"/>
                <a:gd name="T29" fmla="*/ 73 h 214"/>
                <a:gd name="T30" fmla="*/ 81 w 161"/>
                <a:gd name="T31" fmla="*/ 107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1" h="214">
                  <a:moveTo>
                    <a:pt x="85" y="0"/>
                  </a:moveTo>
                  <a:lnTo>
                    <a:pt x="85" y="0"/>
                  </a:lnTo>
                  <a:lnTo>
                    <a:pt x="0" y="0"/>
                  </a:lnTo>
                  <a:lnTo>
                    <a:pt x="0" y="214"/>
                  </a:lnTo>
                  <a:lnTo>
                    <a:pt x="43" y="214"/>
                  </a:lnTo>
                  <a:lnTo>
                    <a:pt x="43" y="143"/>
                  </a:lnTo>
                  <a:lnTo>
                    <a:pt x="88" y="143"/>
                  </a:lnTo>
                  <a:cubicBezTo>
                    <a:pt x="131" y="143"/>
                    <a:pt x="161" y="115"/>
                    <a:pt x="161" y="73"/>
                  </a:cubicBezTo>
                  <a:cubicBezTo>
                    <a:pt x="161" y="27"/>
                    <a:pt x="133" y="0"/>
                    <a:pt x="85" y="0"/>
                  </a:cubicBezTo>
                  <a:close/>
                  <a:moveTo>
                    <a:pt x="81" y="107"/>
                  </a:moveTo>
                  <a:lnTo>
                    <a:pt x="81" y="107"/>
                  </a:lnTo>
                  <a:lnTo>
                    <a:pt x="43" y="107"/>
                  </a:lnTo>
                  <a:lnTo>
                    <a:pt x="43" y="36"/>
                  </a:lnTo>
                  <a:lnTo>
                    <a:pt x="79" y="36"/>
                  </a:lnTo>
                  <a:cubicBezTo>
                    <a:pt x="105" y="36"/>
                    <a:pt x="116" y="48"/>
                    <a:pt x="116" y="73"/>
                  </a:cubicBezTo>
                  <a:cubicBezTo>
                    <a:pt x="116" y="94"/>
                    <a:pt x="103" y="107"/>
                    <a:pt x="81" y="10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33" name="Freeform 14"/>
            <p:cNvSpPr>
              <a:spLocks noEditPoints="1"/>
            </p:cNvSpPr>
            <p:nvPr/>
          </p:nvSpPr>
          <p:spPr bwMode="auto">
            <a:xfrm>
              <a:off x="5063" y="2348"/>
              <a:ext cx="45" cy="49"/>
            </a:xfrm>
            <a:custGeom>
              <a:avLst/>
              <a:gdLst>
                <a:gd name="T0" fmla="*/ 145 w 146"/>
                <a:gd name="T1" fmla="*/ 154 h 159"/>
                <a:gd name="T2" fmla="*/ 145 w 146"/>
                <a:gd name="T3" fmla="*/ 154 h 159"/>
                <a:gd name="T4" fmla="*/ 139 w 146"/>
                <a:gd name="T5" fmla="*/ 129 h 159"/>
                <a:gd name="T6" fmla="*/ 139 w 146"/>
                <a:gd name="T7" fmla="*/ 50 h 159"/>
                <a:gd name="T8" fmla="*/ 73 w 146"/>
                <a:gd name="T9" fmla="*/ 0 h 159"/>
                <a:gd name="T10" fmla="*/ 8 w 146"/>
                <a:gd name="T11" fmla="*/ 50 h 159"/>
                <a:gd name="T12" fmla="*/ 8 w 146"/>
                <a:gd name="T13" fmla="*/ 51 h 159"/>
                <a:gd name="T14" fmla="*/ 47 w 146"/>
                <a:gd name="T15" fmla="*/ 53 h 159"/>
                <a:gd name="T16" fmla="*/ 47 w 146"/>
                <a:gd name="T17" fmla="*/ 51 h 159"/>
                <a:gd name="T18" fmla="*/ 73 w 146"/>
                <a:gd name="T19" fmla="*/ 30 h 159"/>
                <a:gd name="T20" fmla="*/ 100 w 146"/>
                <a:gd name="T21" fmla="*/ 48 h 159"/>
                <a:gd name="T22" fmla="*/ 100 w 146"/>
                <a:gd name="T23" fmla="*/ 51 h 159"/>
                <a:gd name="T24" fmla="*/ 71 w 146"/>
                <a:gd name="T25" fmla="*/ 58 h 159"/>
                <a:gd name="T26" fmla="*/ 47 w 146"/>
                <a:gd name="T27" fmla="*/ 63 h 159"/>
                <a:gd name="T28" fmla="*/ 0 w 146"/>
                <a:gd name="T29" fmla="*/ 111 h 159"/>
                <a:gd name="T30" fmla="*/ 53 w 146"/>
                <a:gd name="T31" fmla="*/ 159 h 159"/>
                <a:gd name="T32" fmla="*/ 100 w 146"/>
                <a:gd name="T33" fmla="*/ 143 h 159"/>
                <a:gd name="T34" fmla="*/ 104 w 146"/>
                <a:gd name="T35" fmla="*/ 155 h 159"/>
                <a:gd name="T36" fmla="*/ 104 w 146"/>
                <a:gd name="T37" fmla="*/ 156 h 159"/>
                <a:gd name="T38" fmla="*/ 146 w 146"/>
                <a:gd name="T39" fmla="*/ 156 h 159"/>
                <a:gd name="T40" fmla="*/ 145 w 146"/>
                <a:gd name="T41" fmla="*/ 154 h 159"/>
                <a:gd name="T42" fmla="*/ 145 w 146"/>
                <a:gd name="T43" fmla="*/ 154 h 159"/>
                <a:gd name="T44" fmla="*/ 100 w 146"/>
                <a:gd name="T45" fmla="*/ 101 h 159"/>
                <a:gd name="T46" fmla="*/ 100 w 146"/>
                <a:gd name="T47" fmla="*/ 101 h 159"/>
                <a:gd name="T48" fmla="*/ 63 w 146"/>
                <a:gd name="T49" fmla="*/ 127 h 159"/>
                <a:gd name="T50" fmla="*/ 41 w 146"/>
                <a:gd name="T51" fmla="*/ 110 h 159"/>
                <a:gd name="T52" fmla="*/ 65 w 146"/>
                <a:gd name="T53" fmla="*/ 90 h 159"/>
                <a:gd name="T54" fmla="*/ 85 w 146"/>
                <a:gd name="T55" fmla="*/ 86 h 159"/>
                <a:gd name="T56" fmla="*/ 100 w 146"/>
                <a:gd name="T57" fmla="*/ 81 h 159"/>
                <a:gd name="T58" fmla="*/ 100 w 146"/>
                <a:gd name="T59" fmla="*/ 101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 h="159">
                  <a:moveTo>
                    <a:pt x="145" y="154"/>
                  </a:moveTo>
                  <a:lnTo>
                    <a:pt x="145" y="154"/>
                  </a:lnTo>
                  <a:cubicBezTo>
                    <a:pt x="142" y="150"/>
                    <a:pt x="139" y="144"/>
                    <a:pt x="139" y="129"/>
                  </a:cubicBezTo>
                  <a:lnTo>
                    <a:pt x="139" y="50"/>
                  </a:lnTo>
                  <a:cubicBezTo>
                    <a:pt x="139" y="5"/>
                    <a:pt x="104" y="0"/>
                    <a:pt x="73" y="0"/>
                  </a:cubicBezTo>
                  <a:cubicBezTo>
                    <a:pt x="42" y="0"/>
                    <a:pt x="8" y="13"/>
                    <a:pt x="8" y="50"/>
                  </a:cubicBezTo>
                  <a:lnTo>
                    <a:pt x="8" y="51"/>
                  </a:lnTo>
                  <a:lnTo>
                    <a:pt x="47" y="53"/>
                  </a:lnTo>
                  <a:lnTo>
                    <a:pt x="47" y="51"/>
                  </a:lnTo>
                  <a:cubicBezTo>
                    <a:pt x="47" y="36"/>
                    <a:pt x="53" y="30"/>
                    <a:pt x="73" y="30"/>
                  </a:cubicBezTo>
                  <a:cubicBezTo>
                    <a:pt x="91" y="30"/>
                    <a:pt x="100" y="36"/>
                    <a:pt x="100" y="48"/>
                  </a:cubicBezTo>
                  <a:lnTo>
                    <a:pt x="100" y="51"/>
                  </a:lnTo>
                  <a:cubicBezTo>
                    <a:pt x="93" y="54"/>
                    <a:pt x="81" y="56"/>
                    <a:pt x="71" y="58"/>
                  </a:cubicBezTo>
                  <a:lnTo>
                    <a:pt x="47" y="63"/>
                  </a:lnTo>
                  <a:cubicBezTo>
                    <a:pt x="17" y="69"/>
                    <a:pt x="0" y="86"/>
                    <a:pt x="0" y="111"/>
                  </a:cubicBezTo>
                  <a:cubicBezTo>
                    <a:pt x="0" y="139"/>
                    <a:pt x="22" y="159"/>
                    <a:pt x="53" y="159"/>
                  </a:cubicBezTo>
                  <a:cubicBezTo>
                    <a:pt x="71" y="159"/>
                    <a:pt x="87" y="154"/>
                    <a:pt x="100" y="143"/>
                  </a:cubicBezTo>
                  <a:cubicBezTo>
                    <a:pt x="101" y="147"/>
                    <a:pt x="102" y="152"/>
                    <a:pt x="104" y="155"/>
                  </a:cubicBezTo>
                  <a:lnTo>
                    <a:pt x="104" y="156"/>
                  </a:lnTo>
                  <a:lnTo>
                    <a:pt x="146" y="156"/>
                  </a:lnTo>
                  <a:lnTo>
                    <a:pt x="145" y="154"/>
                  </a:lnTo>
                  <a:lnTo>
                    <a:pt x="145" y="154"/>
                  </a:lnTo>
                  <a:close/>
                  <a:moveTo>
                    <a:pt x="100" y="101"/>
                  </a:moveTo>
                  <a:lnTo>
                    <a:pt x="100" y="101"/>
                  </a:lnTo>
                  <a:cubicBezTo>
                    <a:pt x="100" y="120"/>
                    <a:pt x="78" y="127"/>
                    <a:pt x="63" y="127"/>
                  </a:cubicBezTo>
                  <a:cubicBezTo>
                    <a:pt x="50" y="127"/>
                    <a:pt x="41" y="120"/>
                    <a:pt x="41" y="110"/>
                  </a:cubicBezTo>
                  <a:cubicBezTo>
                    <a:pt x="41" y="97"/>
                    <a:pt x="50" y="93"/>
                    <a:pt x="65" y="90"/>
                  </a:cubicBezTo>
                  <a:cubicBezTo>
                    <a:pt x="65" y="90"/>
                    <a:pt x="85" y="86"/>
                    <a:pt x="85" y="86"/>
                  </a:cubicBezTo>
                  <a:cubicBezTo>
                    <a:pt x="91" y="85"/>
                    <a:pt x="96" y="83"/>
                    <a:pt x="100" y="81"/>
                  </a:cubicBezTo>
                  <a:lnTo>
                    <a:pt x="100" y="10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34" name="Freeform 15"/>
            <p:cNvSpPr>
              <a:spLocks noEditPoints="1"/>
            </p:cNvSpPr>
            <p:nvPr/>
          </p:nvSpPr>
          <p:spPr bwMode="auto">
            <a:xfrm>
              <a:off x="5140" y="2348"/>
              <a:ext cx="44" cy="49"/>
            </a:xfrm>
            <a:custGeom>
              <a:avLst/>
              <a:gdLst>
                <a:gd name="T0" fmla="*/ 144 w 146"/>
                <a:gd name="T1" fmla="*/ 154 h 159"/>
                <a:gd name="T2" fmla="*/ 144 w 146"/>
                <a:gd name="T3" fmla="*/ 154 h 159"/>
                <a:gd name="T4" fmla="*/ 139 w 146"/>
                <a:gd name="T5" fmla="*/ 129 h 159"/>
                <a:gd name="T6" fmla="*/ 139 w 146"/>
                <a:gd name="T7" fmla="*/ 50 h 159"/>
                <a:gd name="T8" fmla="*/ 73 w 146"/>
                <a:gd name="T9" fmla="*/ 0 h 159"/>
                <a:gd name="T10" fmla="*/ 8 w 146"/>
                <a:gd name="T11" fmla="*/ 50 h 159"/>
                <a:gd name="T12" fmla="*/ 8 w 146"/>
                <a:gd name="T13" fmla="*/ 51 h 159"/>
                <a:gd name="T14" fmla="*/ 47 w 146"/>
                <a:gd name="T15" fmla="*/ 53 h 159"/>
                <a:gd name="T16" fmla="*/ 47 w 146"/>
                <a:gd name="T17" fmla="*/ 51 h 159"/>
                <a:gd name="T18" fmla="*/ 73 w 146"/>
                <a:gd name="T19" fmla="*/ 30 h 159"/>
                <a:gd name="T20" fmla="*/ 100 w 146"/>
                <a:gd name="T21" fmla="*/ 48 h 159"/>
                <a:gd name="T22" fmla="*/ 100 w 146"/>
                <a:gd name="T23" fmla="*/ 51 h 159"/>
                <a:gd name="T24" fmla="*/ 71 w 146"/>
                <a:gd name="T25" fmla="*/ 58 h 159"/>
                <a:gd name="T26" fmla="*/ 47 w 146"/>
                <a:gd name="T27" fmla="*/ 63 h 159"/>
                <a:gd name="T28" fmla="*/ 0 w 146"/>
                <a:gd name="T29" fmla="*/ 111 h 159"/>
                <a:gd name="T30" fmla="*/ 53 w 146"/>
                <a:gd name="T31" fmla="*/ 159 h 159"/>
                <a:gd name="T32" fmla="*/ 100 w 146"/>
                <a:gd name="T33" fmla="*/ 143 h 159"/>
                <a:gd name="T34" fmla="*/ 104 w 146"/>
                <a:gd name="T35" fmla="*/ 155 h 159"/>
                <a:gd name="T36" fmla="*/ 104 w 146"/>
                <a:gd name="T37" fmla="*/ 156 h 159"/>
                <a:gd name="T38" fmla="*/ 146 w 146"/>
                <a:gd name="T39" fmla="*/ 156 h 159"/>
                <a:gd name="T40" fmla="*/ 144 w 146"/>
                <a:gd name="T41" fmla="*/ 154 h 159"/>
                <a:gd name="T42" fmla="*/ 144 w 146"/>
                <a:gd name="T43" fmla="*/ 154 h 159"/>
                <a:gd name="T44" fmla="*/ 100 w 146"/>
                <a:gd name="T45" fmla="*/ 101 h 159"/>
                <a:gd name="T46" fmla="*/ 100 w 146"/>
                <a:gd name="T47" fmla="*/ 101 h 159"/>
                <a:gd name="T48" fmla="*/ 63 w 146"/>
                <a:gd name="T49" fmla="*/ 127 h 159"/>
                <a:gd name="T50" fmla="*/ 41 w 146"/>
                <a:gd name="T51" fmla="*/ 110 h 159"/>
                <a:gd name="T52" fmla="*/ 65 w 146"/>
                <a:gd name="T53" fmla="*/ 90 h 159"/>
                <a:gd name="T54" fmla="*/ 84 w 146"/>
                <a:gd name="T55" fmla="*/ 86 h 159"/>
                <a:gd name="T56" fmla="*/ 100 w 146"/>
                <a:gd name="T57" fmla="*/ 81 h 159"/>
                <a:gd name="T58" fmla="*/ 100 w 146"/>
                <a:gd name="T59" fmla="*/ 101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 h="159">
                  <a:moveTo>
                    <a:pt x="144" y="154"/>
                  </a:moveTo>
                  <a:lnTo>
                    <a:pt x="144" y="154"/>
                  </a:lnTo>
                  <a:cubicBezTo>
                    <a:pt x="142" y="150"/>
                    <a:pt x="139" y="144"/>
                    <a:pt x="139" y="129"/>
                  </a:cubicBezTo>
                  <a:lnTo>
                    <a:pt x="139" y="50"/>
                  </a:lnTo>
                  <a:cubicBezTo>
                    <a:pt x="139" y="5"/>
                    <a:pt x="104" y="0"/>
                    <a:pt x="73" y="0"/>
                  </a:cubicBezTo>
                  <a:cubicBezTo>
                    <a:pt x="41" y="0"/>
                    <a:pt x="8" y="13"/>
                    <a:pt x="8" y="50"/>
                  </a:cubicBezTo>
                  <a:lnTo>
                    <a:pt x="8" y="51"/>
                  </a:lnTo>
                  <a:lnTo>
                    <a:pt x="47" y="53"/>
                  </a:lnTo>
                  <a:lnTo>
                    <a:pt x="47" y="51"/>
                  </a:lnTo>
                  <a:cubicBezTo>
                    <a:pt x="47" y="36"/>
                    <a:pt x="53" y="30"/>
                    <a:pt x="73" y="30"/>
                  </a:cubicBezTo>
                  <a:cubicBezTo>
                    <a:pt x="91" y="30"/>
                    <a:pt x="100" y="36"/>
                    <a:pt x="100" y="48"/>
                  </a:cubicBezTo>
                  <a:lnTo>
                    <a:pt x="100" y="51"/>
                  </a:lnTo>
                  <a:cubicBezTo>
                    <a:pt x="93" y="54"/>
                    <a:pt x="81" y="56"/>
                    <a:pt x="71" y="58"/>
                  </a:cubicBezTo>
                  <a:lnTo>
                    <a:pt x="47" y="63"/>
                  </a:lnTo>
                  <a:cubicBezTo>
                    <a:pt x="17" y="69"/>
                    <a:pt x="0" y="86"/>
                    <a:pt x="0" y="111"/>
                  </a:cubicBezTo>
                  <a:cubicBezTo>
                    <a:pt x="0" y="139"/>
                    <a:pt x="22" y="159"/>
                    <a:pt x="53" y="159"/>
                  </a:cubicBezTo>
                  <a:cubicBezTo>
                    <a:pt x="70" y="159"/>
                    <a:pt x="86" y="154"/>
                    <a:pt x="100" y="143"/>
                  </a:cubicBezTo>
                  <a:cubicBezTo>
                    <a:pt x="101" y="147"/>
                    <a:pt x="102" y="152"/>
                    <a:pt x="104" y="155"/>
                  </a:cubicBezTo>
                  <a:lnTo>
                    <a:pt x="104" y="156"/>
                  </a:lnTo>
                  <a:lnTo>
                    <a:pt x="146" y="156"/>
                  </a:lnTo>
                  <a:lnTo>
                    <a:pt x="144" y="154"/>
                  </a:lnTo>
                  <a:lnTo>
                    <a:pt x="144" y="154"/>
                  </a:lnTo>
                  <a:close/>
                  <a:moveTo>
                    <a:pt x="100" y="101"/>
                  </a:moveTo>
                  <a:lnTo>
                    <a:pt x="100" y="101"/>
                  </a:lnTo>
                  <a:cubicBezTo>
                    <a:pt x="100" y="120"/>
                    <a:pt x="78" y="127"/>
                    <a:pt x="63" y="127"/>
                  </a:cubicBezTo>
                  <a:cubicBezTo>
                    <a:pt x="50" y="127"/>
                    <a:pt x="41" y="120"/>
                    <a:pt x="41" y="110"/>
                  </a:cubicBezTo>
                  <a:cubicBezTo>
                    <a:pt x="41" y="97"/>
                    <a:pt x="50" y="93"/>
                    <a:pt x="65" y="90"/>
                  </a:cubicBezTo>
                  <a:cubicBezTo>
                    <a:pt x="65" y="90"/>
                    <a:pt x="84" y="86"/>
                    <a:pt x="84" y="86"/>
                  </a:cubicBezTo>
                  <a:cubicBezTo>
                    <a:pt x="90" y="85"/>
                    <a:pt x="95" y="83"/>
                    <a:pt x="100" y="81"/>
                  </a:cubicBezTo>
                  <a:lnTo>
                    <a:pt x="100" y="10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35" name="Freeform 16"/>
            <p:cNvSpPr>
              <a:spLocks noEditPoints="1"/>
            </p:cNvSpPr>
            <p:nvPr/>
          </p:nvSpPr>
          <p:spPr bwMode="auto">
            <a:xfrm>
              <a:off x="5186" y="2348"/>
              <a:ext cx="45" cy="63"/>
            </a:xfrm>
            <a:custGeom>
              <a:avLst/>
              <a:gdLst>
                <a:gd name="T0" fmla="*/ 108 w 147"/>
                <a:gd name="T1" fmla="*/ 3 h 206"/>
                <a:gd name="T2" fmla="*/ 108 w 147"/>
                <a:gd name="T3" fmla="*/ 3 h 206"/>
                <a:gd name="T4" fmla="*/ 108 w 147"/>
                <a:gd name="T5" fmla="*/ 16 h 206"/>
                <a:gd name="T6" fmla="*/ 67 w 147"/>
                <a:gd name="T7" fmla="*/ 0 h 206"/>
                <a:gd name="T8" fmla="*/ 0 w 147"/>
                <a:gd name="T9" fmla="*/ 74 h 206"/>
                <a:gd name="T10" fmla="*/ 67 w 147"/>
                <a:gd name="T11" fmla="*/ 148 h 206"/>
                <a:gd name="T12" fmla="*/ 108 w 147"/>
                <a:gd name="T13" fmla="*/ 133 h 206"/>
                <a:gd name="T14" fmla="*/ 108 w 147"/>
                <a:gd name="T15" fmla="*/ 146 h 206"/>
                <a:gd name="T16" fmla="*/ 75 w 147"/>
                <a:gd name="T17" fmla="*/ 175 h 206"/>
                <a:gd name="T18" fmla="*/ 46 w 147"/>
                <a:gd name="T19" fmla="*/ 157 h 206"/>
                <a:gd name="T20" fmla="*/ 46 w 147"/>
                <a:gd name="T21" fmla="*/ 156 h 206"/>
                <a:gd name="T22" fmla="*/ 5 w 147"/>
                <a:gd name="T23" fmla="*/ 156 h 206"/>
                <a:gd name="T24" fmla="*/ 5 w 147"/>
                <a:gd name="T25" fmla="*/ 158 h 206"/>
                <a:gd name="T26" fmla="*/ 68 w 147"/>
                <a:gd name="T27" fmla="*/ 206 h 206"/>
                <a:gd name="T28" fmla="*/ 147 w 147"/>
                <a:gd name="T29" fmla="*/ 151 h 206"/>
                <a:gd name="T30" fmla="*/ 147 w 147"/>
                <a:gd name="T31" fmla="*/ 3 h 206"/>
                <a:gd name="T32" fmla="*/ 108 w 147"/>
                <a:gd name="T33" fmla="*/ 3 h 206"/>
                <a:gd name="T34" fmla="*/ 108 w 147"/>
                <a:gd name="T35" fmla="*/ 3 h 206"/>
                <a:gd name="T36" fmla="*/ 75 w 147"/>
                <a:gd name="T37" fmla="*/ 114 h 206"/>
                <a:gd name="T38" fmla="*/ 75 w 147"/>
                <a:gd name="T39" fmla="*/ 114 h 206"/>
                <a:gd name="T40" fmla="*/ 40 w 147"/>
                <a:gd name="T41" fmla="*/ 74 h 206"/>
                <a:gd name="T42" fmla="*/ 75 w 147"/>
                <a:gd name="T43" fmla="*/ 34 h 206"/>
                <a:gd name="T44" fmla="*/ 111 w 147"/>
                <a:gd name="T45" fmla="*/ 74 h 206"/>
                <a:gd name="T46" fmla="*/ 75 w 147"/>
                <a:gd name="T47" fmla="*/ 114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7" h="206">
                  <a:moveTo>
                    <a:pt x="108" y="3"/>
                  </a:moveTo>
                  <a:lnTo>
                    <a:pt x="108" y="3"/>
                  </a:lnTo>
                  <a:lnTo>
                    <a:pt x="108" y="16"/>
                  </a:lnTo>
                  <a:cubicBezTo>
                    <a:pt x="97" y="5"/>
                    <a:pt x="85" y="0"/>
                    <a:pt x="67" y="0"/>
                  </a:cubicBezTo>
                  <a:cubicBezTo>
                    <a:pt x="27" y="0"/>
                    <a:pt x="0" y="29"/>
                    <a:pt x="0" y="74"/>
                  </a:cubicBezTo>
                  <a:cubicBezTo>
                    <a:pt x="0" y="118"/>
                    <a:pt x="27" y="148"/>
                    <a:pt x="67" y="148"/>
                  </a:cubicBezTo>
                  <a:cubicBezTo>
                    <a:pt x="73" y="148"/>
                    <a:pt x="93" y="147"/>
                    <a:pt x="108" y="133"/>
                  </a:cubicBezTo>
                  <a:lnTo>
                    <a:pt x="108" y="146"/>
                  </a:lnTo>
                  <a:cubicBezTo>
                    <a:pt x="108" y="165"/>
                    <a:pt x="97" y="175"/>
                    <a:pt x="75" y="175"/>
                  </a:cubicBezTo>
                  <a:cubicBezTo>
                    <a:pt x="60" y="175"/>
                    <a:pt x="49" y="168"/>
                    <a:pt x="46" y="157"/>
                  </a:cubicBezTo>
                  <a:lnTo>
                    <a:pt x="46" y="156"/>
                  </a:lnTo>
                  <a:lnTo>
                    <a:pt x="5" y="156"/>
                  </a:lnTo>
                  <a:lnTo>
                    <a:pt x="5" y="158"/>
                  </a:lnTo>
                  <a:cubicBezTo>
                    <a:pt x="5" y="175"/>
                    <a:pt x="18" y="206"/>
                    <a:pt x="68" y="206"/>
                  </a:cubicBezTo>
                  <a:cubicBezTo>
                    <a:pt x="107" y="206"/>
                    <a:pt x="147" y="199"/>
                    <a:pt x="147" y="151"/>
                  </a:cubicBezTo>
                  <a:lnTo>
                    <a:pt x="147" y="3"/>
                  </a:lnTo>
                  <a:lnTo>
                    <a:pt x="108" y="3"/>
                  </a:lnTo>
                  <a:lnTo>
                    <a:pt x="108" y="3"/>
                  </a:lnTo>
                  <a:close/>
                  <a:moveTo>
                    <a:pt x="75" y="114"/>
                  </a:moveTo>
                  <a:lnTo>
                    <a:pt x="75" y="114"/>
                  </a:lnTo>
                  <a:cubicBezTo>
                    <a:pt x="48" y="114"/>
                    <a:pt x="40" y="90"/>
                    <a:pt x="40" y="74"/>
                  </a:cubicBezTo>
                  <a:cubicBezTo>
                    <a:pt x="40" y="58"/>
                    <a:pt x="48" y="34"/>
                    <a:pt x="75" y="34"/>
                  </a:cubicBezTo>
                  <a:cubicBezTo>
                    <a:pt x="102" y="34"/>
                    <a:pt x="110" y="58"/>
                    <a:pt x="111" y="74"/>
                  </a:cubicBezTo>
                  <a:cubicBezTo>
                    <a:pt x="110" y="90"/>
                    <a:pt x="102" y="114"/>
                    <a:pt x="75" y="11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36" name="Freeform 17"/>
            <p:cNvSpPr>
              <a:spLocks noEditPoints="1"/>
            </p:cNvSpPr>
            <p:nvPr/>
          </p:nvSpPr>
          <p:spPr bwMode="auto">
            <a:xfrm>
              <a:off x="5234" y="2348"/>
              <a:ext cx="47" cy="49"/>
            </a:xfrm>
            <a:custGeom>
              <a:avLst/>
              <a:gdLst>
                <a:gd name="T0" fmla="*/ 78 w 156"/>
                <a:gd name="T1" fmla="*/ 0 h 159"/>
                <a:gd name="T2" fmla="*/ 78 w 156"/>
                <a:gd name="T3" fmla="*/ 0 h 159"/>
                <a:gd name="T4" fmla="*/ 0 w 156"/>
                <a:gd name="T5" fmla="*/ 80 h 159"/>
                <a:gd name="T6" fmla="*/ 78 w 156"/>
                <a:gd name="T7" fmla="*/ 159 h 159"/>
                <a:gd name="T8" fmla="*/ 156 w 156"/>
                <a:gd name="T9" fmla="*/ 80 h 159"/>
                <a:gd name="T10" fmla="*/ 78 w 156"/>
                <a:gd name="T11" fmla="*/ 0 h 159"/>
                <a:gd name="T12" fmla="*/ 78 w 156"/>
                <a:gd name="T13" fmla="*/ 123 h 159"/>
                <a:gd name="T14" fmla="*/ 78 w 156"/>
                <a:gd name="T15" fmla="*/ 123 h 159"/>
                <a:gd name="T16" fmla="*/ 40 w 156"/>
                <a:gd name="T17" fmla="*/ 80 h 159"/>
                <a:gd name="T18" fmla="*/ 78 w 156"/>
                <a:gd name="T19" fmla="*/ 36 h 159"/>
                <a:gd name="T20" fmla="*/ 115 w 156"/>
                <a:gd name="T21" fmla="*/ 80 h 159"/>
                <a:gd name="T22" fmla="*/ 78 w 156"/>
                <a:gd name="T23" fmla="*/ 123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6" h="159">
                  <a:moveTo>
                    <a:pt x="78" y="0"/>
                  </a:moveTo>
                  <a:lnTo>
                    <a:pt x="78" y="0"/>
                  </a:lnTo>
                  <a:cubicBezTo>
                    <a:pt x="31" y="0"/>
                    <a:pt x="0" y="32"/>
                    <a:pt x="0" y="80"/>
                  </a:cubicBezTo>
                  <a:cubicBezTo>
                    <a:pt x="0" y="127"/>
                    <a:pt x="31" y="159"/>
                    <a:pt x="78" y="159"/>
                  </a:cubicBezTo>
                  <a:cubicBezTo>
                    <a:pt x="124" y="159"/>
                    <a:pt x="156" y="127"/>
                    <a:pt x="156" y="80"/>
                  </a:cubicBezTo>
                  <a:cubicBezTo>
                    <a:pt x="156" y="32"/>
                    <a:pt x="124" y="0"/>
                    <a:pt x="78" y="0"/>
                  </a:cubicBezTo>
                  <a:close/>
                  <a:moveTo>
                    <a:pt x="78" y="123"/>
                  </a:moveTo>
                  <a:lnTo>
                    <a:pt x="78" y="123"/>
                  </a:lnTo>
                  <a:cubicBezTo>
                    <a:pt x="52" y="123"/>
                    <a:pt x="40" y="101"/>
                    <a:pt x="40" y="80"/>
                  </a:cubicBezTo>
                  <a:cubicBezTo>
                    <a:pt x="40" y="58"/>
                    <a:pt x="52" y="36"/>
                    <a:pt x="78" y="36"/>
                  </a:cubicBezTo>
                  <a:cubicBezTo>
                    <a:pt x="104" y="36"/>
                    <a:pt x="115" y="58"/>
                    <a:pt x="115" y="80"/>
                  </a:cubicBezTo>
                  <a:cubicBezTo>
                    <a:pt x="115" y="101"/>
                    <a:pt x="104" y="123"/>
                    <a:pt x="78" y="12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grpSp>
      <p:sp>
        <p:nvSpPr>
          <p:cNvPr id="37" name="Content Placeholder 2"/>
          <p:cNvSpPr>
            <a:spLocks noGrp="1"/>
          </p:cNvSpPr>
          <p:nvPr>
            <p:ph idx="1"/>
          </p:nvPr>
        </p:nvSpPr>
        <p:spPr>
          <a:xfrm>
            <a:off x="612487" y="1651250"/>
            <a:ext cx="10967028" cy="4178017"/>
          </a:xfrm>
        </p:spPr>
        <p:txBody>
          <a:bodyPr/>
          <a:lstStyle>
            <a:lvl1pPr>
              <a:defRPr sz="1333"/>
            </a:lvl1pPr>
            <a:lvl2pPr>
              <a:defRPr sz="1333"/>
            </a:lvl2pPr>
            <a:lvl3pPr>
              <a:defRPr sz="1333"/>
            </a:lvl3pPr>
            <a:lvl4pPr>
              <a:defRPr sz="1333"/>
            </a:lvl4pPr>
            <a:lvl5pPr>
              <a:defRPr sz="1333"/>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8" name="Text Placeholder 4"/>
          <p:cNvSpPr>
            <a:spLocks noGrp="1"/>
          </p:cNvSpPr>
          <p:nvPr>
            <p:ph type="body" sz="quarter" idx="12"/>
          </p:nvPr>
        </p:nvSpPr>
        <p:spPr>
          <a:xfrm>
            <a:off x="612080" y="989923"/>
            <a:ext cx="7596155" cy="251800"/>
          </a:xfrm>
        </p:spPr>
        <p:txBody>
          <a:bodyPr wrap="square">
            <a:spAutoFit/>
          </a:bodyPr>
          <a:lstStyle>
            <a:lvl1pPr marL="0" indent="0">
              <a:buNone/>
              <a:defRPr sz="1467" b="1" cap="all" baseline="0">
                <a:solidFill>
                  <a:schemeClr val="tx2"/>
                </a:solidFill>
              </a:defRPr>
            </a:lvl1pPr>
          </a:lstStyle>
          <a:p>
            <a:pPr lvl="0"/>
            <a:r>
              <a:rPr lang="en-GB"/>
              <a:t>Click to edit Master text styles</a:t>
            </a:r>
          </a:p>
        </p:txBody>
      </p:sp>
      <p:sp>
        <p:nvSpPr>
          <p:cNvPr id="39" name="Title 1"/>
          <p:cNvSpPr>
            <a:spLocks noGrp="1"/>
          </p:cNvSpPr>
          <p:nvPr>
            <p:ph type="title"/>
          </p:nvPr>
        </p:nvSpPr>
        <p:spPr>
          <a:xfrm>
            <a:off x="612080" y="440281"/>
            <a:ext cx="7596155" cy="492443"/>
          </a:xfrm>
        </p:spPr>
        <p:txBody>
          <a:bodyPr/>
          <a:lstStyle>
            <a:lvl1pPr>
              <a:defRPr sz="3200"/>
            </a:lvl1pPr>
          </a:lstStyle>
          <a:p>
            <a:r>
              <a:rPr lang="en-GB"/>
              <a:t>Click to edit Master title style</a:t>
            </a:r>
          </a:p>
        </p:txBody>
      </p:sp>
    </p:spTree>
    <p:extLst>
      <p:ext uri="{BB962C8B-B14F-4D97-AF65-F5344CB8AC3E}">
        <p14:creationId xmlns:p14="http://schemas.microsoft.com/office/powerpoint/2010/main" val="3081176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1 Column (Numbered)">
    <p:spTree>
      <p:nvGrpSpPr>
        <p:cNvPr id="1" name=""/>
        <p:cNvGrpSpPr/>
        <p:nvPr/>
      </p:nvGrpSpPr>
      <p:grpSpPr>
        <a:xfrm>
          <a:off x="0" y="0"/>
          <a:ext cx="0" cy="0"/>
          <a:chOff x="0" y="0"/>
          <a:chExt cx="0" cy="0"/>
        </a:xfrm>
      </p:grpSpPr>
      <p:sp>
        <p:nvSpPr>
          <p:cNvPr id="19" name="Footer Placeholder 18"/>
          <p:cNvSpPr>
            <a:spLocks noGrp="1"/>
          </p:cNvSpPr>
          <p:nvPr>
            <p:ph type="ftr" sz="quarter" idx="10"/>
          </p:nvPr>
        </p:nvSpPr>
        <p:spPr>
          <a:xfrm>
            <a:off x="1044545" y="6218092"/>
            <a:ext cx="8461948" cy="169277"/>
          </a:xfrm>
        </p:spPr>
        <p:txBody>
          <a:bodyPr/>
          <a:lstStyle>
            <a:lvl1pPr>
              <a:defRPr sz="1067"/>
            </a:lvl1pPr>
          </a:lstStyle>
          <a:p>
            <a:endParaRPr lang="en-GB"/>
          </a:p>
        </p:txBody>
      </p:sp>
      <p:sp>
        <p:nvSpPr>
          <p:cNvPr id="20" name="Slide Number Placeholder 19"/>
          <p:cNvSpPr>
            <a:spLocks noGrp="1"/>
          </p:cNvSpPr>
          <p:nvPr>
            <p:ph type="sldNum" sz="quarter" idx="11"/>
          </p:nvPr>
        </p:nvSpPr>
        <p:spPr>
          <a:xfrm>
            <a:off x="612485" y="6218092"/>
            <a:ext cx="432056" cy="169277"/>
          </a:xfrm>
        </p:spPr>
        <p:txBody>
          <a:bodyPr/>
          <a:lstStyle>
            <a:lvl1pPr>
              <a:defRPr sz="1067"/>
            </a:lvl1pPr>
          </a:lstStyle>
          <a:p>
            <a:fld id="{2BDD42AE-8D91-4050-82F0-E46E548588BD}" type="slidenum">
              <a:rPr lang="en-GB" smtClean="0"/>
              <a:t>‹#›</a:t>
            </a:fld>
            <a:endParaRPr lang="en-GB"/>
          </a:p>
        </p:txBody>
      </p:sp>
      <p:grpSp>
        <p:nvGrpSpPr>
          <p:cNvPr id="41" name="Group 8"/>
          <p:cNvGrpSpPr>
            <a:grpSpLocks noChangeAspect="1"/>
          </p:cNvGrpSpPr>
          <p:nvPr/>
        </p:nvGrpSpPr>
        <p:grpSpPr bwMode="auto">
          <a:xfrm>
            <a:off x="10131034" y="5940891"/>
            <a:ext cx="1448481" cy="554400"/>
            <a:chOff x="4860" y="2263"/>
            <a:chExt cx="465" cy="178"/>
          </a:xfrm>
          <a:solidFill>
            <a:schemeClr val="accent2"/>
          </a:solidFill>
        </p:grpSpPr>
        <p:sp>
          <p:nvSpPr>
            <p:cNvPr id="42" name="Freeform 9"/>
            <p:cNvSpPr>
              <a:spLocks/>
            </p:cNvSpPr>
            <p:nvPr/>
          </p:nvSpPr>
          <p:spPr bwMode="auto">
            <a:xfrm>
              <a:off x="4860" y="2396"/>
              <a:ext cx="44" cy="45"/>
            </a:xfrm>
            <a:custGeom>
              <a:avLst/>
              <a:gdLst>
                <a:gd name="T0" fmla="*/ 0 w 145"/>
                <a:gd name="T1" fmla="*/ 73 h 146"/>
                <a:gd name="T2" fmla="*/ 0 w 145"/>
                <a:gd name="T3" fmla="*/ 73 h 146"/>
                <a:gd name="T4" fmla="*/ 72 w 145"/>
                <a:gd name="T5" fmla="*/ 0 h 146"/>
                <a:gd name="T6" fmla="*/ 145 w 145"/>
                <a:gd name="T7" fmla="*/ 73 h 146"/>
                <a:gd name="T8" fmla="*/ 72 w 145"/>
                <a:gd name="T9" fmla="*/ 146 h 146"/>
                <a:gd name="T10" fmla="*/ 0 w 145"/>
                <a:gd name="T11" fmla="*/ 73 h 146"/>
              </a:gdLst>
              <a:ahLst/>
              <a:cxnLst>
                <a:cxn ang="0">
                  <a:pos x="T0" y="T1"/>
                </a:cxn>
                <a:cxn ang="0">
                  <a:pos x="T2" y="T3"/>
                </a:cxn>
                <a:cxn ang="0">
                  <a:pos x="T4" y="T5"/>
                </a:cxn>
                <a:cxn ang="0">
                  <a:pos x="T6" y="T7"/>
                </a:cxn>
                <a:cxn ang="0">
                  <a:pos x="T8" y="T9"/>
                </a:cxn>
                <a:cxn ang="0">
                  <a:pos x="T10" y="T11"/>
                </a:cxn>
              </a:cxnLst>
              <a:rect l="0" t="0" r="r" b="b"/>
              <a:pathLst>
                <a:path w="145" h="146">
                  <a:moveTo>
                    <a:pt x="0" y="73"/>
                  </a:moveTo>
                  <a:lnTo>
                    <a:pt x="0" y="73"/>
                  </a:lnTo>
                  <a:cubicBezTo>
                    <a:pt x="0" y="32"/>
                    <a:pt x="32" y="0"/>
                    <a:pt x="72" y="0"/>
                  </a:cubicBezTo>
                  <a:cubicBezTo>
                    <a:pt x="113" y="0"/>
                    <a:pt x="145" y="32"/>
                    <a:pt x="145" y="73"/>
                  </a:cubicBezTo>
                  <a:cubicBezTo>
                    <a:pt x="145" y="113"/>
                    <a:pt x="113" y="146"/>
                    <a:pt x="72" y="146"/>
                  </a:cubicBezTo>
                  <a:cubicBezTo>
                    <a:pt x="32" y="146"/>
                    <a:pt x="0" y="113"/>
                    <a:pt x="0" y="7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43" name="Freeform 10"/>
            <p:cNvSpPr>
              <a:spLocks noEditPoints="1"/>
            </p:cNvSpPr>
            <p:nvPr/>
          </p:nvSpPr>
          <p:spPr bwMode="auto">
            <a:xfrm>
              <a:off x="4860" y="2263"/>
              <a:ext cx="133" cy="134"/>
            </a:xfrm>
            <a:custGeom>
              <a:avLst/>
              <a:gdLst>
                <a:gd name="T0" fmla="*/ 219 w 438"/>
                <a:gd name="T1" fmla="*/ 0 h 437"/>
                <a:gd name="T2" fmla="*/ 219 w 438"/>
                <a:gd name="T3" fmla="*/ 0 h 437"/>
                <a:gd name="T4" fmla="*/ 0 w 438"/>
                <a:gd name="T5" fmla="*/ 219 h 437"/>
                <a:gd name="T6" fmla="*/ 219 w 438"/>
                <a:gd name="T7" fmla="*/ 437 h 437"/>
                <a:gd name="T8" fmla="*/ 438 w 438"/>
                <a:gd name="T9" fmla="*/ 219 h 437"/>
                <a:gd name="T10" fmla="*/ 219 w 438"/>
                <a:gd name="T11" fmla="*/ 0 h 437"/>
                <a:gd name="T12" fmla="*/ 218 w 438"/>
                <a:gd name="T13" fmla="*/ 294 h 437"/>
                <a:gd name="T14" fmla="*/ 218 w 438"/>
                <a:gd name="T15" fmla="*/ 294 h 437"/>
                <a:gd name="T16" fmla="*/ 145 w 438"/>
                <a:gd name="T17" fmla="*/ 221 h 437"/>
                <a:gd name="T18" fmla="*/ 218 w 438"/>
                <a:gd name="T19" fmla="*/ 148 h 437"/>
                <a:gd name="T20" fmla="*/ 291 w 438"/>
                <a:gd name="T21" fmla="*/ 221 h 437"/>
                <a:gd name="T22" fmla="*/ 218 w 438"/>
                <a:gd name="T23" fmla="*/ 294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8" h="437">
                  <a:moveTo>
                    <a:pt x="219" y="0"/>
                  </a:moveTo>
                  <a:lnTo>
                    <a:pt x="219" y="0"/>
                  </a:lnTo>
                  <a:cubicBezTo>
                    <a:pt x="98" y="0"/>
                    <a:pt x="0" y="98"/>
                    <a:pt x="0" y="219"/>
                  </a:cubicBezTo>
                  <a:cubicBezTo>
                    <a:pt x="0" y="339"/>
                    <a:pt x="98" y="437"/>
                    <a:pt x="219" y="437"/>
                  </a:cubicBezTo>
                  <a:cubicBezTo>
                    <a:pt x="340" y="437"/>
                    <a:pt x="438" y="339"/>
                    <a:pt x="438" y="219"/>
                  </a:cubicBezTo>
                  <a:cubicBezTo>
                    <a:pt x="438" y="98"/>
                    <a:pt x="340" y="0"/>
                    <a:pt x="219" y="0"/>
                  </a:cubicBezTo>
                  <a:close/>
                  <a:moveTo>
                    <a:pt x="218" y="294"/>
                  </a:moveTo>
                  <a:lnTo>
                    <a:pt x="218" y="294"/>
                  </a:lnTo>
                  <a:cubicBezTo>
                    <a:pt x="178" y="294"/>
                    <a:pt x="145" y="262"/>
                    <a:pt x="145" y="221"/>
                  </a:cubicBezTo>
                  <a:cubicBezTo>
                    <a:pt x="145" y="181"/>
                    <a:pt x="178" y="148"/>
                    <a:pt x="218" y="148"/>
                  </a:cubicBezTo>
                  <a:cubicBezTo>
                    <a:pt x="258" y="148"/>
                    <a:pt x="291" y="181"/>
                    <a:pt x="291" y="221"/>
                  </a:cubicBezTo>
                  <a:cubicBezTo>
                    <a:pt x="291" y="262"/>
                    <a:pt x="258" y="294"/>
                    <a:pt x="218" y="29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44" name="Freeform 11"/>
            <p:cNvSpPr>
              <a:spLocks/>
            </p:cNvSpPr>
            <p:nvPr/>
          </p:nvSpPr>
          <p:spPr bwMode="auto">
            <a:xfrm>
              <a:off x="5285" y="2348"/>
              <a:ext cx="40" cy="48"/>
            </a:xfrm>
            <a:custGeom>
              <a:avLst/>
              <a:gdLst>
                <a:gd name="T0" fmla="*/ 39 w 132"/>
                <a:gd name="T1" fmla="*/ 17 h 156"/>
                <a:gd name="T2" fmla="*/ 39 w 132"/>
                <a:gd name="T3" fmla="*/ 17 h 156"/>
                <a:gd name="T4" fmla="*/ 39 w 132"/>
                <a:gd name="T5" fmla="*/ 3 h 156"/>
                <a:gd name="T6" fmla="*/ 0 w 132"/>
                <a:gd name="T7" fmla="*/ 3 h 156"/>
                <a:gd name="T8" fmla="*/ 0 w 132"/>
                <a:gd name="T9" fmla="*/ 156 h 156"/>
                <a:gd name="T10" fmla="*/ 39 w 132"/>
                <a:gd name="T11" fmla="*/ 156 h 156"/>
                <a:gd name="T12" fmla="*/ 39 w 132"/>
                <a:gd name="T13" fmla="*/ 75 h 156"/>
                <a:gd name="T14" fmla="*/ 70 w 132"/>
                <a:gd name="T15" fmla="*/ 38 h 156"/>
                <a:gd name="T16" fmla="*/ 93 w 132"/>
                <a:gd name="T17" fmla="*/ 63 h 156"/>
                <a:gd name="T18" fmla="*/ 93 w 132"/>
                <a:gd name="T19" fmla="*/ 156 h 156"/>
                <a:gd name="T20" fmla="*/ 132 w 132"/>
                <a:gd name="T21" fmla="*/ 156 h 156"/>
                <a:gd name="T22" fmla="*/ 132 w 132"/>
                <a:gd name="T23" fmla="*/ 52 h 156"/>
                <a:gd name="T24" fmla="*/ 79 w 132"/>
                <a:gd name="T25" fmla="*/ 0 h 156"/>
                <a:gd name="T26" fmla="*/ 39 w 132"/>
                <a:gd name="T27" fmla="*/ 17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56">
                  <a:moveTo>
                    <a:pt x="39" y="17"/>
                  </a:moveTo>
                  <a:lnTo>
                    <a:pt x="39" y="17"/>
                  </a:lnTo>
                  <a:lnTo>
                    <a:pt x="39" y="3"/>
                  </a:lnTo>
                  <a:lnTo>
                    <a:pt x="0" y="3"/>
                  </a:lnTo>
                  <a:lnTo>
                    <a:pt x="0" y="156"/>
                  </a:lnTo>
                  <a:lnTo>
                    <a:pt x="39" y="156"/>
                  </a:lnTo>
                  <a:lnTo>
                    <a:pt x="39" y="75"/>
                  </a:lnTo>
                  <a:cubicBezTo>
                    <a:pt x="39" y="52"/>
                    <a:pt x="51" y="38"/>
                    <a:pt x="70" y="38"/>
                  </a:cubicBezTo>
                  <a:cubicBezTo>
                    <a:pt x="91" y="38"/>
                    <a:pt x="93" y="55"/>
                    <a:pt x="93" y="63"/>
                  </a:cubicBezTo>
                  <a:lnTo>
                    <a:pt x="93" y="156"/>
                  </a:lnTo>
                  <a:lnTo>
                    <a:pt x="132" y="156"/>
                  </a:lnTo>
                  <a:lnTo>
                    <a:pt x="132" y="52"/>
                  </a:lnTo>
                  <a:cubicBezTo>
                    <a:pt x="132" y="17"/>
                    <a:pt x="114" y="0"/>
                    <a:pt x="79" y="0"/>
                  </a:cubicBezTo>
                  <a:cubicBezTo>
                    <a:pt x="63" y="0"/>
                    <a:pt x="49" y="6"/>
                    <a:pt x="39" y="1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45" name="Freeform 12"/>
            <p:cNvSpPr>
              <a:spLocks/>
            </p:cNvSpPr>
            <p:nvPr/>
          </p:nvSpPr>
          <p:spPr bwMode="auto">
            <a:xfrm>
              <a:off x="5111" y="2349"/>
              <a:ext cx="28" cy="47"/>
            </a:xfrm>
            <a:custGeom>
              <a:avLst/>
              <a:gdLst>
                <a:gd name="T0" fmla="*/ 37 w 90"/>
                <a:gd name="T1" fmla="*/ 24 h 154"/>
                <a:gd name="T2" fmla="*/ 37 w 90"/>
                <a:gd name="T3" fmla="*/ 24 h 154"/>
                <a:gd name="T4" fmla="*/ 37 w 90"/>
                <a:gd name="T5" fmla="*/ 1 h 154"/>
                <a:gd name="T6" fmla="*/ 0 w 90"/>
                <a:gd name="T7" fmla="*/ 1 h 154"/>
                <a:gd name="T8" fmla="*/ 0 w 90"/>
                <a:gd name="T9" fmla="*/ 154 h 154"/>
                <a:gd name="T10" fmla="*/ 37 w 90"/>
                <a:gd name="T11" fmla="*/ 154 h 154"/>
                <a:gd name="T12" fmla="*/ 37 w 90"/>
                <a:gd name="T13" fmla="*/ 75 h 154"/>
                <a:gd name="T14" fmla="*/ 74 w 90"/>
                <a:gd name="T15" fmla="*/ 40 h 154"/>
                <a:gd name="T16" fmla="*/ 90 w 90"/>
                <a:gd name="T17" fmla="*/ 41 h 154"/>
                <a:gd name="T18" fmla="*/ 90 w 90"/>
                <a:gd name="T19" fmla="*/ 40 h 154"/>
                <a:gd name="T20" fmla="*/ 90 w 90"/>
                <a:gd name="T21" fmla="*/ 1 h 154"/>
                <a:gd name="T22" fmla="*/ 89 w 90"/>
                <a:gd name="T23" fmla="*/ 1 h 154"/>
                <a:gd name="T24" fmla="*/ 80 w 90"/>
                <a:gd name="T25" fmla="*/ 0 h 154"/>
                <a:gd name="T26" fmla="*/ 37 w 90"/>
                <a:gd name="T27" fmla="*/ 2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54">
                  <a:moveTo>
                    <a:pt x="37" y="24"/>
                  </a:moveTo>
                  <a:lnTo>
                    <a:pt x="37" y="24"/>
                  </a:lnTo>
                  <a:lnTo>
                    <a:pt x="37" y="1"/>
                  </a:lnTo>
                  <a:lnTo>
                    <a:pt x="0" y="1"/>
                  </a:lnTo>
                  <a:lnTo>
                    <a:pt x="0" y="154"/>
                  </a:lnTo>
                  <a:lnTo>
                    <a:pt x="37" y="154"/>
                  </a:lnTo>
                  <a:lnTo>
                    <a:pt x="37" y="75"/>
                  </a:lnTo>
                  <a:cubicBezTo>
                    <a:pt x="39" y="59"/>
                    <a:pt x="47" y="40"/>
                    <a:pt x="74" y="40"/>
                  </a:cubicBezTo>
                  <a:lnTo>
                    <a:pt x="90" y="41"/>
                  </a:lnTo>
                  <a:lnTo>
                    <a:pt x="90" y="40"/>
                  </a:lnTo>
                  <a:lnTo>
                    <a:pt x="90" y="1"/>
                  </a:lnTo>
                  <a:lnTo>
                    <a:pt x="89" y="1"/>
                  </a:lnTo>
                  <a:lnTo>
                    <a:pt x="80" y="0"/>
                  </a:lnTo>
                  <a:cubicBezTo>
                    <a:pt x="63" y="0"/>
                    <a:pt x="46" y="9"/>
                    <a:pt x="37" y="2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46" name="Freeform 13"/>
            <p:cNvSpPr>
              <a:spLocks noEditPoints="1"/>
            </p:cNvSpPr>
            <p:nvPr/>
          </p:nvSpPr>
          <p:spPr bwMode="auto">
            <a:xfrm>
              <a:off x="5014" y="2331"/>
              <a:ext cx="49" cy="65"/>
            </a:xfrm>
            <a:custGeom>
              <a:avLst/>
              <a:gdLst>
                <a:gd name="T0" fmla="*/ 85 w 161"/>
                <a:gd name="T1" fmla="*/ 0 h 214"/>
                <a:gd name="T2" fmla="*/ 85 w 161"/>
                <a:gd name="T3" fmla="*/ 0 h 214"/>
                <a:gd name="T4" fmla="*/ 0 w 161"/>
                <a:gd name="T5" fmla="*/ 0 h 214"/>
                <a:gd name="T6" fmla="*/ 0 w 161"/>
                <a:gd name="T7" fmla="*/ 214 h 214"/>
                <a:gd name="T8" fmla="*/ 43 w 161"/>
                <a:gd name="T9" fmla="*/ 214 h 214"/>
                <a:gd name="T10" fmla="*/ 43 w 161"/>
                <a:gd name="T11" fmla="*/ 143 h 214"/>
                <a:gd name="T12" fmla="*/ 88 w 161"/>
                <a:gd name="T13" fmla="*/ 143 h 214"/>
                <a:gd name="T14" fmla="*/ 161 w 161"/>
                <a:gd name="T15" fmla="*/ 73 h 214"/>
                <a:gd name="T16" fmla="*/ 85 w 161"/>
                <a:gd name="T17" fmla="*/ 0 h 214"/>
                <a:gd name="T18" fmla="*/ 81 w 161"/>
                <a:gd name="T19" fmla="*/ 107 h 214"/>
                <a:gd name="T20" fmla="*/ 81 w 161"/>
                <a:gd name="T21" fmla="*/ 107 h 214"/>
                <a:gd name="T22" fmla="*/ 43 w 161"/>
                <a:gd name="T23" fmla="*/ 107 h 214"/>
                <a:gd name="T24" fmla="*/ 43 w 161"/>
                <a:gd name="T25" fmla="*/ 36 h 214"/>
                <a:gd name="T26" fmla="*/ 79 w 161"/>
                <a:gd name="T27" fmla="*/ 36 h 214"/>
                <a:gd name="T28" fmla="*/ 116 w 161"/>
                <a:gd name="T29" fmla="*/ 73 h 214"/>
                <a:gd name="T30" fmla="*/ 81 w 161"/>
                <a:gd name="T31" fmla="*/ 107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1" h="214">
                  <a:moveTo>
                    <a:pt x="85" y="0"/>
                  </a:moveTo>
                  <a:lnTo>
                    <a:pt x="85" y="0"/>
                  </a:lnTo>
                  <a:lnTo>
                    <a:pt x="0" y="0"/>
                  </a:lnTo>
                  <a:lnTo>
                    <a:pt x="0" y="214"/>
                  </a:lnTo>
                  <a:lnTo>
                    <a:pt x="43" y="214"/>
                  </a:lnTo>
                  <a:lnTo>
                    <a:pt x="43" y="143"/>
                  </a:lnTo>
                  <a:lnTo>
                    <a:pt x="88" y="143"/>
                  </a:lnTo>
                  <a:cubicBezTo>
                    <a:pt x="131" y="143"/>
                    <a:pt x="161" y="115"/>
                    <a:pt x="161" y="73"/>
                  </a:cubicBezTo>
                  <a:cubicBezTo>
                    <a:pt x="161" y="27"/>
                    <a:pt x="133" y="0"/>
                    <a:pt x="85" y="0"/>
                  </a:cubicBezTo>
                  <a:close/>
                  <a:moveTo>
                    <a:pt x="81" y="107"/>
                  </a:moveTo>
                  <a:lnTo>
                    <a:pt x="81" y="107"/>
                  </a:lnTo>
                  <a:lnTo>
                    <a:pt x="43" y="107"/>
                  </a:lnTo>
                  <a:lnTo>
                    <a:pt x="43" y="36"/>
                  </a:lnTo>
                  <a:lnTo>
                    <a:pt x="79" y="36"/>
                  </a:lnTo>
                  <a:cubicBezTo>
                    <a:pt x="105" y="36"/>
                    <a:pt x="116" y="48"/>
                    <a:pt x="116" y="73"/>
                  </a:cubicBezTo>
                  <a:cubicBezTo>
                    <a:pt x="116" y="94"/>
                    <a:pt x="103" y="107"/>
                    <a:pt x="81" y="10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47" name="Freeform 14"/>
            <p:cNvSpPr>
              <a:spLocks noEditPoints="1"/>
            </p:cNvSpPr>
            <p:nvPr/>
          </p:nvSpPr>
          <p:spPr bwMode="auto">
            <a:xfrm>
              <a:off x="5063" y="2348"/>
              <a:ext cx="45" cy="49"/>
            </a:xfrm>
            <a:custGeom>
              <a:avLst/>
              <a:gdLst>
                <a:gd name="T0" fmla="*/ 145 w 146"/>
                <a:gd name="T1" fmla="*/ 154 h 159"/>
                <a:gd name="T2" fmla="*/ 145 w 146"/>
                <a:gd name="T3" fmla="*/ 154 h 159"/>
                <a:gd name="T4" fmla="*/ 139 w 146"/>
                <a:gd name="T5" fmla="*/ 129 h 159"/>
                <a:gd name="T6" fmla="*/ 139 w 146"/>
                <a:gd name="T7" fmla="*/ 50 h 159"/>
                <a:gd name="T8" fmla="*/ 73 w 146"/>
                <a:gd name="T9" fmla="*/ 0 h 159"/>
                <a:gd name="T10" fmla="*/ 8 w 146"/>
                <a:gd name="T11" fmla="*/ 50 h 159"/>
                <a:gd name="T12" fmla="*/ 8 w 146"/>
                <a:gd name="T13" fmla="*/ 51 h 159"/>
                <a:gd name="T14" fmla="*/ 47 w 146"/>
                <a:gd name="T15" fmla="*/ 53 h 159"/>
                <a:gd name="T16" fmla="*/ 47 w 146"/>
                <a:gd name="T17" fmla="*/ 51 h 159"/>
                <a:gd name="T18" fmla="*/ 73 w 146"/>
                <a:gd name="T19" fmla="*/ 30 h 159"/>
                <a:gd name="T20" fmla="*/ 100 w 146"/>
                <a:gd name="T21" fmla="*/ 48 h 159"/>
                <a:gd name="T22" fmla="*/ 100 w 146"/>
                <a:gd name="T23" fmla="*/ 51 h 159"/>
                <a:gd name="T24" fmla="*/ 71 w 146"/>
                <a:gd name="T25" fmla="*/ 58 h 159"/>
                <a:gd name="T26" fmla="*/ 47 w 146"/>
                <a:gd name="T27" fmla="*/ 63 h 159"/>
                <a:gd name="T28" fmla="*/ 0 w 146"/>
                <a:gd name="T29" fmla="*/ 111 h 159"/>
                <a:gd name="T30" fmla="*/ 53 w 146"/>
                <a:gd name="T31" fmla="*/ 159 h 159"/>
                <a:gd name="T32" fmla="*/ 100 w 146"/>
                <a:gd name="T33" fmla="*/ 143 h 159"/>
                <a:gd name="T34" fmla="*/ 104 w 146"/>
                <a:gd name="T35" fmla="*/ 155 h 159"/>
                <a:gd name="T36" fmla="*/ 104 w 146"/>
                <a:gd name="T37" fmla="*/ 156 h 159"/>
                <a:gd name="T38" fmla="*/ 146 w 146"/>
                <a:gd name="T39" fmla="*/ 156 h 159"/>
                <a:gd name="T40" fmla="*/ 145 w 146"/>
                <a:gd name="T41" fmla="*/ 154 h 159"/>
                <a:gd name="T42" fmla="*/ 145 w 146"/>
                <a:gd name="T43" fmla="*/ 154 h 159"/>
                <a:gd name="T44" fmla="*/ 100 w 146"/>
                <a:gd name="T45" fmla="*/ 101 h 159"/>
                <a:gd name="T46" fmla="*/ 100 w 146"/>
                <a:gd name="T47" fmla="*/ 101 h 159"/>
                <a:gd name="T48" fmla="*/ 63 w 146"/>
                <a:gd name="T49" fmla="*/ 127 h 159"/>
                <a:gd name="T50" fmla="*/ 41 w 146"/>
                <a:gd name="T51" fmla="*/ 110 h 159"/>
                <a:gd name="T52" fmla="*/ 65 w 146"/>
                <a:gd name="T53" fmla="*/ 90 h 159"/>
                <a:gd name="T54" fmla="*/ 85 w 146"/>
                <a:gd name="T55" fmla="*/ 86 h 159"/>
                <a:gd name="T56" fmla="*/ 100 w 146"/>
                <a:gd name="T57" fmla="*/ 81 h 159"/>
                <a:gd name="T58" fmla="*/ 100 w 146"/>
                <a:gd name="T59" fmla="*/ 101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 h="159">
                  <a:moveTo>
                    <a:pt x="145" y="154"/>
                  </a:moveTo>
                  <a:lnTo>
                    <a:pt x="145" y="154"/>
                  </a:lnTo>
                  <a:cubicBezTo>
                    <a:pt x="142" y="150"/>
                    <a:pt x="139" y="144"/>
                    <a:pt x="139" y="129"/>
                  </a:cubicBezTo>
                  <a:lnTo>
                    <a:pt x="139" y="50"/>
                  </a:lnTo>
                  <a:cubicBezTo>
                    <a:pt x="139" y="5"/>
                    <a:pt x="104" y="0"/>
                    <a:pt x="73" y="0"/>
                  </a:cubicBezTo>
                  <a:cubicBezTo>
                    <a:pt x="42" y="0"/>
                    <a:pt x="8" y="13"/>
                    <a:pt x="8" y="50"/>
                  </a:cubicBezTo>
                  <a:lnTo>
                    <a:pt x="8" y="51"/>
                  </a:lnTo>
                  <a:lnTo>
                    <a:pt x="47" y="53"/>
                  </a:lnTo>
                  <a:lnTo>
                    <a:pt x="47" y="51"/>
                  </a:lnTo>
                  <a:cubicBezTo>
                    <a:pt x="47" y="36"/>
                    <a:pt x="53" y="30"/>
                    <a:pt x="73" y="30"/>
                  </a:cubicBezTo>
                  <a:cubicBezTo>
                    <a:pt x="91" y="30"/>
                    <a:pt x="100" y="36"/>
                    <a:pt x="100" y="48"/>
                  </a:cubicBezTo>
                  <a:lnTo>
                    <a:pt x="100" y="51"/>
                  </a:lnTo>
                  <a:cubicBezTo>
                    <a:pt x="93" y="54"/>
                    <a:pt x="81" y="56"/>
                    <a:pt x="71" y="58"/>
                  </a:cubicBezTo>
                  <a:lnTo>
                    <a:pt x="47" y="63"/>
                  </a:lnTo>
                  <a:cubicBezTo>
                    <a:pt x="17" y="69"/>
                    <a:pt x="0" y="86"/>
                    <a:pt x="0" y="111"/>
                  </a:cubicBezTo>
                  <a:cubicBezTo>
                    <a:pt x="0" y="139"/>
                    <a:pt x="22" y="159"/>
                    <a:pt x="53" y="159"/>
                  </a:cubicBezTo>
                  <a:cubicBezTo>
                    <a:pt x="71" y="159"/>
                    <a:pt x="87" y="154"/>
                    <a:pt x="100" y="143"/>
                  </a:cubicBezTo>
                  <a:cubicBezTo>
                    <a:pt x="101" y="147"/>
                    <a:pt x="102" y="152"/>
                    <a:pt x="104" y="155"/>
                  </a:cubicBezTo>
                  <a:lnTo>
                    <a:pt x="104" y="156"/>
                  </a:lnTo>
                  <a:lnTo>
                    <a:pt x="146" y="156"/>
                  </a:lnTo>
                  <a:lnTo>
                    <a:pt x="145" y="154"/>
                  </a:lnTo>
                  <a:lnTo>
                    <a:pt x="145" y="154"/>
                  </a:lnTo>
                  <a:close/>
                  <a:moveTo>
                    <a:pt x="100" y="101"/>
                  </a:moveTo>
                  <a:lnTo>
                    <a:pt x="100" y="101"/>
                  </a:lnTo>
                  <a:cubicBezTo>
                    <a:pt x="100" y="120"/>
                    <a:pt x="78" y="127"/>
                    <a:pt x="63" y="127"/>
                  </a:cubicBezTo>
                  <a:cubicBezTo>
                    <a:pt x="50" y="127"/>
                    <a:pt x="41" y="120"/>
                    <a:pt x="41" y="110"/>
                  </a:cubicBezTo>
                  <a:cubicBezTo>
                    <a:pt x="41" y="97"/>
                    <a:pt x="50" y="93"/>
                    <a:pt x="65" y="90"/>
                  </a:cubicBezTo>
                  <a:cubicBezTo>
                    <a:pt x="65" y="90"/>
                    <a:pt x="85" y="86"/>
                    <a:pt x="85" y="86"/>
                  </a:cubicBezTo>
                  <a:cubicBezTo>
                    <a:pt x="91" y="85"/>
                    <a:pt x="96" y="83"/>
                    <a:pt x="100" y="81"/>
                  </a:cubicBezTo>
                  <a:lnTo>
                    <a:pt x="100" y="10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48" name="Freeform 15"/>
            <p:cNvSpPr>
              <a:spLocks noEditPoints="1"/>
            </p:cNvSpPr>
            <p:nvPr/>
          </p:nvSpPr>
          <p:spPr bwMode="auto">
            <a:xfrm>
              <a:off x="5140" y="2348"/>
              <a:ext cx="44" cy="49"/>
            </a:xfrm>
            <a:custGeom>
              <a:avLst/>
              <a:gdLst>
                <a:gd name="T0" fmla="*/ 144 w 146"/>
                <a:gd name="T1" fmla="*/ 154 h 159"/>
                <a:gd name="T2" fmla="*/ 144 w 146"/>
                <a:gd name="T3" fmla="*/ 154 h 159"/>
                <a:gd name="T4" fmla="*/ 139 w 146"/>
                <a:gd name="T5" fmla="*/ 129 h 159"/>
                <a:gd name="T6" fmla="*/ 139 w 146"/>
                <a:gd name="T7" fmla="*/ 50 h 159"/>
                <a:gd name="T8" fmla="*/ 73 w 146"/>
                <a:gd name="T9" fmla="*/ 0 h 159"/>
                <a:gd name="T10" fmla="*/ 8 w 146"/>
                <a:gd name="T11" fmla="*/ 50 h 159"/>
                <a:gd name="T12" fmla="*/ 8 w 146"/>
                <a:gd name="T13" fmla="*/ 51 h 159"/>
                <a:gd name="T14" fmla="*/ 47 w 146"/>
                <a:gd name="T15" fmla="*/ 53 h 159"/>
                <a:gd name="T16" fmla="*/ 47 w 146"/>
                <a:gd name="T17" fmla="*/ 51 h 159"/>
                <a:gd name="T18" fmla="*/ 73 w 146"/>
                <a:gd name="T19" fmla="*/ 30 h 159"/>
                <a:gd name="T20" fmla="*/ 100 w 146"/>
                <a:gd name="T21" fmla="*/ 48 h 159"/>
                <a:gd name="T22" fmla="*/ 100 w 146"/>
                <a:gd name="T23" fmla="*/ 51 h 159"/>
                <a:gd name="T24" fmla="*/ 71 w 146"/>
                <a:gd name="T25" fmla="*/ 58 h 159"/>
                <a:gd name="T26" fmla="*/ 47 w 146"/>
                <a:gd name="T27" fmla="*/ 63 h 159"/>
                <a:gd name="T28" fmla="*/ 0 w 146"/>
                <a:gd name="T29" fmla="*/ 111 h 159"/>
                <a:gd name="T30" fmla="*/ 53 w 146"/>
                <a:gd name="T31" fmla="*/ 159 h 159"/>
                <a:gd name="T32" fmla="*/ 100 w 146"/>
                <a:gd name="T33" fmla="*/ 143 h 159"/>
                <a:gd name="T34" fmla="*/ 104 w 146"/>
                <a:gd name="T35" fmla="*/ 155 h 159"/>
                <a:gd name="T36" fmla="*/ 104 w 146"/>
                <a:gd name="T37" fmla="*/ 156 h 159"/>
                <a:gd name="T38" fmla="*/ 146 w 146"/>
                <a:gd name="T39" fmla="*/ 156 h 159"/>
                <a:gd name="T40" fmla="*/ 144 w 146"/>
                <a:gd name="T41" fmla="*/ 154 h 159"/>
                <a:gd name="T42" fmla="*/ 144 w 146"/>
                <a:gd name="T43" fmla="*/ 154 h 159"/>
                <a:gd name="T44" fmla="*/ 100 w 146"/>
                <a:gd name="T45" fmla="*/ 101 h 159"/>
                <a:gd name="T46" fmla="*/ 100 w 146"/>
                <a:gd name="T47" fmla="*/ 101 h 159"/>
                <a:gd name="T48" fmla="*/ 63 w 146"/>
                <a:gd name="T49" fmla="*/ 127 h 159"/>
                <a:gd name="T50" fmla="*/ 41 w 146"/>
                <a:gd name="T51" fmla="*/ 110 h 159"/>
                <a:gd name="T52" fmla="*/ 65 w 146"/>
                <a:gd name="T53" fmla="*/ 90 h 159"/>
                <a:gd name="T54" fmla="*/ 84 w 146"/>
                <a:gd name="T55" fmla="*/ 86 h 159"/>
                <a:gd name="T56" fmla="*/ 100 w 146"/>
                <a:gd name="T57" fmla="*/ 81 h 159"/>
                <a:gd name="T58" fmla="*/ 100 w 146"/>
                <a:gd name="T59" fmla="*/ 101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 h="159">
                  <a:moveTo>
                    <a:pt x="144" y="154"/>
                  </a:moveTo>
                  <a:lnTo>
                    <a:pt x="144" y="154"/>
                  </a:lnTo>
                  <a:cubicBezTo>
                    <a:pt x="142" y="150"/>
                    <a:pt x="139" y="144"/>
                    <a:pt x="139" y="129"/>
                  </a:cubicBezTo>
                  <a:lnTo>
                    <a:pt x="139" y="50"/>
                  </a:lnTo>
                  <a:cubicBezTo>
                    <a:pt x="139" y="5"/>
                    <a:pt x="104" y="0"/>
                    <a:pt x="73" y="0"/>
                  </a:cubicBezTo>
                  <a:cubicBezTo>
                    <a:pt x="41" y="0"/>
                    <a:pt x="8" y="13"/>
                    <a:pt x="8" y="50"/>
                  </a:cubicBezTo>
                  <a:lnTo>
                    <a:pt x="8" y="51"/>
                  </a:lnTo>
                  <a:lnTo>
                    <a:pt x="47" y="53"/>
                  </a:lnTo>
                  <a:lnTo>
                    <a:pt x="47" y="51"/>
                  </a:lnTo>
                  <a:cubicBezTo>
                    <a:pt x="47" y="36"/>
                    <a:pt x="53" y="30"/>
                    <a:pt x="73" y="30"/>
                  </a:cubicBezTo>
                  <a:cubicBezTo>
                    <a:pt x="91" y="30"/>
                    <a:pt x="100" y="36"/>
                    <a:pt x="100" y="48"/>
                  </a:cubicBezTo>
                  <a:lnTo>
                    <a:pt x="100" y="51"/>
                  </a:lnTo>
                  <a:cubicBezTo>
                    <a:pt x="93" y="54"/>
                    <a:pt x="81" y="56"/>
                    <a:pt x="71" y="58"/>
                  </a:cubicBezTo>
                  <a:lnTo>
                    <a:pt x="47" y="63"/>
                  </a:lnTo>
                  <a:cubicBezTo>
                    <a:pt x="17" y="69"/>
                    <a:pt x="0" y="86"/>
                    <a:pt x="0" y="111"/>
                  </a:cubicBezTo>
                  <a:cubicBezTo>
                    <a:pt x="0" y="139"/>
                    <a:pt x="22" y="159"/>
                    <a:pt x="53" y="159"/>
                  </a:cubicBezTo>
                  <a:cubicBezTo>
                    <a:pt x="70" y="159"/>
                    <a:pt x="86" y="154"/>
                    <a:pt x="100" y="143"/>
                  </a:cubicBezTo>
                  <a:cubicBezTo>
                    <a:pt x="101" y="147"/>
                    <a:pt x="102" y="152"/>
                    <a:pt x="104" y="155"/>
                  </a:cubicBezTo>
                  <a:lnTo>
                    <a:pt x="104" y="156"/>
                  </a:lnTo>
                  <a:lnTo>
                    <a:pt x="146" y="156"/>
                  </a:lnTo>
                  <a:lnTo>
                    <a:pt x="144" y="154"/>
                  </a:lnTo>
                  <a:lnTo>
                    <a:pt x="144" y="154"/>
                  </a:lnTo>
                  <a:close/>
                  <a:moveTo>
                    <a:pt x="100" y="101"/>
                  </a:moveTo>
                  <a:lnTo>
                    <a:pt x="100" y="101"/>
                  </a:lnTo>
                  <a:cubicBezTo>
                    <a:pt x="100" y="120"/>
                    <a:pt x="78" y="127"/>
                    <a:pt x="63" y="127"/>
                  </a:cubicBezTo>
                  <a:cubicBezTo>
                    <a:pt x="50" y="127"/>
                    <a:pt x="41" y="120"/>
                    <a:pt x="41" y="110"/>
                  </a:cubicBezTo>
                  <a:cubicBezTo>
                    <a:pt x="41" y="97"/>
                    <a:pt x="50" y="93"/>
                    <a:pt x="65" y="90"/>
                  </a:cubicBezTo>
                  <a:cubicBezTo>
                    <a:pt x="65" y="90"/>
                    <a:pt x="84" y="86"/>
                    <a:pt x="84" y="86"/>
                  </a:cubicBezTo>
                  <a:cubicBezTo>
                    <a:pt x="90" y="85"/>
                    <a:pt x="95" y="83"/>
                    <a:pt x="100" y="81"/>
                  </a:cubicBezTo>
                  <a:lnTo>
                    <a:pt x="100" y="10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49" name="Freeform 16"/>
            <p:cNvSpPr>
              <a:spLocks noEditPoints="1"/>
            </p:cNvSpPr>
            <p:nvPr/>
          </p:nvSpPr>
          <p:spPr bwMode="auto">
            <a:xfrm>
              <a:off x="5186" y="2348"/>
              <a:ext cx="45" cy="63"/>
            </a:xfrm>
            <a:custGeom>
              <a:avLst/>
              <a:gdLst>
                <a:gd name="T0" fmla="*/ 108 w 147"/>
                <a:gd name="T1" fmla="*/ 3 h 206"/>
                <a:gd name="T2" fmla="*/ 108 w 147"/>
                <a:gd name="T3" fmla="*/ 3 h 206"/>
                <a:gd name="T4" fmla="*/ 108 w 147"/>
                <a:gd name="T5" fmla="*/ 16 h 206"/>
                <a:gd name="T6" fmla="*/ 67 w 147"/>
                <a:gd name="T7" fmla="*/ 0 h 206"/>
                <a:gd name="T8" fmla="*/ 0 w 147"/>
                <a:gd name="T9" fmla="*/ 74 h 206"/>
                <a:gd name="T10" fmla="*/ 67 w 147"/>
                <a:gd name="T11" fmla="*/ 148 h 206"/>
                <a:gd name="T12" fmla="*/ 108 w 147"/>
                <a:gd name="T13" fmla="*/ 133 h 206"/>
                <a:gd name="T14" fmla="*/ 108 w 147"/>
                <a:gd name="T15" fmla="*/ 146 h 206"/>
                <a:gd name="T16" fmla="*/ 75 w 147"/>
                <a:gd name="T17" fmla="*/ 175 h 206"/>
                <a:gd name="T18" fmla="*/ 46 w 147"/>
                <a:gd name="T19" fmla="*/ 157 h 206"/>
                <a:gd name="T20" fmla="*/ 46 w 147"/>
                <a:gd name="T21" fmla="*/ 156 h 206"/>
                <a:gd name="T22" fmla="*/ 5 w 147"/>
                <a:gd name="T23" fmla="*/ 156 h 206"/>
                <a:gd name="T24" fmla="*/ 5 w 147"/>
                <a:gd name="T25" fmla="*/ 158 h 206"/>
                <a:gd name="T26" fmla="*/ 68 w 147"/>
                <a:gd name="T27" fmla="*/ 206 h 206"/>
                <a:gd name="T28" fmla="*/ 147 w 147"/>
                <a:gd name="T29" fmla="*/ 151 h 206"/>
                <a:gd name="T30" fmla="*/ 147 w 147"/>
                <a:gd name="T31" fmla="*/ 3 h 206"/>
                <a:gd name="T32" fmla="*/ 108 w 147"/>
                <a:gd name="T33" fmla="*/ 3 h 206"/>
                <a:gd name="T34" fmla="*/ 108 w 147"/>
                <a:gd name="T35" fmla="*/ 3 h 206"/>
                <a:gd name="T36" fmla="*/ 75 w 147"/>
                <a:gd name="T37" fmla="*/ 114 h 206"/>
                <a:gd name="T38" fmla="*/ 75 w 147"/>
                <a:gd name="T39" fmla="*/ 114 h 206"/>
                <a:gd name="T40" fmla="*/ 40 w 147"/>
                <a:gd name="T41" fmla="*/ 74 h 206"/>
                <a:gd name="T42" fmla="*/ 75 w 147"/>
                <a:gd name="T43" fmla="*/ 34 h 206"/>
                <a:gd name="T44" fmla="*/ 111 w 147"/>
                <a:gd name="T45" fmla="*/ 74 h 206"/>
                <a:gd name="T46" fmla="*/ 75 w 147"/>
                <a:gd name="T47" fmla="*/ 114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7" h="206">
                  <a:moveTo>
                    <a:pt x="108" y="3"/>
                  </a:moveTo>
                  <a:lnTo>
                    <a:pt x="108" y="3"/>
                  </a:lnTo>
                  <a:lnTo>
                    <a:pt x="108" y="16"/>
                  </a:lnTo>
                  <a:cubicBezTo>
                    <a:pt x="97" y="5"/>
                    <a:pt x="85" y="0"/>
                    <a:pt x="67" y="0"/>
                  </a:cubicBezTo>
                  <a:cubicBezTo>
                    <a:pt x="27" y="0"/>
                    <a:pt x="0" y="29"/>
                    <a:pt x="0" y="74"/>
                  </a:cubicBezTo>
                  <a:cubicBezTo>
                    <a:pt x="0" y="118"/>
                    <a:pt x="27" y="148"/>
                    <a:pt x="67" y="148"/>
                  </a:cubicBezTo>
                  <a:cubicBezTo>
                    <a:pt x="73" y="148"/>
                    <a:pt x="93" y="147"/>
                    <a:pt x="108" y="133"/>
                  </a:cubicBezTo>
                  <a:lnTo>
                    <a:pt x="108" y="146"/>
                  </a:lnTo>
                  <a:cubicBezTo>
                    <a:pt x="108" y="165"/>
                    <a:pt x="97" y="175"/>
                    <a:pt x="75" y="175"/>
                  </a:cubicBezTo>
                  <a:cubicBezTo>
                    <a:pt x="60" y="175"/>
                    <a:pt x="49" y="168"/>
                    <a:pt x="46" y="157"/>
                  </a:cubicBezTo>
                  <a:lnTo>
                    <a:pt x="46" y="156"/>
                  </a:lnTo>
                  <a:lnTo>
                    <a:pt x="5" y="156"/>
                  </a:lnTo>
                  <a:lnTo>
                    <a:pt x="5" y="158"/>
                  </a:lnTo>
                  <a:cubicBezTo>
                    <a:pt x="5" y="175"/>
                    <a:pt x="18" y="206"/>
                    <a:pt x="68" y="206"/>
                  </a:cubicBezTo>
                  <a:cubicBezTo>
                    <a:pt x="107" y="206"/>
                    <a:pt x="147" y="199"/>
                    <a:pt x="147" y="151"/>
                  </a:cubicBezTo>
                  <a:lnTo>
                    <a:pt x="147" y="3"/>
                  </a:lnTo>
                  <a:lnTo>
                    <a:pt x="108" y="3"/>
                  </a:lnTo>
                  <a:lnTo>
                    <a:pt x="108" y="3"/>
                  </a:lnTo>
                  <a:close/>
                  <a:moveTo>
                    <a:pt x="75" y="114"/>
                  </a:moveTo>
                  <a:lnTo>
                    <a:pt x="75" y="114"/>
                  </a:lnTo>
                  <a:cubicBezTo>
                    <a:pt x="48" y="114"/>
                    <a:pt x="40" y="90"/>
                    <a:pt x="40" y="74"/>
                  </a:cubicBezTo>
                  <a:cubicBezTo>
                    <a:pt x="40" y="58"/>
                    <a:pt x="48" y="34"/>
                    <a:pt x="75" y="34"/>
                  </a:cubicBezTo>
                  <a:cubicBezTo>
                    <a:pt x="102" y="34"/>
                    <a:pt x="110" y="58"/>
                    <a:pt x="111" y="74"/>
                  </a:cubicBezTo>
                  <a:cubicBezTo>
                    <a:pt x="110" y="90"/>
                    <a:pt x="102" y="114"/>
                    <a:pt x="75" y="11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50" name="Freeform 17"/>
            <p:cNvSpPr>
              <a:spLocks noEditPoints="1"/>
            </p:cNvSpPr>
            <p:nvPr/>
          </p:nvSpPr>
          <p:spPr bwMode="auto">
            <a:xfrm>
              <a:off x="5234" y="2348"/>
              <a:ext cx="47" cy="49"/>
            </a:xfrm>
            <a:custGeom>
              <a:avLst/>
              <a:gdLst>
                <a:gd name="T0" fmla="*/ 78 w 156"/>
                <a:gd name="T1" fmla="*/ 0 h 159"/>
                <a:gd name="T2" fmla="*/ 78 w 156"/>
                <a:gd name="T3" fmla="*/ 0 h 159"/>
                <a:gd name="T4" fmla="*/ 0 w 156"/>
                <a:gd name="T5" fmla="*/ 80 h 159"/>
                <a:gd name="T6" fmla="*/ 78 w 156"/>
                <a:gd name="T7" fmla="*/ 159 h 159"/>
                <a:gd name="T8" fmla="*/ 156 w 156"/>
                <a:gd name="T9" fmla="*/ 80 h 159"/>
                <a:gd name="T10" fmla="*/ 78 w 156"/>
                <a:gd name="T11" fmla="*/ 0 h 159"/>
                <a:gd name="T12" fmla="*/ 78 w 156"/>
                <a:gd name="T13" fmla="*/ 123 h 159"/>
                <a:gd name="T14" fmla="*/ 78 w 156"/>
                <a:gd name="T15" fmla="*/ 123 h 159"/>
                <a:gd name="T16" fmla="*/ 40 w 156"/>
                <a:gd name="T17" fmla="*/ 80 h 159"/>
                <a:gd name="T18" fmla="*/ 78 w 156"/>
                <a:gd name="T19" fmla="*/ 36 h 159"/>
                <a:gd name="T20" fmla="*/ 115 w 156"/>
                <a:gd name="T21" fmla="*/ 80 h 159"/>
                <a:gd name="T22" fmla="*/ 78 w 156"/>
                <a:gd name="T23" fmla="*/ 123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6" h="159">
                  <a:moveTo>
                    <a:pt x="78" y="0"/>
                  </a:moveTo>
                  <a:lnTo>
                    <a:pt x="78" y="0"/>
                  </a:lnTo>
                  <a:cubicBezTo>
                    <a:pt x="31" y="0"/>
                    <a:pt x="0" y="32"/>
                    <a:pt x="0" y="80"/>
                  </a:cubicBezTo>
                  <a:cubicBezTo>
                    <a:pt x="0" y="127"/>
                    <a:pt x="31" y="159"/>
                    <a:pt x="78" y="159"/>
                  </a:cubicBezTo>
                  <a:cubicBezTo>
                    <a:pt x="124" y="159"/>
                    <a:pt x="156" y="127"/>
                    <a:pt x="156" y="80"/>
                  </a:cubicBezTo>
                  <a:cubicBezTo>
                    <a:pt x="156" y="32"/>
                    <a:pt x="124" y="0"/>
                    <a:pt x="78" y="0"/>
                  </a:cubicBezTo>
                  <a:close/>
                  <a:moveTo>
                    <a:pt x="78" y="123"/>
                  </a:moveTo>
                  <a:lnTo>
                    <a:pt x="78" y="123"/>
                  </a:lnTo>
                  <a:cubicBezTo>
                    <a:pt x="52" y="123"/>
                    <a:pt x="40" y="101"/>
                    <a:pt x="40" y="80"/>
                  </a:cubicBezTo>
                  <a:cubicBezTo>
                    <a:pt x="40" y="58"/>
                    <a:pt x="52" y="36"/>
                    <a:pt x="78" y="36"/>
                  </a:cubicBezTo>
                  <a:cubicBezTo>
                    <a:pt x="104" y="36"/>
                    <a:pt x="115" y="58"/>
                    <a:pt x="115" y="80"/>
                  </a:cubicBezTo>
                  <a:cubicBezTo>
                    <a:pt x="115" y="101"/>
                    <a:pt x="104" y="123"/>
                    <a:pt x="78" y="12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grpSp>
      <p:sp>
        <p:nvSpPr>
          <p:cNvPr id="23" name="Freeform 22"/>
          <p:cNvSpPr>
            <a:spLocks noChangeAspect="1" noEditPoints="1"/>
          </p:cNvSpPr>
          <p:nvPr/>
        </p:nvSpPr>
        <p:spPr bwMode="auto">
          <a:xfrm>
            <a:off x="8304245" y="0"/>
            <a:ext cx="2131080" cy="1368000"/>
          </a:xfrm>
          <a:custGeom>
            <a:avLst/>
            <a:gdLst>
              <a:gd name="T0" fmla="*/ 1978 w 2239"/>
              <a:gd name="T1" fmla="*/ 1437 h 1437"/>
              <a:gd name="T2" fmla="*/ 1978 w 2239"/>
              <a:gd name="T3" fmla="*/ 1437 h 1437"/>
              <a:gd name="T4" fmla="*/ 2239 w 2239"/>
              <a:gd name="T5" fmla="*/ 719 h 1437"/>
              <a:gd name="T6" fmla="*/ 1978 w 2239"/>
              <a:gd name="T7" fmla="*/ 0 h 1437"/>
              <a:gd name="T8" fmla="*/ 260 w 2239"/>
              <a:gd name="T9" fmla="*/ 0 h 1437"/>
              <a:gd name="T10" fmla="*/ 0 w 2239"/>
              <a:gd name="T11" fmla="*/ 719 h 1437"/>
              <a:gd name="T12" fmla="*/ 260 w 2239"/>
              <a:gd name="T13" fmla="*/ 1437 h 1437"/>
              <a:gd name="T14" fmla="*/ 1978 w 2239"/>
              <a:gd name="T15" fmla="*/ 1437 h 1437"/>
              <a:gd name="T16" fmla="*/ 1978 w 2239"/>
              <a:gd name="T17" fmla="*/ 1437 h 1437"/>
              <a:gd name="T18" fmla="*/ 1486 w 2239"/>
              <a:gd name="T19" fmla="*/ 733 h 1437"/>
              <a:gd name="T20" fmla="*/ 1486 w 2239"/>
              <a:gd name="T21" fmla="*/ 733 h 1437"/>
              <a:gd name="T22" fmla="*/ 1113 w 2239"/>
              <a:gd name="T23" fmla="*/ 1107 h 1437"/>
              <a:gd name="T24" fmla="*/ 739 w 2239"/>
              <a:gd name="T25" fmla="*/ 733 h 1437"/>
              <a:gd name="T26" fmla="*/ 1113 w 2239"/>
              <a:gd name="T27" fmla="*/ 360 h 1437"/>
              <a:gd name="T28" fmla="*/ 1486 w 2239"/>
              <a:gd name="T29" fmla="*/ 733 h 1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39" h="1437">
                <a:moveTo>
                  <a:pt x="1978" y="1437"/>
                </a:moveTo>
                <a:lnTo>
                  <a:pt x="1978" y="1437"/>
                </a:lnTo>
                <a:cubicBezTo>
                  <a:pt x="2141" y="1242"/>
                  <a:pt x="2239" y="992"/>
                  <a:pt x="2239" y="719"/>
                </a:cubicBezTo>
                <a:cubicBezTo>
                  <a:pt x="2239" y="445"/>
                  <a:pt x="2141" y="195"/>
                  <a:pt x="1978" y="0"/>
                </a:cubicBezTo>
                <a:lnTo>
                  <a:pt x="260" y="0"/>
                </a:lnTo>
                <a:cubicBezTo>
                  <a:pt x="97" y="195"/>
                  <a:pt x="0" y="445"/>
                  <a:pt x="0" y="719"/>
                </a:cubicBezTo>
                <a:cubicBezTo>
                  <a:pt x="0" y="992"/>
                  <a:pt x="97" y="1242"/>
                  <a:pt x="260" y="1437"/>
                </a:cubicBezTo>
                <a:lnTo>
                  <a:pt x="1978" y="1437"/>
                </a:lnTo>
                <a:lnTo>
                  <a:pt x="1978" y="1437"/>
                </a:lnTo>
                <a:close/>
                <a:moveTo>
                  <a:pt x="1486" y="733"/>
                </a:moveTo>
                <a:lnTo>
                  <a:pt x="1486" y="733"/>
                </a:lnTo>
                <a:cubicBezTo>
                  <a:pt x="1486" y="940"/>
                  <a:pt x="1319" y="1107"/>
                  <a:pt x="1113" y="1107"/>
                </a:cubicBezTo>
                <a:cubicBezTo>
                  <a:pt x="906" y="1107"/>
                  <a:pt x="739" y="940"/>
                  <a:pt x="739" y="733"/>
                </a:cubicBezTo>
                <a:cubicBezTo>
                  <a:pt x="739" y="527"/>
                  <a:pt x="906" y="360"/>
                  <a:pt x="1113" y="360"/>
                </a:cubicBezTo>
                <a:cubicBezTo>
                  <a:pt x="1319" y="360"/>
                  <a:pt x="1486" y="527"/>
                  <a:pt x="1486" y="733"/>
                </a:cubicBezTo>
                <a:close/>
              </a:path>
            </a:pathLst>
          </a:custGeom>
          <a:solidFill>
            <a:srgbClr val="ECECEC"/>
          </a:solidFill>
          <a:ln w="0">
            <a:noFill/>
            <a:prstDash val="solid"/>
            <a:round/>
            <a:headEnd/>
            <a:tailEnd/>
          </a:ln>
        </p:spPr>
        <p:txBody>
          <a:bodyPr vert="horz" wrap="square" lIns="91431" tIns="45715" rIns="91431" bIns="45715" numCol="1" anchor="t" anchorCtr="0" compatLnSpc="1">
            <a:prstTxWarp prst="textNoShape">
              <a:avLst/>
            </a:prstTxWarp>
          </a:bodyPr>
          <a:lstStyle/>
          <a:p>
            <a:endParaRPr lang="en-GB" sz="2400"/>
          </a:p>
        </p:txBody>
      </p:sp>
      <p:pic>
        <p:nvPicPr>
          <p:cNvPr id="24" name="Picture 23" descr="Paragon_DivisionalIcon_Cyber_CMYK_Paragon_FactSheetIcon_Healthcare_CMYK.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46791" y="260649"/>
            <a:ext cx="932723" cy="932723"/>
          </a:xfrm>
          <a:prstGeom prst="rect">
            <a:avLst/>
          </a:prstGeom>
        </p:spPr>
      </p:pic>
      <p:sp>
        <p:nvSpPr>
          <p:cNvPr id="21" name="Content Placeholder 2"/>
          <p:cNvSpPr>
            <a:spLocks noGrp="1"/>
          </p:cNvSpPr>
          <p:nvPr>
            <p:ph idx="1"/>
          </p:nvPr>
        </p:nvSpPr>
        <p:spPr>
          <a:xfrm>
            <a:off x="612487" y="1651250"/>
            <a:ext cx="4811440" cy="4178017"/>
          </a:xfrm>
        </p:spPr>
        <p:txBody>
          <a:bodyPr/>
          <a:lstStyle>
            <a:lvl1pPr>
              <a:defRPr sz="1333">
                <a:latin typeface="+mn-lt"/>
              </a:defRPr>
            </a:lvl1pPr>
            <a:lvl2pPr>
              <a:spcBef>
                <a:spcPts val="0"/>
              </a:spcBef>
              <a:defRPr sz="1333">
                <a:latin typeface="+mn-lt"/>
              </a:defRPr>
            </a:lvl2pPr>
            <a:lvl3pPr>
              <a:defRPr sz="1333">
                <a:latin typeface="+mn-lt"/>
              </a:defRPr>
            </a:lvl3pPr>
            <a:lvl4pPr>
              <a:defRPr sz="1333">
                <a:latin typeface="+mn-lt"/>
              </a:defRPr>
            </a:lvl4pPr>
            <a:lvl5pPr>
              <a:defRPr sz="1333">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5" name="Content Placeholder 2"/>
          <p:cNvSpPr>
            <a:spLocks noGrp="1"/>
          </p:cNvSpPr>
          <p:nvPr>
            <p:ph idx="13"/>
          </p:nvPr>
        </p:nvSpPr>
        <p:spPr>
          <a:xfrm>
            <a:off x="5926997" y="1651250"/>
            <a:ext cx="4811440" cy="4178017"/>
          </a:xfrm>
        </p:spPr>
        <p:txBody>
          <a:bodyPr/>
          <a:lstStyle>
            <a:lvl1pPr>
              <a:defRPr sz="1333">
                <a:latin typeface="+mn-lt"/>
              </a:defRPr>
            </a:lvl1pPr>
            <a:lvl2pPr>
              <a:spcBef>
                <a:spcPts val="0"/>
              </a:spcBef>
              <a:defRPr sz="1333">
                <a:latin typeface="+mn-lt"/>
              </a:defRPr>
            </a:lvl2pPr>
            <a:lvl3pPr>
              <a:defRPr sz="1333">
                <a:latin typeface="+mn-lt"/>
              </a:defRPr>
            </a:lvl3pPr>
            <a:lvl4pPr>
              <a:defRPr sz="1333">
                <a:latin typeface="+mn-lt"/>
              </a:defRPr>
            </a:lvl4pPr>
            <a:lvl5pPr>
              <a:defRPr sz="1333">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cxnSp>
        <p:nvCxnSpPr>
          <p:cNvPr id="26" name="Straight Connector 25"/>
          <p:cNvCxnSpPr/>
          <p:nvPr/>
        </p:nvCxnSpPr>
        <p:spPr>
          <a:xfrm>
            <a:off x="612487" y="1368000"/>
            <a:ext cx="1096702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2" name="Text Placeholder 4"/>
          <p:cNvSpPr>
            <a:spLocks noGrp="1"/>
          </p:cNvSpPr>
          <p:nvPr>
            <p:ph type="body" sz="quarter" idx="12"/>
          </p:nvPr>
        </p:nvSpPr>
        <p:spPr>
          <a:xfrm>
            <a:off x="612080" y="989923"/>
            <a:ext cx="7596155" cy="251800"/>
          </a:xfrm>
        </p:spPr>
        <p:txBody>
          <a:bodyPr wrap="square">
            <a:spAutoFit/>
          </a:bodyPr>
          <a:lstStyle>
            <a:lvl1pPr marL="0" indent="0">
              <a:buNone/>
              <a:defRPr sz="1467" b="1" cap="all" baseline="0">
                <a:solidFill>
                  <a:schemeClr val="tx2"/>
                </a:solidFill>
              </a:defRPr>
            </a:lvl1pPr>
          </a:lstStyle>
          <a:p>
            <a:pPr lvl="0"/>
            <a:r>
              <a:rPr lang="en-GB"/>
              <a:t>Click to edit Master text styles</a:t>
            </a:r>
          </a:p>
        </p:txBody>
      </p:sp>
      <p:sp>
        <p:nvSpPr>
          <p:cNvPr id="28" name="Title 1"/>
          <p:cNvSpPr>
            <a:spLocks noGrp="1"/>
          </p:cNvSpPr>
          <p:nvPr>
            <p:ph type="title"/>
          </p:nvPr>
        </p:nvSpPr>
        <p:spPr>
          <a:xfrm>
            <a:off x="612080" y="440281"/>
            <a:ext cx="7596155" cy="492443"/>
          </a:xfrm>
        </p:spPr>
        <p:txBody>
          <a:bodyPr/>
          <a:lstStyle>
            <a:lvl1pPr>
              <a:defRPr sz="3200"/>
            </a:lvl1pPr>
          </a:lstStyle>
          <a:p>
            <a:r>
              <a:rPr lang="en-GB"/>
              <a:t>Click to edit Master title style</a:t>
            </a:r>
          </a:p>
        </p:txBody>
      </p:sp>
    </p:spTree>
    <p:extLst>
      <p:ext uri="{BB962C8B-B14F-4D97-AF65-F5344CB8AC3E}">
        <p14:creationId xmlns:p14="http://schemas.microsoft.com/office/powerpoint/2010/main" val="2324157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2 Column (Picture)">
    <p:spTree>
      <p:nvGrpSpPr>
        <p:cNvPr id="1" name=""/>
        <p:cNvGrpSpPr/>
        <p:nvPr/>
      </p:nvGrpSpPr>
      <p:grpSpPr>
        <a:xfrm>
          <a:off x="0" y="0"/>
          <a:ext cx="0" cy="0"/>
          <a:chOff x="0" y="0"/>
          <a:chExt cx="0" cy="0"/>
        </a:xfrm>
      </p:grpSpPr>
      <p:sp>
        <p:nvSpPr>
          <p:cNvPr id="5" name="Picture Placeholder 4"/>
          <p:cNvSpPr>
            <a:spLocks noGrp="1"/>
          </p:cNvSpPr>
          <p:nvPr>
            <p:ph type="pic" sz="quarter" idx="12"/>
          </p:nvPr>
        </p:nvSpPr>
        <p:spPr>
          <a:xfrm>
            <a:off x="6096409" y="0"/>
            <a:ext cx="6095593" cy="6858000"/>
          </a:xfrm>
          <a:solidFill>
            <a:schemeClr val="bg2"/>
          </a:solidFill>
        </p:spPr>
        <p:txBody>
          <a:bodyPr/>
          <a:lstStyle>
            <a:lvl1pPr marL="0" indent="0">
              <a:buNone/>
              <a:defRPr sz="1467"/>
            </a:lvl1pPr>
          </a:lstStyle>
          <a:p>
            <a:r>
              <a:rPr lang="en-GB"/>
              <a:t>Drag picture to placeholder or click icon to add</a:t>
            </a:r>
          </a:p>
        </p:txBody>
      </p:sp>
      <p:sp>
        <p:nvSpPr>
          <p:cNvPr id="2" name="Title 1"/>
          <p:cNvSpPr>
            <a:spLocks noGrp="1"/>
          </p:cNvSpPr>
          <p:nvPr>
            <p:ph type="title"/>
          </p:nvPr>
        </p:nvSpPr>
        <p:spPr>
          <a:xfrm>
            <a:off x="612080" y="284400"/>
            <a:ext cx="4871435" cy="984885"/>
          </a:xfrm>
        </p:spPr>
        <p:txBody>
          <a:bodyPr/>
          <a:lstStyle>
            <a:lvl1pPr>
              <a:defRPr sz="3200"/>
            </a:lvl1pPr>
          </a:lstStyle>
          <a:p>
            <a:r>
              <a:rPr lang="en-GB"/>
              <a:t>Click to edit Master title style</a:t>
            </a:r>
          </a:p>
        </p:txBody>
      </p:sp>
      <p:sp>
        <p:nvSpPr>
          <p:cNvPr id="3" name="Content Placeholder 2"/>
          <p:cNvSpPr>
            <a:spLocks noGrp="1"/>
          </p:cNvSpPr>
          <p:nvPr>
            <p:ph idx="1"/>
          </p:nvPr>
        </p:nvSpPr>
        <p:spPr>
          <a:xfrm>
            <a:off x="612485" y="1651249"/>
            <a:ext cx="4871435" cy="4289643"/>
          </a:xfrm>
        </p:spPr>
        <p:txBody>
          <a:bodyPr/>
          <a:lstStyle>
            <a:lvl1pPr>
              <a:defRPr sz="1333"/>
            </a:lvl1pPr>
            <a:lvl2pPr>
              <a:defRPr sz="1333"/>
            </a:lvl2pPr>
            <a:lvl3pPr>
              <a:defRPr sz="1333"/>
            </a:lvl3pPr>
            <a:lvl4pPr>
              <a:defRPr sz="1333"/>
            </a:lvl4pPr>
            <a:lvl5pPr>
              <a:defRPr sz="1333"/>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cxnSp>
        <p:nvCxnSpPr>
          <p:cNvPr id="18" name="Straight Connector 17"/>
          <p:cNvCxnSpPr/>
          <p:nvPr/>
        </p:nvCxnSpPr>
        <p:spPr>
          <a:xfrm>
            <a:off x="612485" y="1368000"/>
            <a:ext cx="487143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9" name="Footer Placeholder 18"/>
          <p:cNvSpPr>
            <a:spLocks noGrp="1"/>
          </p:cNvSpPr>
          <p:nvPr>
            <p:ph type="ftr" sz="quarter" idx="10"/>
          </p:nvPr>
        </p:nvSpPr>
        <p:spPr>
          <a:xfrm>
            <a:off x="1044544" y="6218092"/>
            <a:ext cx="4438971" cy="169277"/>
          </a:xfrm>
        </p:spPr>
        <p:txBody>
          <a:bodyPr/>
          <a:lstStyle>
            <a:lvl1pPr>
              <a:defRPr sz="1067"/>
            </a:lvl1pPr>
          </a:lstStyle>
          <a:p>
            <a:endParaRPr lang="en-GB"/>
          </a:p>
        </p:txBody>
      </p:sp>
      <p:sp>
        <p:nvSpPr>
          <p:cNvPr id="20" name="Slide Number Placeholder 19"/>
          <p:cNvSpPr>
            <a:spLocks noGrp="1"/>
          </p:cNvSpPr>
          <p:nvPr>
            <p:ph type="sldNum" sz="quarter" idx="11"/>
          </p:nvPr>
        </p:nvSpPr>
        <p:spPr>
          <a:xfrm>
            <a:off x="612485" y="6218092"/>
            <a:ext cx="432056" cy="169277"/>
          </a:xfrm>
        </p:spPr>
        <p:txBody>
          <a:bodyPr/>
          <a:lstStyle>
            <a:lvl1pPr>
              <a:defRPr sz="1067"/>
            </a:lvl1pPr>
          </a:lstStyle>
          <a:p>
            <a:fld id="{2BDD42AE-8D91-4050-82F0-E46E548588BD}" type="slidenum">
              <a:rPr lang="en-GB" smtClean="0"/>
              <a:t>‹#›</a:t>
            </a:fld>
            <a:endParaRPr lang="en-GB"/>
          </a:p>
        </p:txBody>
      </p:sp>
      <p:grpSp>
        <p:nvGrpSpPr>
          <p:cNvPr id="41" name="Group 8"/>
          <p:cNvGrpSpPr>
            <a:grpSpLocks noChangeAspect="1"/>
          </p:cNvGrpSpPr>
          <p:nvPr/>
        </p:nvGrpSpPr>
        <p:grpSpPr bwMode="auto">
          <a:xfrm>
            <a:off x="10131034" y="5940891"/>
            <a:ext cx="1448481" cy="554400"/>
            <a:chOff x="4860" y="2263"/>
            <a:chExt cx="465" cy="178"/>
          </a:xfrm>
          <a:solidFill>
            <a:schemeClr val="bg1"/>
          </a:solidFill>
        </p:grpSpPr>
        <p:sp>
          <p:nvSpPr>
            <p:cNvPr id="42" name="Freeform 9"/>
            <p:cNvSpPr>
              <a:spLocks/>
            </p:cNvSpPr>
            <p:nvPr/>
          </p:nvSpPr>
          <p:spPr bwMode="auto">
            <a:xfrm>
              <a:off x="4860" y="2396"/>
              <a:ext cx="44" cy="45"/>
            </a:xfrm>
            <a:custGeom>
              <a:avLst/>
              <a:gdLst>
                <a:gd name="T0" fmla="*/ 0 w 145"/>
                <a:gd name="T1" fmla="*/ 73 h 146"/>
                <a:gd name="T2" fmla="*/ 0 w 145"/>
                <a:gd name="T3" fmla="*/ 73 h 146"/>
                <a:gd name="T4" fmla="*/ 72 w 145"/>
                <a:gd name="T5" fmla="*/ 0 h 146"/>
                <a:gd name="T6" fmla="*/ 145 w 145"/>
                <a:gd name="T7" fmla="*/ 73 h 146"/>
                <a:gd name="T8" fmla="*/ 72 w 145"/>
                <a:gd name="T9" fmla="*/ 146 h 146"/>
                <a:gd name="T10" fmla="*/ 0 w 145"/>
                <a:gd name="T11" fmla="*/ 73 h 146"/>
              </a:gdLst>
              <a:ahLst/>
              <a:cxnLst>
                <a:cxn ang="0">
                  <a:pos x="T0" y="T1"/>
                </a:cxn>
                <a:cxn ang="0">
                  <a:pos x="T2" y="T3"/>
                </a:cxn>
                <a:cxn ang="0">
                  <a:pos x="T4" y="T5"/>
                </a:cxn>
                <a:cxn ang="0">
                  <a:pos x="T6" y="T7"/>
                </a:cxn>
                <a:cxn ang="0">
                  <a:pos x="T8" y="T9"/>
                </a:cxn>
                <a:cxn ang="0">
                  <a:pos x="T10" y="T11"/>
                </a:cxn>
              </a:cxnLst>
              <a:rect l="0" t="0" r="r" b="b"/>
              <a:pathLst>
                <a:path w="145" h="146">
                  <a:moveTo>
                    <a:pt x="0" y="73"/>
                  </a:moveTo>
                  <a:lnTo>
                    <a:pt x="0" y="73"/>
                  </a:lnTo>
                  <a:cubicBezTo>
                    <a:pt x="0" y="32"/>
                    <a:pt x="32" y="0"/>
                    <a:pt x="72" y="0"/>
                  </a:cubicBezTo>
                  <a:cubicBezTo>
                    <a:pt x="113" y="0"/>
                    <a:pt x="145" y="32"/>
                    <a:pt x="145" y="73"/>
                  </a:cubicBezTo>
                  <a:cubicBezTo>
                    <a:pt x="145" y="113"/>
                    <a:pt x="113" y="146"/>
                    <a:pt x="72" y="146"/>
                  </a:cubicBezTo>
                  <a:cubicBezTo>
                    <a:pt x="32" y="146"/>
                    <a:pt x="0" y="113"/>
                    <a:pt x="0" y="7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43" name="Freeform 10"/>
            <p:cNvSpPr>
              <a:spLocks noEditPoints="1"/>
            </p:cNvSpPr>
            <p:nvPr/>
          </p:nvSpPr>
          <p:spPr bwMode="auto">
            <a:xfrm>
              <a:off x="4860" y="2263"/>
              <a:ext cx="133" cy="134"/>
            </a:xfrm>
            <a:custGeom>
              <a:avLst/>
              <a:gdLst>
                <a:gd name="T0" fmla="*/ 219 w 438"/>
                <a:gd name="T1" fmla="*/ 0 h 437"/>
                <a:gd name="T2" fmla="*/ 219 w 438"/>
                <a:gd name="T3" fmla="*/ 0 h 437"/>
                <a:gd name="T4" fmla="*/ 0 w 438"/>
                <a:gd name="T5" fmla="*/ 219 h 437"/>
                <a:gd name="T6" fmla="*/ 219 w 438"/>
                <a:gd name="T7" fmla="*/ 437 h 437"/>
                <a:gd name="T8" fmla="*/ 438 w 438"/>
                <a:gd name="T9" fmla="*/ 219 h 437"/>
                <a:gd name="T10" fmla="*/ 219 w 438"/>
                <a:gd name="T11" fmla="*/ 0 h 437"/>
                <a:gd name="T12" fmla="*/ 218 w 438"/>
                <a:gd name="T13" fmla="*/ 294 h 437"/>
                <a:gd name="T14" fmla="*/ 218 w 438"/>
                <a:gd name="T15" fmla="*/ 294 h 437"/>
                <a:gd name="T16" fmla="*/ 145 w 438"/>
                <a:gd name="T17" fmla="*/ 221 h 437"/>
                <a:gd name="T18" fmla="*/ 218 w 438"/>
                <a:gd name="T19" fmla="*/ 148 h 437"/>
                <a:gd name="T20" fmla="*/ 291 w 438"/>
                <a:gd name="T21" fmla="*/ 221 h 437"/>
                <a:gd name="T22" fmla="*/ 218 w 438"/>
                <a:gd name="T23" fmla="*/ 294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8" h="437">
                  <a:moveTo>
                    <a:pt x="219" y="0"/>
                  </a:moveTo>
                  <a:lnTo>
                    <a:pt x="219" y="0"/>
                  </a:lnTo>
                  <a:cubicBezTo>
                    <a:pt x="98" y="0"/>
                    <a:pt x="0" y="98"/>
                    <a:pt x="0" y="219"/>
                  </a:cubicBezTo>
                  <a:cubicBezTo>
                    <a:pt x="0" y="339"/>
                    <a:pt x="98" y="437"/>
                    <a:pt x="219" y="437"/>
                  </a:cubicBezTo>
                  <a:cubicBezTo>
                    <a:pt x="340" y="437"/>
                    <a:pt x="438" y="339"/>
                    <a:pt x="438" y="219"/>
                  </a:cubicBezTo>
                  <a:cubicBezTo>
                    <a:pt x="438" y="98"/>
                    <a:pt x="340" y="0"/>
                    <a:pt x="219" y="0"/>
                  </a:cubicBezTo>
                  <a:close/>
                  <a:moveTo>
                    <a:pt x="218" y="294"/>
                  </a:moveTo>
                  <a:lnTo>
                    <a:pt x="218" y="294"/>
                  </a:lnTo>
                  <a:cubicBezTo>
                    <a:pt x="178" y="294"/>
                    <a:pt x="145" y="262"/>
                    <a:pt x="145" y="221"/>
                  </a:cubicBezTo>
                  <a:cubicBezTo>
                    <a:pt x="145" y="181"/>
                    <a:pt x="178" y="148"/>
                    <a:pt x="218" y="148"/>
                  </a:cubicBezTo>
                  <a:cubicBezTo>
                    <a:pt x="258" y="148"/>
                    <a:pt x="291" y="181"/>
                    <a:pt x="291" y="221"/>
                  </a:cubicBezTo>
                  <a:cubicBezTo>
                    <a:pt x="291" y="262"/>
                    <a:pt x="258" y="294"/>
                    <a:pt x="218" y="29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44" name="Freeform 11"/>
            <p:cNvSpPr>
              <a:spLocks/>
            </p:cNvSpPr>
            <p:nvPr/>
          </p:nvSpPr>
          <p:spPr bwMode="auto">
            <a:xfrm>
              <a:off x="5285" y="2348"/>
              <a:ext cx="40" cy="48"/>
            </a:xfrm>
            <a:custGeom>
              <a:avLst/>
              <a:gdLst>
                <a:gd name="T0" fmla="*/ 39 w 132"/>
                <a:gd name="T1" fmla="*/ 17 h 156"/>
                <a:gd name="T2" fmla="*/ 39 w 132"/>
                <a:gd name="T3" fmla="*/ 17 h 156"/>
                <a:gd name="T4" fmla="*/ 39 w 132"/>
                <a:gd name="T5" fmla="*/ 3 h 156"/>
                <a:gd name="T6" fmla="*/ 0 w 132"/>
                <a:gd name="T7" fmla="*/ 3 h 156"/>
                <a:gd name="T8" fmla="*/ 0 w 132"/>
                <a:gd name="T9" fmla="*/ 156 h 156"/>
                <a:gd name="T10" fmla="*/ 39 w 132"/>
                <a:gd name="T11" fmla="*/ 156 h 156"/>
                <a:gd name="T12" fmla="*/ 39 w 132"/>
                <a:gd name="T13" fmla="*/ 75 h 156"/>
                <a:gd name="T14" fmla="*/ 70 w 132"/>
                <a:gd name="T15" fmla="*/ 38 h 156"/>
                <a:gd name="T16" fmla="*/ 93 w 132"/>
                <a:gd name="T17" fmla="*/ 63 h 156"/>
                <a:gd name="T18" fmla="*/ 93 w 132"/>
                <a:gd name="T19" fmla="*/ 156 h 156"/>
                <a:gd name="T20" fmla="*/ 132 w 132"/>
                <a:gd name="T21" fmla="*/ 156 h 156"/>
                <a:gd name="T22" fmla="*/ 132 w 132"/>
                <a:gd name="T23" fmla="*/ 52 h 156"/>
                <a:gd name="T24" fmla="*/ 79 w 132"/>
                <a:gd name="T25" fmla="*/ 0 h 156"/>
                <a:gd name="T26" fmla="*/ 39 w 132"/>
                <a:gd name="T27" fmla="*/ 17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56">
                  <a:moveTo>
                    <a:pt x="39" y="17"/>
                  </a:moveTo>
                  <a:lnTo>
                    <a:pt x="39" y="17"/>
                  </a:lnTo>
                  <a:lnTo>
                    <a:pt x="39" y="3"/>
                  </a:lnTo>
                  <a:lnTo>
                    <a:pt x="0" y="3"/>
                  </a:lnTo>
                  <a:lnTo>
                    <a:pt x="0" y="156"/>
                  </a:lnTo>
                  <a:lnTo>
                    <a:pt x="39" y="156"/>
                  </a:lnTo>
                  <a:lnTo>
                    <a:pt x="39" y="75"/>
                  </a:lnTo>
                  <a:cubicBezTo>
                    <a:pt x="39" y="52"/>
                    <a:pt x="51" y="38"/>
                    <a:pt x="70" y="38"/>
                  </a:cubicBezTo>
                  <a:cubicBezTo>
                    <a:pt x="91" y="38"/>
                    <a:pt x="93" y="55"/>
                    <a:pt x="93" y="63"/>
                  </a:cubicBezTo>
                  <a:lnTo>
                    <a:pt x="93" y="156"/>
                  </a:lnTo>
                  <a:lnTo>
                    <a:pt x="132" y="156"/>
                  </a:lnTo>
                  <a:lnTo>
                    <a:pt x="132" y="52"/>
                  </a:lnTo>
                  <a:cubicBezTo>
                    <a:pt x="132" y="17"/>
                    <a:pt x="114" y="0"/>
                    <a:pt x="79" y="0"/>
                  </a:cubicBezTo>
                  <a:cubicBezTo>
                    <a:pt x="63" y="0"/>
                    <a:pt x="49" y="6"/>
                    <a:pt x="39" y="1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45" name="Freeform 12"/>
            <p:cNvSpPr>
              <a:spLocks/>
            </p:cNvSpPr>
            <p:nvPr/>
          </p:nvSpPr>
          <p:spPr bwMode="auto">
            <a:xfrm>
              <a:off x="5111" y="2349"/>
              <a:ext cx="28" cy="47"/>
            </a:xfrm>
            <a:custGeom>
              <a:avLst/>
              <a:gdLst>
                <a:gd name="T0" fmla="*/ 37 w 90"/>
                <a:gd name="T1" fmla="*/ 24 h 154"/>
                <a:gd name="T2" fmla="*/ 37 w 90"/>
                <a:gd name="T3" fmla="*/ 24 h 154"/>
                <a:gd name="T4" fmla="*/ 37 w 90"/>
                <a:gd name="T5" fmla="*/ 1 h 154"/>
                <a:gd name="T6" fmla="*/ 0 w 90"/>
                <a:gd name="T7" fmla="*/ 1 h 154"/>
                <a:gd name="T8" fmla="*/ 0 w 90"/>
                <a:gd name="T9" fmla="*/ 154 h 154"/>
                <a:gd name="T10" fmla="*/ 37 w 90"/>
                <a:gd name="T11" fmla="*/ 154 h 154"/>
                <a:gd name="T12" fmla="*/ 37 w 90"/>
                <a:gd name="T13" fmla="*/ 75 h 154"/>
                <a:gd name="T14" fmla="*/ 74 w 90"/>
                <a:gd name="T15" fmla="*/ 40 h 154"/>
                <a:gd name="T16" fmla="*/ 90 w 90"/>
                <a:gd name="T17" fmla="*/ 41 h 154"/>
                <a:gd name="T18" fmla="*/ 90 w 90"/>
                <a:gd name="T19" fmla="*/ 40 h 154"/>
                <a:gd name="T20" fmla="*/ 90 w 90"/>
                <a:gd name="T21" fmla="*/ 1 h 154"/>
                <a:gd name="T22" fmla="*/ 89 w 90"/>
                <a:gd name="T23" fmla="*/ 1 h 154"/>
                <a:gd name="T24" fmla="*/ 80 w 90"/>
                <a:gd name="T25" fmla="*/ 0 h 154"/>
                <a:gd name="T26" fmla="*/ 37 w 90"/>
                <a:gd name="T27" fmla="*/ 2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54">
                  <a:moveTo>
                    <a:pt x="37" y="24"/>
                  </a:moveTo>
                  <a:lnTo>
                    <a:pt x="37" y="24"/>
                  </a:lnTo>
                  <a:lnTo>
                    <a:pt x="37" y="1"/>
                  </a:lnTo>
                  <a:lnTo>
                    <a:pt x="0" y="1"/>
                  </a:lnTo>
                  <a:lnTo>
                    <a:pt x="0" y="154"/>
                  </a:lnTo>
                  <a:lnTo>
                    <a:pt x="37" y="154"/>
                  </a:lnTo>
                  <a:lnTo>
                    <a:pt x="37" y="75"/>
                  </a:lnTo>
                  <a:cubicBezTo>
                    <a:pt x="39" y="59"/>
                    <a:pt x="47" y="40"/>
                    <a:pt x="74" y="40"/>
                  </a:cubicBezTo>
                  <a:lnTo>
                    <a:pt x="90" y="41"/>
                  </a:lnTo>
                  <a:lnTo>
                    <a:pt x="90" y="40"/>
                  </a:lnTo>
                  <a:lnTo>
                    <a:pt x="90" y="1"/>
                  </a:lnTo>
                  <a:lnTo>
                    <a:pt x="89" y="1"/>
                  </a:lnTo>
                  <a:lnTo>
                    <a:pt x="80" y="0"/>
                  </a:lnTo>
                  <a:cubicBezTo>
                    <a:pt x="63" y="0"/>
                    <a:pt x="46" y="9"/>
                    <a:pt x="37" y="2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46" name="Freeform 13"/>
            <p:cNvSpPr>
              <a:spLocks noEditPoints="1"/>
            </p:cNvSpPr>
            <p:nvPr/>
          </p:nvSpPr>
          <p:spPr bwMode="auto">
            <a:xfrm>
              <a:off x="5014" y="2331"/>
              <a:ext cx="49" cy="65"/>
            </a:xfrm>
            <a:custGeom>
              <a:avLst/>
              <a:gdLst>
                <a:gd name="T0" fmla="*/ 85 w 161"/>
                <a:gd name="T1" fmla="*/ 0 h 214"/>
                <a:gd name="T2" fmla="*/ 85 w 161"/>
                <a:gd name="T3" fmla="*/ 0 h 214"/>
                <a:gd name="T4" fmla="*/ 0 w 161"/>
                <a:gd name="T5" fmla="*/ 0 h 214"/>
                <a:gd name="T6" fmla="*/ 0 w 161"/>
                <a:gd name="T7" fmla="*/ 214 h 214"/>
                <a:gd name="T8" fmla="*/ 43 w 161"/>
                <a:gd name="T9" fmla="*/ 214 h 214"/>
                <a:gd name="T10" fmla="*/ 43 w 161"/>
                <a:gd name="T11" fmla="*/ 143 h 214"/>
                <a:gd name="T12" fmla="*/ 88 w 161"/>
                <a:gd name="T13" fmla="*/ 143 h 214"/>
                <a:gd name="T14" fmla="*/ 161 w 161"/>
                <a:gd name="T15" fmla="*/ 73 h 214"/>
                <a:gd name="T16" fmla="*/ 85 w 161"/>
                <a:gd name="T17" fmla="*/ 0 h 214"/>
                <a:gd name="T18" fmla="*/ 81 w 161"/>
                <a:gd name="T19" fmla="*/ 107 h 214"/>
                <a:gd name="T20" fmla="*/ 81 w 161"/>
                <a:gd name="T21" fmla="*/ 107 h 214"/>
                <a:gd name="T22" fmla="*/ 43 w 161"/>
                <a:gd name="T23" fmla="*/ 107 h 214"/>
                <a:gd name="T24" fmla="*/ 43 w 161"/>
                <a:gd name="T25" fmla="*/ 36 h 214"/>
                <a:gd name="T26" fmla="*/ 79 w 161"/>
                <a:gd name="T27" fmla="*/ 36 h 214"/>
                <a:gd name="T28" fmla="*/ 116 w 161"/>
                <a:gd name="T29" fmla="*/ 73 h 214"/>
                <a:gd name="T30" fmla="*/ 81 w 161"/>
                <a:gd name="T31" fmla="*/ 107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1" h="214">
                  <a:moveTo>
                    <a:pt x="85" y="0"/>
                  </a:moveTo>
                  <a:lnTo>
                    <a:pt x="85" y="0"/>
                  </a:lnTo>
                  <a:lnTo>
                    <a:pt x="0" y="0"/>
                  </a:lnTo>
                  <a:lnTo>
                    <a:pt x="0" y="214"/>
                  </a:lnTo>
                  <a:lnTo>
                    <a:pt x="43" y="214"/>
                  </a:lnTo>
                  <a:lnTo>
                    <a:pt x="43" y="143"/>
                  </a:lnTo>
                  <a:lnTo>
                    <a:pt x="88" y="143"/>
                  </a:lnTo>
                  <a:cubicBezTo>
                    <a:pt x="131" y="143"/>
                    <a:pt x="161" y="115"/>
                    <a:pt x="161" y="73"/>
                  </a:cubicBezTo>
                  <a:cubicBezTo>
                    <a:pt x="161" y="27"/>
                    <a:pt x="133" y="0"/>
                    <a:pt x="85" y="0"/>
                  </a:cubicBezTo>
                  <a:close/>
                  <a:moveTo>
                    <a:pt x="81" y="107"/>
                  </a:moveTo>
                  <a:lnTo>
                    <a:pt x="81" y="107"/>
                  </a:lnTo>
                  <a:lnTo>
                    <a:pt x="43" y="107"/>
                  </a:lnTo>
                  <a:lnTo>
                    <a:pt x="43" y="36"/>
                  </a:lnTo>
                  <a:lnTo>
                    <a:pt x="79" y="36"/>
                  </a:lnTo>
                  <a:cubicBezTo>
                    <a:pt x="105" y="36"/>
                    <a:pt x="116" y="48"/>
                    <a:pt x="116" y="73"/>
                  </a:cubicBezTo>
                  <a:cubicBezTo>
                    <a:pt x="116" y="94"/>
                    <a:pt x="103" y="107"/>
                    <a:pt x="81" y="10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47" name="Freeform 14"/>
            <p:cNvSpPr>
              <a:spLocks noEditPoints="1"/>
            </p:cNvSpPr>
            <p:nvPr/>
          </p:nvSpPr>
          <p:spPr bwMode="auto">
            <a:xfrm>
              <a:off x="5063" y="2348"/>
              <a:ext cx="45" cy="49"/>
            </a:xfrm>
            <a:custGeom>
              <a:avLst/>
              <a:gdLst>
                <a:gd name="T0" fmla="*/ 145 w 146"/>
                <a:gd name="T1" fmla="*/ 154 h 159"/>
                <a:gd name="T2" fmla="*/ 145 w 146"/>
                <a:gd name="T3" fmla="*/ 154 h 159"/>
                <a:gd name="T4" fmla="*/ 139 w 146"/>
                <a:gd name="T5" fmla="*/ 129 h 159"/>
                <a:gd name="T6" fmla="*/ 139 w 146"/>
                <a:gd name="T7" fmla="*/ 50 h 159"/>
                <a:gd name="T8" fmla="*/ 73 w 146"/>
                <a:gd name="T9" fmla="*/ 0 h 159"/>
                <a:gd name="T10" fmla="*/ 8 w 146"/>
                <a:gd name="T11" fmla="*/ 50 h 159"/>
                <a:gd name="T12" fmla="*/ 8 w 146"/>
                <a:gd name="T13" fmla="*/ 51 h 159"/>
                <a:gd name="T14" fmla="*/ 47 w 146"/>
                <a:gd name="T15" fmla="*/ 53 h 159"/>
                <a:gd name="T16" fmla="*/ 47 w 146"/>
                <a:gd name="T17" fmla="*/ 51 h 159"/>
                <a:gd name="T18" fmla="*/ 73 w 146"/>
                <a:gd name="T19" fmla="*/ 30 h 159"/>
                <a:gd name="T20" fmla="*/ 100 w 146"/>
                <a:gd name="T21" fmla="*/ 48 h 159"/>
                <a:gd name="T22" fmla="*/ 100 w 146"/>
                <a:gd name="T23" fmla="*/ 51 h 159"/>
                <a:gd name="T24" fmla="*/ 71 w 146"/>
                <a:gd name="T25" fmla="*/ 58 h 159"/>
                <a:gd name="T26" fmla="*/ 47 w 146"/>
                <a:gd name="T27" fmla="*/ 63 h 159"/>
                <a:gd name="T28" fmla="*/ 0 w 146"/>
                <a:gd name="T29" fmla="*/ 111 h 159"/>
                <a:gd name="T30" fmla="*/ 53 w 146"/>
                <a:gd name="T31" fmla="*/ 159 h 159"/>
                <a:gd name="T32" fmla="*/ 100 w 146"/>
                <a:gd name="T33" fmla="*/ 143 h 159"/>
                <a:gd name="T34" fmla="*/ 104 w 146"/>
                <a:gd name="T35" fmla="*/ 155 h 159"/>
                <a:gd name="T36" fmla="*/ 104 w 146"/>
                <a:gd name="T37" fmla="*/ 156 h 159"/>
                <a:gd name="T38" fmla="*/ 146 w 146"/>
                <a:gd name="T39" fmla="*/ 156 h 159"/>
                <a:gd name="T40" fmla="*/ 145 w 146"/>
                <a:gd name="T41" fmla="*/ 154 h 159"/>
                <a:gd name="T42" fmla="*/ 145 w 146"/>
                <a:gd name="T43" fmla="*/ 154 h 159"/>
                <a:gd name="T44" fmla="*/ 100 w 146"/>
                <a:gd name="T45" fmla="*/ 101 h 159"/>
                <a:gd name="T46" fmla="*/ 100 w 146"/>
                <a:gd name="T47" fmla="*/ 101 h 159"/>
                <a:gd name="T48" fmla="*/ 63 w 146"/>
                <a:gd name="T49" fmla="*/ 127 h 159"/>
                <a:gd name="T50" fmla="*/ 41 w 146"/>
                <a:gd name="T51" fmla="*/ 110 h 159"/>
                <a:gd name="T52" fmla="*/ 65 w 146"/>
                <a:gd name="T53" fmla="*/ 90 h 159"/>
                <a:gd name="T54" fmla="*/ 85 w 146"/>
                <a:gd name="T55" fmla="*/ 86 h 159"/>
                <a:gd name="T56" fmla="*/ 100 w 146"/>
                <a:gd name="T57" fmla="*/ 81 h 159"/>
                <a:gd name="T58" fmla="*/ 100 w 146"/>
                <a:gd name="T59" fmla="*/ 101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 h="159">
                  <a:moveTo>
                    <a:pt x="145" y="154"/>
                  </a:moveTo>
                  <a:lnTo>
                    <a:pt x="145" y="154"/>
                  </a:lnTo>
                  <a:cubicBezTo>
                    <a:pt x="142" y="150"/>
                    <a:pt x="139" y="144"/>
                    <a:pt x="139" y="129"/>
                  </a:cubicBezTo>
                  <a:lnTo>
                    <a:pt x="139" y="50"/>
                  </a:lnTo>
                  <a:cubicBezTo>
                    <a:pt x="139" y="5"/>
                    <a:pt x="104" y="0"/>
                    <a:pt x="73" y="0"/>
                  </a:cubicBezTo>
                  <a:cubicBezTo>
                    <a:pt x="42" y="0"/>
                    <a:pt x="8" y="13"/>
                    <a:pt x="8" y="50"/>
                  </a:cubicBezTo>
                  <a:lnTo>
                    <a:pt x="8" y="51"/>
                  </a:lnTo>
                  <a:lnTo>
                    <a:pt x="47" y="53"/>
                  </a:lnTo>
                  <a:lnTo>
                    <a:pt x="47" y="51"/>
                  </a:lnTo>
                  <a:cubicBezTo>
                    <a:pt x="47" y="36"/>
                    <a:pt x="53" y="30"/>
                    <a:pt x="73" y="30"/>
                  </a:cubicBezTo>
                  <a:cubicBezTo>
                    <a:pt x="91" y="30"/>
                    <a:pt x="100" y="36"/>
                    <a:pt x="100" y="48"/>
                  </a:cubicBezTo>
                  <a:lnTo>
                    <a:pt x="100" y="51"/>
                  </a:lnTo>
                  <a:cubicBezTo>
                    <a:pt x="93" y="54"/>
                    <a:pt x="81" y="56"/>
                    <a:pt x="71" y="58"/>
                  </a:cubicBezTo>
                  <a:lnTo>
                    <a:pt x="47" y="63"/>
                  </a:lnTo>
                  <a:cubicBezTo>
                    <a:pt x="17" y="69"/>
                    <a:pt x="0" y="86"/>
                    <a:pt x="0" y="111"/>
                  </a:cubicBezTo>
                  <a:cubicBezTo>
                    <a:pt x="0" y="139"/>
                    <a:pt x="22" y="159"/>
                    <a:pt x="53" y="159"/>
                  </a:cubicBezTo>
                  <a:cubicBezTo>
                    <a:pt x="71" y="159"/>
                    <a:pt x="87" y="154"/>
                    <a:pt x="100" y="143"/>
                  </a:cubicBezTo>
                  <a:cubicBezTo>
                    <a:pt x="101" y="147"/>
                    <a:pt x="102" y="152"/>
                    <a:pt x="104" y="155"/>
                  </a:cubicBezTo>
                  <a:lnTo>
                    <a:pt x="104" y="156"/>
                  </a:lnTo>
                  <a:lnTo>
                    <a:pt x="146" y="156"/>
                  </a:lnTo>
                  <a:lnTo>
                    <a:pt x="145" y="154"/>
                  </a:lnTo>
                  <a:lnTo>
                    <a:pt x="145" y="154"/>
                  </a:lnTo>
                  <a:close/>
                  <a:moveTo>
                    <a:pt x="100" y="101"/>
                  </a:moveTo>
                  <a:lnTo>
                    <a:pt x="100" y="101"/>
                  </a:lnTo>
                  <a:cubicBezTo>
                    <a:pt x="100" y="120"/>
                    <a:pt x="78" y="127"/>
                    <a:pt x="63" y="127"/>
                  </a:cubicBezTo>
                  <a:cubicBezTo>
                    <a:pt x="50" y="127"/>
                    <a:pt x="41" y="120"/>
                    <a:pt x="41" y="110"/>
                  </a:cubicBezTo>
                  <a:cubicBezTo>
                    <a:pt x="41" y="97"/>
                    <a:pt x="50" y="93"/>
                    <a:pt x="65" y="90"/>
                  </a:cubicBezTo>
                  <a:cubicBezTo>
                    <a:pt x="65" y="90"/>
                    <a:pt x="85" y="86"/>
                    <a:pt x="85" y="86"/>
                  </a:cubicBezTo>
                  <a:cubicBezTo>
                    <a:pt x="91" y="85"/>
                    <a:pt x="96" y="83"/>
                    <a:pt x="100" y="81"/>
                  </a:cubicBezTo>
                  <a:lnTo>
                    <a:pt x="100" y="10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48" name="Freeform 15"/>
            <p:cNvSpPr>
              <a:spLocks noEditPoints="1"/>
            </p:cNvSpPr>
            <p:nvPr/>
          </p:nvSpPr>
          <p:spPr bwMode="auto">
            <a:xfrm>
              <a:off x="5140" y="2348"/>
              <a:ext cx="44" cy="49"/>
            </a:xfrm>
            <a:custGeom>
              <a:avLst/>
              <a:gdLst>
                <a:gd name="T0" fmla="*/ 144 w 146"/>
                <a:gd name="T1" fmla="*/ 154 h 159"/>
                <a:gd name="T2" fmla="*/ 144 w 146"/>
                <a:gd name="T3" fmla="*/ 154 h 159"/>
                <a:gd name="T4" fmla="*/ 139 w 146"/>
                <a:gd name="T5" fmla="*/ 129 h 159"/>
                <a:gd name="T6" fmla="*/ 139 w 146"/>
                <a:gd name="T7" fmla="*/ 50 h 159"/>
                <a:gd name="T8" fmla="*/ 73 w 146"/>
                <a:gd name="T9" fmla="*/ 0 h 159"/>
                <a:gd name="T10" fmla="*/ 8 w 146"/>
                <a:gd name="T11" fmla="*/ 50 h 159"/>
                <a:gd name="T12" fmla="*/ 8 w 146"/>
                <a:gd name="T13" fmla="*/ 51 h 159"/>
                <a:gd name="T14" fmla="*/ 47 w 146"/>
                <a:gd name="T15" fmla="*/ 53 h 159"/>
                <a:gd name="T16" fmla="*/ 47 w 146"/>
                <a:gd name="T17" fmla="*/ 51 h 159"/>
                <a:gd name="T18" fmla="*/ 73 w 146"/>
                <a:gd name="T19" fmla="*/ 30 h 159"/>
                <a:gd name="T20" fmla="*/ 100 w 146"/>
                <a:gd name="T21" fmla="*/ 48 h 159"/>
                <a:gd name="T22" fmla="*/ 100 w 146"/>
                <a:gd name="T23" fmla="*/ 51 h 159"/>
                <a:gd name="T24" fmla="*/ 71 w 146"/>
                <a:gd name="T25" fmla="*/ 58 h 159"/>
                <a:gd name="T26" fmla="*/ 47 w 146"/>
                <a:gd name="T27" fmla="*/ 63 h 159"/>
                <a:gd name="T28" fmla="*/ 0 w 146"/>
                <a:gd name="T29" fmla="*/ 111 h 159"/>
                <a:gd name="T30" fmla="*/ 53 w 146"/>
                <a:gd name="T31" fmla="*/ 159 h 159"/>
                <a:gd name="T32" fmla="*/ 100 w 146"/>
                <a:gd name="T33" fmla="*/ 143 h 159"/>
                <a:gd name="T34" fmla="*/ 104 w 146"/>
                <a:gd name="T35" fmla="*/ 155 h 159"/>
                <a:gd name="T36" fmla="*/ 104 w 146"/>
                <a:gd name="T37" fmla="*/ 156 h 159"/>
                <a:gd name="T38" fmla="*/ 146 w 146"/>
                <a:gd name="T39" fmla="*/ 156 h 159"/>
                <a:gd name="T40" fmla="*/ 144 w 146"/>
                <a:gd name="T41" fmla="*/ 154 h 159"/>
                <a:gd name="T42" fmla="*/ 144 w 146"/>
                <a:gd name="T43" fmla="*/ 154 h 159"/>
                <a:gd name="T44" fmla="*/ 100 w 146"/>
                <a:gd name="T45" fmla="*/ 101 h 159"/>
                <a:gd name="T46" fmla="*/ 100 w 146"/>
                <a:gd name="T47" fmla="*/ 101 h 159"/>
                <a:gd name="T48" fmla="*/ 63 w 146"/>
                <a:gd name="T49" fmla="*/ 127 h 159"/>
                <a:gd name="T50" fmla="*/ 41 w 146"/>
                <a:gd name="T51" fmla="*/ 110 h 159"/>
                <a:gd name="T52" fmla="*/ 65 w 146"/>
                <a:gd name="T53" fmla="*/ 90 h 159"/>
                <a:gd name="T54" fmla="*/ 84 w 146"/>
                <a:gd name="T55" fmla="*/ 86 h 159"/>
                <a:gd name="T56" fmla="*/ 100 w 146"/>
                <a:gd name="T57" fmla="*/ 81 h 159"/>
                <a:gd name="T58" fmla="*/ 100 w 146"/>
                <a:gd name="T59" fmla="*/ 101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 h="159">
                  <a:moveTo>
                    <a:pt x="144" y="154"/>
                  </a:moveTo>
                  <a:lnTo>
                    <a:pt x="144" y="154"/>
                  </a:lnTo>
                  <a:cubicBezTo>
                    <a:pt x="142" y="150"/>
                    <a:pt x="139" y="144"/>
                    <a:pt x="139" y="129"/>
                  </a:cubicBezTo>
                  <a:lnTo>
                    <a:pt x="139" y="50"/>
                  </a:lnTo>
                  <a:cubicBezTo>
                    <a:pt x="139" y="5"/>
                    <a:pt x="104" y="0"/>
                    <a:pt x="73" y="0"/>
                  </a:cubicBezTo>
                  <a:cubicBezTo>
                    <a:pt x="41" y="0"/>
                    <a:pt x="8" y="13"/>
                    <a:pt x="8" y="50"/>
                  </a:cubicBezTo>
                  <a:lnTo>
                    <a:pt x="8" y="51"/>
                  </a:lnTo>
                  <a:lnTo>
                    <a:pt x="47" y="53"/>
                  </a:lnTo>
                  <a:lnTo>
                    <a:pt x="47" y="51"/>
                  </a:lnTo>
                  <a:cubicBezTo>
                    <a:pt x="47" y="36"/>
                    <a:pt x="53" y="30"/>
                    <a:pt x="73" y="30"/>
                  </a:cubicBezTo>
                  <a:cubicBezTo>
                    <a:pt x="91" y="30"/>
                    <a:pt x="100" y="36"/>
                    <a:pt x="100" y="48"/>
                  </a:cubicBezTo>
                  <a:lnTo>
                    <a:pt x="100" y="51"/>
                  </a:lnTo>
                  <a:cubicBezTo>
                    <a:pt x="93" y="54"/>
                    <a:pt x="81" y="56"/>
                    <a:pt x="71" y="58"/>
                  </a:cubicBezTo>
                  <a:lnTo>
                    <a:pt x="47" y="63"/>
                  </a:lnTo>
                  <a:cubicBezTo>
                    <a:pt x="17" y="69"/>
                    <a:pt x="0" y="86"/>
                    <a:pt x="0" y="111"/>
                  </a:cubicBezTo>
                  <a:cubicBezTo>
                    <a:pt x="0" y="139"/>
                    <a:pt x="22" y="159"/>
                    <a:pt x="53" y="159"/>
                  </a:cubicBezTo>
                  <a:cubicBezTo>
                    <a:pt x="70" y="159"/>
                    <a:pt x="86" y="154"/>
                    <a:pt x="100" y="143"/>
                  </a:cubicBezTo>
                  <a:cubicBezTo>
                    <a:pt x="101" y="147"/>
                    <a:pt x="102" y="152"/>
                    <a:pt x="104" y="155"/>
                  </a:cubicBezTo>
                  <a:lnTo>
                    <a:pt x="104" y="156"/>
                  </a:lnTo>
                  <a:lnTo>
                    <a:pt x="146" y="156"/>
                  </a:lnTo>
                  <a:lnTo>
                    <a:pt x="144" y="154"/>
                  </a:lnTo>
                  <a:lnTo>
                    <a:pt x="144" y="154"/>
                  </a:lnTo>
                  <a:close/>
                  <a:moveTo>
                    <a:pt x="100" y="101"/>
                  </a:moveTo>
                  <a:lnTo>
                    <a:pt x="100" y="101"/>
                  </a:lnTo>
                  <a:cubicBezTo>
                    <a:pt x="100" y="120"/>
                    <a:pt x="78" y="127"/>
                    <a:pt x="63" y="127"/>
                  </a:cubicBezTo>
                  <a:cubicBezTo>
                    <a:pt x="50" y="127"/>
                    <a:pt x="41" y="120"/>
                    <a:pt x="41" y="110"/>
                  </a:cubicBezTo>
                  <a:cubicBezTo>
                    <a:pt x="41" y="97"/>
                    <a:pt x="50" y="93"/>
                    <a:pt x="65" y="90"/>
                  </a:cubicBezTo>
                  <a:cubicBezTo>
                    <a:pt x="65" y="90"/>
                    <a:pt x="84" y="86"/>
                    <a:pt x="84" y="86"/>
                  </a:cubicBezTo>
                  <a:cubicBezTo>
                    <a:pt x="90" y="85"/>
                    <a:pt x="95" y="83"/>
                    <a:pt x="100" y="81"/>
                  </a:cubicBezTo>
                  <a:lnTo>
                    <a:pt x="100" y="10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49" name="Freeform 16"/>
            <p:cNvSpPr>
              <a:spLocks noEditPoints="1"/>
            </p:cNvSpPr>
            <p:nvPr/>
          </p:nvSpPr>
          <p:spPr bwMode="auto">
            <a:xfrm>
              <a:off x="5186" y="2348"/>
              <a:ext cx="45" cy="63"/>
            </a:xfrm>
            <a:custGeom>
              <a:avLst/>
              <a:gdLst>
                <a:gd name="T0" fmla="*/ 108 w 147"/>
                <a:gd name="T1" fmla="*/ 3 h 206"/>
                <a:gd name="T2" fmla="*/ 108 w 147"/>
                <a:gd name="T3" fmla="*/ 3 h 206"/>
                <a:gd name="T4" fmla="*/ 108 w 147"/>
                <a:gd name="T5" fmla="*/ 16 h 206"/>
                <a:gd name="T6" fmla="*/ 67 w 147"/>
                <a:gd name="T7" fmla="*/ 0 h 206"/>
                <a:gd name="T8" fmla="*/ 0 w 147"/>
                <a:gd name="T9" fmla="*/ 74 h 206"/>
                <a:gd name="T10" fmla="*/ 67 w 147"/>
                <a:gd name="T11" fmla="*/ 148 h 206"/>
                <a:gd name="T12" fmla="*/ 108 w 147"/>
                <a:gd name="T13" fmla="*/ 133 h 206"/>
                <a:gd name="T14" fmla="*/ 108 w 147"/>
                <a:gd name="T15" fmla="*/ 146 h 206"/>
                <a:gd name="T16" fmla="*/ 75 w 147"/>
                <a:gd name="T17" fmla="*/ 175 h 206"/>
                <a:gd name="T18" fmla="*/ 46 w 147"/>
                <a:gd name="T19" fmla="*/ 157 h 206"/>
                <a:gd name="T20" fmla="*/ 46 w 147"/>
                <a:gd name="T21" fmla="*/ 156 h 206"/>
                <a:gd name="T22" fmla="*/ 5 w 147"/>
                <a:gd name="T23" fmla="*/ 156 h 206"/>
                <a:gd name="T24" fmla="*/ 5 w 147"/>
                <a:gd name="T25" fmla="*/ 158 h 206"/>
                <a:gd name="T26" fmla="*/ 68 w 147"/>
                <a:gd name="T27" fmla="*/ 206 h 206"/>
                <a:gd name="T28" fmla="*/ 147 w 147"/>
                <a:gd name="T29" fmla="*/ 151 h 206"/>
                <a:gd name="T30" fmla="*/ 147 w 147"/>
                <a:gd name="T31" fmla="*/ 3 h 206"/>
                <a:gd name="T32" fmla="*/ 108 w 147"/>
                <a:gd name="T33" fmla="*/ 3 h 206"/>
                <a:gd name="T34" fmla="*/ 108 w 147"/>
                <a:gd name="T35" fmla="*/ 3 h 206"/>
                <a:gd name="T36" fmla="*/ 75 w 147"/>
                <a:gd name="T37" fmla="*/ 114 h 206"/>
                <a:gd name="T38" fmla="*/ 75 w 147"/>
                <a:gd name="T39" fmla="*/ 114 h 206"/>
                <a:gd name="T40" fmla="*/ 40 w 147"/>
                <a:gd name="T41" fmla="*/ 74 h 206"/>
                <a:gd name="T42" fmla="*/ 75 w 147"/>
                <a:gd name="T43" fmla="*/ 34 h 206"/>
                <a:gd name="T44" fmla="*/ 111 w 147"/>
                <a:gd name="T45" fmla="*/ 74 h 206"/>
                <a:gd name="T46" fmla="*/ 75 w 147"/>
                <a:gd name="T47" fmla="*/ 114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7" h="206">
                  <a:moveTo>
                    <a:pt x="108" y="3"/>
                  </a:moveTo>
                  <a:lnTo>
                    <a:pt x="108" y="3"/>
                  </a:lnTo>
                  <a:lnTo>
                    <a:pt x="108" y="16"/>
                  </a:lnTo>
                  <a:cubicBezTo>
                    <a:pt x="97" y="5"/>
                    <a:pt x="85" y="0"/>
                    <a:pt x="67" y="0"/>
                  </a:cubicBezTo>
                  <a:cubicBezTo>
                    <a:pt x="27" y="0"/>
                    <a:pt x="0" y="29"/>
                    <a:pt x="0" y="74"/>
                  </a:cubicBezTo>
                  <a:cubicBezTo>
                    <a:pt x="0" y="118"/>
                    <a:pt x="27" y="148"/>
                    <a:pt x="67" y="148"/>
                  </a:cubicBezTo>
                  <a:cubicBezTo>
                    <a:pt x="73" y="148"/>
                    <a:pt x="93" y="147"/>
                    <a:pt x="108" y="133"/>
                  </a:cubicBezTo>
                  <a:lnTo>
                    <a:pt x="108" y="146"/>
                  </a:lnTo>
                  <a:cubicBezTo>
                    <a:pt x="108" y="165"/>
                    <a:pt x="97" y="175"/>
                    <a:pt x="75" y="175"/>
                  </a:cubicBezTo>
                  <a:cubicBezTo>
                    <a:pt x="60" y="175"/>
                    <a:pt x="49" y="168"/>
                    <a:pt x="46" y="157"/>
                  </a:cubicBezTo>
                  <a:lnTo>
                    <a:pt x="46" y="156"/>
                  </a:lnTo>
                  <a:lnTo>
                    <a:pt x="5" y="156"/>
                  </a:lnTo>
                  <a:lnTo>
                    <a:pt x="5" y="158"/>
                  </a:lnTo>
                  <a:cubicBezTo>
                    <a:pt x="5" y="175"/>
                    <a:pt x="18" y="206"/>
                    <a:pt x="68" y="206"/>
                  </a:cubicBezTo>
                  <a:cubicBezTo>
                    <a:pt x="107" y="206"/>
                    <a:pt x="147" y="199"/>
                    <a:pt x="147" y="151"/>
                  </a:cubicBezTo>
                  <a:lnTo>
                    <a:pt x="147" y="3"/>
                  </a:lnTo>
                  <a:lnTo>
                    <a:pt x="108" y="3"/>
                  </a:lnTo>
                  <a:lnTo>
                    <a:pt x="108" y="3"/>
                  </a:lnTo>
                  <a:close/>
                  <a:moveTo>
                    <a:pt x="75" y="114"/>
                  </a:moveTo>
                  <a:lnTo>
                    <a:pt x="75" y="114"/>
                  </a:lnTo>
                  <a:cubicBezTo>
                    <a:pt x="48" y="114"/>
                    <a:pt x="40" y="90"/>
                    <a:pt x="40" y="74"/>
                  </a:cubicBezTo>
                  <a:cubicBezTo>
                    <a:pt x="40" y="58"/>
                    <a:pt x="48" y="34"/>
                    <a:pt x="75" y="34"/>
                  </a:cubicBezTo>
                  <a:cubicBezTo>
                    <a:pt x="102" y="34"/>
                    <a:pt x="110" y="58"/>
                    <a:pt x="111" y="74"/>
                  </a:cubicBezTo>
                  <a:cubicBezTo>
                    <a:pt x="110" y="90"/>
                    <a:pt x="102" y="114"/>
                    <a:pt x="75" y="11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50" name="Freeform 17"/>
            <p:cNvSpPr>
              <a:spLocks noEditPoints="1"/>
            </p:cNvSpPr>
            <p:nvPr/>
          </p:nvSpPr>
          <p:spPr bwMode="auto">
            <a:xfrm>
              <a:off x="5234" y="2348"/>
              <a:ext cx="47" cy="49"/>
            </a:xfrm>
            <a:custGeom>
              <a:avLst/>
              <a:gdLst>
                <a:gd name="T0" fmla="*/ 78 w 156"/>
                <a:gd name="T1" fmla="*/ 0 h 159"/>
                <a:gd name="T2" fmla="*/ 78 w 156"/>
                <a:gd name="T3" fmla="*/ 0 h 159"/>
                <a:gd name="T4" fmla="*/ 0 w 156"/>
                <a:gd name="T5" fmla="*/ 80 h 159"/>
                <a:gd name="T6" fmla="*/ 78 w 156"/>
                <a:gd name="T7" fmla="*/ 159 h 159"/>
                <a:gd name="T8" fmla="*/ 156 w 156"/>
                <a:gd name="T9" fmla="*/ 80 h 159"/>
                <a:gd name="T10" fmla="*/ 78 w 156"/>
                <a:gd name="T11" fmla="*/ 0 h 159"/>
                <a:gd name="T12" fmla="*/ 78 w 156"/>
                <a:gd name="T13" fmla="*/ 123 h 159"/>
                <a:gd name="T14" fmla="*/ 78 w 156"/>
                <a:gd name="T15" fmla="*/ 123 h 159"/>
                <a:gd name="T16" fmla="*/ 40 w 156"/>
                <a:gd name="T17" fmla="*/ 80 h 159"/>
                <a:gd name="T18" fmla="*/ 78 w 156"/>
                <a:gd name="T19" fmla="*/ 36 h 159"/>
                <a:gd name="T20" fmla="*/ 115 w 156"/>
                <a:gd name="T21" fmla="*/ 80 h 159"/>
                <a:gd name="T22" fmla="*/ 78 w 156"/>
                <a:gd name="T23" fmla="*/ 123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6" h="159">
                  <a:moveTo>
                    <a:pt x="78" y="0"/>
                  </a:moveTo>
                  <a:lnTo>
                    <a:pt x="78" y="0"/>
                  </a:lnTo>
                  <a:cubicBezTo>
                    <a:pt x="31" y="0"/>
                    <a:pt x="0" y="32"/>
                    <a:pt x="0" y="80"/>
                  </a:cubicBezTo>
                  <a:cubicBezTo>
                    <a:pt x="0" y="127"/>
                    <a:pt x="31" y="159"/>
                    <a:pt x="78" y="159"/>
                  </a:cubicBezTo>
                  <a:cubicBezTo>
                    <a:pt x="124" y="159"/>
                    <a:pt x="156" y="127"/>
                    <a:pt x="156" y="80"/>
                  </a:cubicBezTo>
                  <a:cubicBezTo>
                    <a:pt x="156" y="32"/>
                    <a:pt x="124" y="0"/>
                    <a:pt x="78" y="0"/>
                  </a:cubicBezTo>
                  <a:close/>
                  <a:moveTo>
                    <a:pt x="78" y="123"/>
                  </a:moveTo>
                  <a:lnTo>
                    <a:pt x="78" y="123"/>
                  </a:lnTo>
                  <a:cubicBezTo>
                    <a:pt x="52" y="123"/>
                    <a:pt x="40" y="101"/>
                    <a:pt x="40" y="80"/>
                  </a:cubicBezTo>
                  <a:cubicBezTo>
                    <a:pt x="40" y="58"/>
                    <a:pt x="52" y="36"/>
                    <a:pt x="78" y="36"/>
                  </a:cubicBezTo>
                  <a:cubicBezTo>
                    <a:pt x="104" y="36"/>
                    <a:pt x="115" y="58"/>
                    <a:pt x="115" y="80"/>
                  </a:cubicBezTo>
                  <a:cubicBezTo>
                    <a:pt x="115" y="101"/>
                    <a:pt x="104" y="123"/>
                    <a:pt x="78" y="12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grpSp>
    </p:spTree>
    <p:extLst>
      <p:ext uri="{BB962C8B-B14F-4D97-AF65-F5344CB8AC3E}">
        <p14:creationId xmlns:p14="http://schemas.microsoft.com/office/powerpoint/2010/main" val="4159473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Tree>
    <p:extLst>
      <p:ext uri="{BB962C8B-B14F-4D97-AF65-F5344CB8AC3E}">
        <p14:creationId xmlns:p14="http://schemas.microsoft.com/office/powerpoint/2010/main" val="35616263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hart(s) White">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20" y="1604846"/>
            <a:ext cx="3466904" cy="4225292"/>
          </a:xfrm>
        </p:spPr>
        <p:txBody>
          <a:bodyPr/>
          <a:lstStyle>
            <a:lvl1pPr>
              <a:defRPr sz="1333"/>
            </a:lvl1pPr>
            <a:lvl2pPr>
              <a:defRPr sz="1333"/>
            </a:lvl2pPr>
            <a:lvl3pPr>
              <a:defRPr sz="1333"/>
            </a:lvl3pPr>
            <a:lvl4pPr>
              <a:defRPr sz="1333"/>
            </a:lvl4pPr>
            <a:lvl5pPr>
              <a:defRPr sz="1467"/>
            </a:lvl5pPr>
          </a:lstStyle>
          <a:p>
            <a:pPr lvl="0"/>
            <a:r>
              <a:rPr lang="en-GB"/>
              <a:t>Click to edit Master text styles</a:t>
            </a:r>
          </a:p>
          <a:p>
            <a:pPr lvl="1"/>
            <a:r>
              <a:rPr lang="en-GB"/>
              <a:t>Second level</a:t>
            </a:r>
          </a:p>
          <a:p>
            <a:pPr lvl="1"/>
            <a:r>
              <a:rPr lang="en-GB"/>
              <a:t>Third level</a:t>
            </a:r>
          </a:p>
          <a:p>
            <a:pPr lvl="2"/>
            <a:r>
              <a:rPr lang="en-GB"/>
              <a:t>Fourth level</a:t>
            </a:r>
          </a:p>
          <a:p>
            <a:pPr lvl="3"/>
            <a:r>
              <a:rPr lang="en-GB"/>
              <a:t>Fifth level</a:t>
            </a:r>
          </a:p>
        </p:txBody>
      </p:sp>
      <p:sp>
        <p:nvSpPr>
          <p:cNvPr id="19" name="Footer Placeholder 18"/>
          <p:cNvSpPr>
            <a:spLocks noGrp="1"/>
          </p:cNvSpPr>
          <p:nvPr>
            <p:ph type="ftr" sz="quarter" idx="10"/>
          </p:nvPr>
        </p:nvSpPr>
        <p:spPr>
          <a:xfrm>
            <a:off x="1044545" y="6218092"/>
            <a:ext cx="8461948" cy="169277"/>
          </a:xfrm>
        </p:spPr>
        <p:txBody>
          <a:bodyPr/>
          <a:lstStyle>
            <a:lvl1pPr>
              <a:defRPr sz="1067"/>
            </a:lvl1pPr>
          </a:lstStyle>
          <a:p>
            <a:endParaRPr lang="en-GB"/>
          </a:p>
        </p:txBody>
      </p:sp>
      <p:sp>
        <p:nvSpPr>
          <p:cNvPr id="20" name="Slide Number Placeholder 19"/>
          <p:cNvSpPr>
            <a:spLocks noGrp="1"/>
          </p:cNvSpPr>
          <p:nvPr>
            <p:ph type="sldNum" sz="quarter" idx="11"/>
          </p:nvPr>
        </p:nvSpPr>
        <p:spPr>
          <a:xfrm>
            <a:off x="612485" y="6218092"/>
            <a:ext cx="432056" cy="169277"/>
          </a:xfrm>
        </p:spPr>
        <p:txBody>
          <a:bodyPr/>
          <a:lstStyle>
            <a:lvl1pPr>
              <a:defRPr sz="1067"/>
            </a:lvl1pPr>
          </a:lstStyle>
          <a:p>
            <a:fld id="{2BDD42AE-8D91-4050-82F0-E46E548588BD}" type="slidenum">
              <a:rPr lang="en-GB" smtClean="0"/>
              <a:t>‹#›</a:t>
            </a:fld>
            <a:endParaRPr lang="en-GB"/>
          </a:p>
        </p:txBody>
      </p:sp>
      <p:grpSp>
        <p:nvGrpSpPr>
          <p:cNvPr id="41" name="Group 8"/>
          <p:cNvGrpSpPr>
            <a:grpSpLocks noChangeAspect="1"/>
          </p:cNvGrpSpPr>
          <p:nvPr/>
        </p:nvGrpSpPr>
        <p:grpSpPr bwMode="auto">
          <a:xfrm>
            <a:off x="10131034" y="5940891"/>
            <a:ext cx="1448481" cy="554400"/>
            <a:chOff x="4860" y="2263"/>
            <a:chExt cx="465" cy="178"/>
          </a:xfrm>
          <a:solidFill>
            <a:schemeClr val="accent2"/>
          </a:solidFill>
        </p:grpSpPr>
        <p:sp>
          <p:nvSpPr>
            <p:cNvPr id="42" name="Freeform 9"/>
            <p:cNvSpPr>
              <a:spLocks/>
            </p:cNvSpPr>
            <p:nvPr/>
          </p:nvSpPr>
          <p:spPr bwMode="auto">
            <a:xfrm>
              <a:off x="4860" y="2396"/>
              <a:ext cx="44" cy="45"/>
            </a:xfrm>
            <a:custGeom>
              <a:avLst/>
              <a:gdLst>
                <a:gd name="T0" fmla="*/ 0 w 145"/>
                <a:gd name="T1" fmla="*/ 73 h 146"/>
                <a:gd name="T2" fmla="*/ 0 w 145"/>
                <a:gd name="T3" fmla="*/ 73 h 146"/>
                <a:gd name="T4" fmla="*/ 72 w 145"/>
                <a:gd name="T5" fmla="*/ 0 h 146"/>
                <a:gd name="T6" fmla="*/ 145 w 145"/>
                <a:gd name="T7" fmla="*/ 73 h 146"/>
                <a:gd name="T8" fmla="*/ 72 w 145"/>
                <a:gd name="T9" fmla="*/ 146 h 146"/>
                <a:gd name="T10" fmla="*/ 0 w 145"/>
                <a:gd name="T11" fmla="*/ 73 h 146"/>
              </a:gdLst>
              <a:ahLst/>
              <a:cxnLst>
                <a:cxn ang="0">
                  <a:pos x="T0" y="T1"/>
                </a:cxn>
                <a:cxn ang="0">
                  <a:pos x="T2" y="T3"/>
                </a:cxn>
                <a:cxn ang="0">
                  <a:pos x="T4" y="T5"/>
                </a:cxn>
                <a:cxn ang="0">
                  <a:pos x="T6" y="T7"/>
                </a:cxn>
                <a:cxn ang="0">
                  <a:pos x="T8" y="T9"/>
                </a:cxn>
                <a:cxn ang="0">
                  <a:pos x="T10" y="T11"/>
                </a:cxn>
              </a:cxnLst>
              <a:rect l="0" t="0" r="r" b="b"/>
              <a:pathLst>
                <a:path w="145" h="146">
                  <a:moveTo>
                    <a:pt x="0" y="73"/>
                  </a:moveTo>
                  <a:lnTo>
                    <a:pt x="0" y="73"/>
                  </a:lnTo>
                  <a:cubicBezTo>
                    <a:pt x="0" y="32"/>
                    <a:pt x="32" y="0"/>
                    <a:pt x="72" y="0"/>
                  </a:cubicBezTo>
                  <a:cubicBezTo>
                    <a:pt x="113" y="0"/>
                    <a:pt x="145" y="32"/>
                    <a:pt x="145" y="73"/>
                  </a:cubicBezTo>
                  <a:cubicBezTo>
                    <a:pt x="145" y="113"/>
                    <a:pt x="113" y="146"/>
                    <a:pt x="72" y="146"/>
                  </a:cubicBezTo>
                  <a:cubicBezTo>
                    <a:pt x="32" y="146"/>
                    <a:pt x="0" y="113"/>
                    <a:pt x="0" y="7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43" name="Freeform 10"/>
            <p:cNvSpPr>
              <a:spLocks noEditPoints="1"/>
            </p:cNvSpPr>
            <p:nvPr/>
          </p:nvSpPr>
          <p:spPr bwMode="auto">
            <a:xfrm>
              <a:off x="4860" y="2263"/>
              <a:ext cx="133" cy="134"/>
            </a:xfrm>
            <a:custGeom>
              <a:avLst/>
              <a:gdLst>
                <a:gd name="T0" fmla="*/ 219 w 438"/>
                <a:gd name="T1" fmla="*/ 0 h 437"/>
                <a:gd name="T2" fmla="*/ 219 w 438"/>
                <a:gd name="T3" fmla="*/ 0 h 437"/>
                <a:gd name="T4" fmla="*/ 0 w 438"/>
                <a:gd name="T5" fmla="*/ 219 h 437"/>
                <a:gd name="T6" fmla="*/ 219 w 438"/>
                <a:gd name="T7" fmla="*/ 437 h 437"/>
                <a:gd name="T8" fmla="*/ 438 w 438"/>
                <a:gd name="T9" fmla="*/ 219 h 437"/>
                <a:gd name="T10" fmla="*/ 219 w 438"/>
                <a:gd name="T11" fmla="*/ 0 h 437"/>
                <a:gd name="T12" fmla="*/ 218 w 438"/>
                <a:gd name="T13" fmla="*/ 294 h 437"/>
                <a:gd name="T14" fmla="*/ 218 w 438"/>
                <a:gd name="T15" fmla="*/ 294 h 437"/>
                <a:gd name="T16" fmla="*/ 145 w 438"/>
                <a:gd name="T17" fmla="*/ 221 h 437"/>
                <a:gd name="T18" fmla="*/ 218 w 438"/>
                <a:gd name="T19" fmla="*/ 148 h 437"/>
                <a:gd name="T20" fmla="*/ 291 w 438"/>
                <a:gd name="T21" fmla="*/ 221 h 437"/>
                <a:gd name="T22" fmla="*/ 218 w 438"/>
                <a:gd name="T23" fmla="*/ 294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8" h="437">
                  <a:moveTo>
                    <a:pt x="219" y="0"/>
                  </a:moveTo>
                  <a:lnTo>
                    <a:pt x="219" y="0"/>
                  </a:lnTo>
                  <a:cubicBezTo>
                    <a:pt x="98" y="0"/>
                    <a:pt x="0" y="98"/>
                    <a:pt x="0" y="219"/>
                  </a:cubicBezTo>
                  <a:cubicBezTo>
                    <a:pt x="0" y="339"/>
                    <a:pt x="98" y="437"/>
                    <a:pt x="219" y="437"/>
                  </a:cubicBezTo>
                  <a:cubicBezTo>
                    <a:pt x="340" y="437"/>
                    <a:pt x="438" y="339"/>
                    <a:pt x="438" y="219"/>
                  </a:cubicBezTo>
                  <a:cubicBezTo>
                    <a:pt x="438" y="98"/>
                    <a:pt x="340" y="0"/>
                    <a:pt x="219" y="0"/>
                  </a:cubicBezTo>
                  <a:close/>
                  <a:moveTo>
                    <a:pt x="218" y="294"/>
                  </a:moveTo>
                  <a:lnTo>
                    <a:pt x="218" y="294"/>
                  </a:lnTo>
                  <a:cubicBezTo>
                    <a:pt x="178" y="294"/>
                    <a:pt x="145" y="262"/>
                    <a:pt x="145" y="221"/>
                  </a:cubicBezTo>
                  <a:cubicBezTo>
                    <a:pt x="145" y="181"/>
                    <a:pt x="178" y="148"/>
                    <a:pt x="218" y="148"/>
                  </a:cubicBezTo>
                  <a:cubicBezTo>
                    <a:pt x="258" y="148"/>
                    <a:pt x="291" y="181"/>
                    <a:pt x="291" y="221"/>
                  </a:cubicBezTo>
                  <a:cubicBezTo>
                    <a:pt x="291" y="262"/>
                    <a:pt x="258" y="294"/>
                    <a:pt x="218" y="29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44" name="Freeform 11"/>
            <p:cNvSpPr>
              <a:spLocks/>
            </p:cNvSpPr>
            <p:nvPr/>
          </p:nvSpPr>
          <p:spPr bwMode="auto">
            <a:xfrm>
              <a:off x="5285" y="2348"/>
              <a:ext cx="40" cy="48"/>
            </a:xfrm>
            <a:custGeom>
              <a:avLst/>
              <a:gdLst>
                <a:gd name="T0" fmla="*/ 39 w 132"/>
                <a:gd name="T1" fmla="*/ 17 h 156"/>
                <a:gd name="T2" fmla="*/ 39 w 132"/>
                <a:gd name="T3" fmla="*/ 17 h 156"/>
                <a:gd name="T4" fmla="*/ 39 w 132"/>
                <a:gd name="T5" fmla="*/ 3 h 156"/>
                <a:gd name="T6" fmla="*/ 0 w 132"/>
                <a:gd name="T7" fmla="*/ 3 h 156"/>
                <a:gd name="T8" fmla="*/ 0 w 132"/>
                <a:gd name="T9" fmla="*/ 156 h 156"/>
                <a:gd name="T10" fmla="*/ 39 w 132"/>
                <a:gd name="T11" fmla="*/ 156 h 156"/>
                <a:gd name="T12" fmla="*/ 39 w 132"/>
                <a:gd name="T13" fmla="*/ 75 h 156"/>
                <a:gd name="T14" fmla="*/ 70 w 132"/>
                <a:gd name="T15" fmla="*/ 38 h 156"/>
                <a:gd name="T16" fmla="*/ 93 w 132"/>
                <a:gd name="T17" fmla="*/ 63 h 156"/>
                <a:gd name="T18" fmla="*/ 93 w 132"/>
                <a:gd name="T19" fmla="*/ 156 h 156"/>
                <a:gd name="T20" fmla="*/ 132 w 132"/>
                <a:gd name="T21" fmla="*/ 156 h 156"/>
                <a:gd name="T22" fmla="*/ 132 w 132"/>
                <a:gd name="T23" fmla="*/ 52 h 156"/>
                <a:gd name="T24" fmla="*/ 79 w 132"/>
                <a:gd name="T25" fmla="*/ 0 h 156"/>
                <a:gd name="T26" fmla="*/ 39 w 132"/>
                <a:gd name="T27" fmla="*/ 17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56">
                  <a:moveTo>
                    <a:pt x="39" y="17"/>
                  </a:moveTo>
                  <a:lnTo>
                    <a:pt x="39" y="17"/>
                  </a:lnTo>
                  <a:lnTo>
                    <a:pt x="39" y="3"/>
                  </a:lnTo>
                  <a:lnTo>
                    <a:pt x="0" y="3"/>
                  </a:lnTo>
                  <a:lnTo>
                    <a:pt x="0" y="156"/>
                  </a:lnTo>
                  <a:lnTo>
                    <a:pt x="39" y="156"/>
                  </a:lnTo>
                  <a:lnTo>
                    <a:pt x="39" y="75"/>
                  </a:lnTo>
                  <a:cubicBezTo>
                    <a:pt x="39" y="52"/>
                    <a:pt x="51" y="38"/>
                    <a:pt x="70" y="38"/>
                  </a:cubicBezTo>
                  <a:cubicBezTo>
                    <a:pt x="91" y="38"/>
                    <a:pt x="93" y="55"/>
                    <a:pt x="93" y="63"/>
                  </a:cubicBezTo>
                  <a:lnTo>
                    <a:pt x="93" y="156"/>
                  </a:lnTo>
                  <a:lnTo>
                    <a:pt x="132" y="156"/>
                  </a:lnTo>
                  <a:lnTo>
                    <a:pt x="132" y="52"/>
                  </a:lnTo>
                  <a:cubicBezTo>
                    <a:pt x="132" y="17"/>
                    <a:pt x="114" y="0"/>
                    <a:pt x="79" y="0"/>
                  </a:cubicBezTo>
                  <a:cubicBezTo>
                    <a:pt x="63" y="0"/>
                    <a:pt x="49" y="6"/>
                    <a:pt x="39" y="1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45" name="Freeform 12"/>
            <p:cNvSpPr>
              <a:spLocks/>
            </p:cNvSpPr>
            <p:nvPr/>
          </p:nvSpPr>
          <p:spPr bwMode="auto">
            <a:xfrm>
              <a:off x="5111" y="2349"/>
              <a:ext cx="28" cy="47"/>
            </a:xfrm>
            <a:custGeom>
              <a:avLst/>
              <a:gdLst>
                <a:gd name="T0" fmla="*/ 37 w 90"/>
                <a:gd name="T1" fmla="*/ 24 h 154"/>
                <a:gd name="T2" fmla="*/ 37 w 90"/>
                <a:gd name="T3" fmla="*/ 24 h 154"/>
                <a:gd name="T4" fmla="*/ 37 w 90"/>
                <a:gd name="T5" fmla="*/ 1 h 154"/>
                <a:gd name="T6" fmla="*/ 0 w 90"/>
                <a:gd name="T7" fmla="*/ 1 h 154"/>
                <a:gd name="T8" fmla="*/ 0 w 90"/>
                <a:gd name="T9" fmla="*/ 154 h 154"/>
                <a:gd name="T10" fmla="*/ 37 w 90"/>
                <a:gd name="T11" fmla="*/ 154 h 154"/>
                <a:gd name="T12" fmla="*/ 37 w 90"/>
                <a:gd name="T13" fmla="*/ 75 h 154"/>
                <a:gd name="T14" fmla="*/ 74 w 90"/>
                <a:gd name="T15" fmla="*/ 40 h 154"/>
                <a:gd name="T16" fmla="*/ 90 w 90"/>
                <a:gd name="T17" fmla="*/ 41 h 154"/>
                <a:gd name="T18" fmla="*/ 90 w 90"/>
                <a:gd name="T19" fmla="*/ 40 h 154"/>
                <a:gd name="T20" fmla="*/ 90 w 90"/>
                <a:gd name="T21" fmla="*/ 1 h 154"/>
                <a:gd name="T22" fmla="*/ 89 w 90"/>
                <a:gd name="T23" fmla="*/ 1 h 154"/>
                <a:gd name="T24" fmla="*/ 80 w 90"/>
                <a:gd name="T25" fmla="*/ 0 h 154"/>
                <a:gd name="T26" fmla="*/ 37 w 90"/>
                <a:gd name="T27" fmla="*/ 2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54">
                  <a:moveTo>
                    <a:pt x="37" y="24"/>
                  </a:moveTo>
                  <a:lnTo>
                    <a:pt x="37" y="24"/>
                  </a:lnTo>
                  <a:lnTo>
                    <a:pt x="37" y="1"/>
                  </a:lnTo>
                  <a:lnTo>
                    <a:pt x="0" y="1"/>
                  </a:lnTo>
                  <a:lnTo>
                    <a:pt x="0" y="154"/>
                  </a:lnTo>
                  <a:lnTo>
                    <a:pt x="37" y="154"/>
                  </a:lnTo>
                  <a:lnTo>
                    <a:pt x="37" y="75"/>
                  </a:lnTo>
                  <a:cubicBezTo>
                    <a:pt x="39" y="59"/>
                    <a:pt x="47" y="40"/>
                    <a:pt x="74" y="40"/>
                  </a:cubicBezTo>
                  <a:lnTo>
                    <a:pt x="90" y="41"/>
                  </a:lnTo>
                  <a:lnTo>
                    <a:pt x="90" y="40"/>
                  </a:lnTo>
                  <a:lnTo>
                    <a:pt x="90" y="1"/>
                  </a:lnTo>
                  <a:lnTo>
                    <a:pt x="89" y="1"/>
                  </a:lnTo>
                  <a:lnTo>
                    <a:pt x="80" y="0"/>
                  </a:lnTo>
                  <a:cubicBezTo>
                    <a:pt x="63" y="0"/>
                    <a:pt x="46" y="9"/>
                    <a:pt x="37" y="2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46" name="Freeform 13"/>
            <p:cNvSpPr>
              <a:spLocks noEditPoints="1"/>
            </p:cNvSpPr>
            <p:nvPr/>
          </p:nvSpPr>
          <p:spPr bwMode="auto">
            <a:xfrm>
              <a:off x="5014" y="2331"/>
              <a:ext cx="49" cy="65"/>
            </a:xfrm>
            <a:custGeom>
              <a:avLst/>
              <a:gdLst>
                <a:gd name="T0" fmla="*/ 85 w 161"/>
                <a:gd name="T1" fmla="*/ 0 h 214"/>
                <a:gd name="T2" fmla="*/ 85 w 161"/>
                <a:gd name="T3" fmla="*/ 0 h 214"/>
                <a:gd name="T4" fmla="*/ 0 w 161"/>
                <a:gd name="T5" fmla="*/ 0 h 214"/>
                <a:gd name="T6" fmla="*/ 0 w 161"/>
                <a:gd name="T7" fmla="*/ 214 h 214"/>
                <a:gd name="T8" fmla="*/ 43 w 161"/>
                <a:gd name="T9" fmla="*/ 214 h 214"/>
                <a:gd name="T10" fmla="*/ 43 w 161"/>
                <a:gd name="T11" fmla="*/ 143 h 214"/>
                <a:gd name="T12" fmla="*/ 88 w 161"/>
                <a:gd name="T13" fmla="*/ 143 h 214"/>
                <a:gd name="T14" fmla="*/ 161 w 161"/>
                <a:gd name="T15" fmla="*/ 73 h 214"/>
                <a:gd name="T16" fmla="*/ 85 w 161"/>
                <a:gd name="T17" fmla="*/ 0 h 214"/>
                <a:gd name="T18" fmla="*/ 81 w 161"/>
                <a:gd name="T19" fmla="*/ 107 h 214"/>
                <a:gd name="T20" fmla="*/ 81 w 161"/>
                <a:gd name="T21" fmla="*/ 107 h 214"/>
                <a:gd name="T22" fmla="*/ 43 w 161"/>
                <a:gd name="T23" fmla="*/ 107 h 214"/>
                <a:gd name="T24" fmla="*/ 43 w 161"/>
                <a:gd name="T25" fmla="*/ 36 h 214"/>
                <a:gd name="T26" fmla="*/ 79 w 161"/>
                <a:gd name="T27" fmla="*/ 36 h 214"/>
                <a:gd name="T28" fmla="*/ 116 w 161"/>
                <a:gd name="T29" fmla="*/ 73 h 214"/>
                <a:gd name="T30" fmla="*/ 81 w 161"/>
                <a:gd name="T31" fmla="*/ 107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1" h="214">
                  <a:moveTo>
                    <a:pt x="85" y="0"/>
                  </a:moveTo>
                  <a:lnTo>
                    <a:pt x="85" y="0"/>
                  </a:lnTo>
                  <a:lnTo>
                    <a:pt x="0" y="0"/>
                  </a:lnTo>
                  <a:lnTo>
                    <a:pt x="0" y="214"/>
                  </a:lnTo>
                  <a:lnTo>
                    <a:pt x="43" y="214"/>
                  </a:lnTo>
                  <a:lnTo>
                    <a:pt x="43" y="143"/>
                  </a:lnTo>
                  <a:lnTo>
                    <a:pt x="88" y="143"/>
                  </a:lnTo>
                  <a:cubicBezTo>
                    <a:pt x="131" y="143"/>
                    <a:pt x="161" y="115"/>
                    <a:pt x="161" y="73"/>
                  </a:cubicBezTo>
                  <a:cubicBezTo>
                    <a:pt x="161" y="27"/>
                    <a:pt x="133" y="0"/>
                    <a:pt x="85" y="0"/>
                  </a:cubicBezTo>
                  <a:close/>
                  <a:moveTo>
                    <a:pt x="81" y="107"/>
                  </a:moveTo>
                  <a:lnTo>
                    <a:pt x="81" y="107"/>
                  </a:lnTo>
                  <a:lnTo>
                    <a:pt x="43" y="107"/>
                  </a:lnTo>
                  <a:lnTo>
                    <a:pt x="43" y="36"/>
                  </a:lnTo>
                  <a:lnTo>
                    <a:pt x="79" y="36"/>
                  </a:lnTo>
                  <a:cubicBezTo>
                    <a:pt x="105" y="36"/>
                    <a:pt x="116" y="48"/>
                    <a:pt x="116" y="73"/>
                  </a:cubicBezTo>
                  <a:cubicBezTo>
                    <a:pt x="116" y="94"/>
                    <a:pt x="103" y="107"/>
                    <a:pt x="81" y="10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47" name="Freeform 14"/>
            <p:cNvSpPr>
              <a:spLocks noEditPoints="1"/>
            </p:cNvSpPr>
            <p:nvPr/>
          </p:nvSpPr>
          <p:spPr bwMode="auto">
            <a:xfrm>
              <a:off x="5063" y="2348"/>
              <a:ext cx="45" cy="49"/>
            </a:xfrm>
            <a:custGeom>
              <a:avLst/>
              <a:gdLst>
                <a:gd name="T0" fmla="*/ 145 w 146"/>
                <a:gd name="T1" fmla="*/ 154 h 159"/>
                <a:gd name="T2" fmla="*/ 145 w 146"/>
                <a:gd name="T3" fmla="*/ 154 h 159"/>
                <a:gd name="T4" fmla="*/ 139 w 146"/>
                <a:gd name="T5" fmla="*/ 129 h 159"/>
                <a:gd name="T6" fmla="*/ 139 w 146"/>
                <a:gd name="T7" fmla="*/ 50 h 159"/>
                <a:gd name="T8" fmla="*/ 73 w 146"/>
                <a:gd name="T9" fmla="*/ 0 h 159"/>
                <a:gd name="T10" fmla="*/ 8 w 146"/>
                <a:gd name="T11" fmla="*/ 50 h 159"/>
                <a:gd name="T12" fmla="*/ 8 w 146"/>
                <a:gd name="T13" fmla="*/ 51 h 159"/>
                <a:gd name="T14" fmla="*/ 47 w 146"/>
                <a:gd name="T15" fmla="*/ 53 h 159"/>
                <a:gd name="T16" fmla="*/ 47 w 146"/>
                <a:gd name="T17" fmla="*/ 51 h 159"/>
                <a:gd name="T18" fmla="*/ 73 w 146"/>
                <a:gd name="T19" fmla="*/ 30 h 159"/>
                <a:gd name="T20" fmla="*/ 100 w 146"/>
                <a:gd name="T21" fmla="*/ 48 h 159"/>
                <a:gd name="T22" fmla="*/ 100 w 146"/>
                <a:gd name="T23" fmla="*/ 51 h 159"/>
                <a:gd name="T24" fmla="*/ 71 w 146"/>
                <a:gd name="T25" fmla="*/ 58 h 159"/>
                <a:gd name="T26" fmla="*/ 47 w 146"/>
                <a:gd name="T27" fmla="*/ 63 h 159"/>
                <a:gd name="T28" fmla="*/ 0 w 146"/>
                <a:gd name="T29" fmla="*/ 111 h 159"/>
                <a:gd name="T30" fmla="*/ 53 w 146"/>
                <a:gd name="T31" fmla="*/ 159 h 159"/>
                <a:gd name="T32" fmla="*/ 100 w 146"/>
                <a:gd name="T33" fmla="*/ 143 h 159"/>
                <a:gd name="T34" fmla="*/ 104 w 146"/>
                <a:gd name="T35" fmla="*/ 155 h 159"/>
                <a:gd name="T36" fmla="*/ 104 w 146"/>
                <a:gd name="T37" fmla="*/ 156 h 159"/>
                <a:gd name="T38" fmla="*/ 146 w 146"/>
                <a:gd name="T39" fmla="*/ 156 h 159"/>
                <a:gd name="T40" fmla="*/ 145 w 146"/>
                <a:gd name="T41" fmla="*/ 154 h 159"/>
                <a:gd name="T42" fmla="*/ 145 w 146"/>
                <a:gd name="T43" fmla="*/ 154 h 159"/>
                <a:gd name="T44" fmla="*/ 100 w 146"/>
                <a:gd name="T45" fmla="*/ 101 h 159"/>
                <a:gd name="T46" fmla="*/ 100 w 146"/>
                <a:gd name="T47" fmla="*/ 101 h 159"/>
                <a:gd name="T48" fmla="*/ 63 w 146"/>
                <a:gd name="T49" fmla="*/ 127 h 159"/>
                <a:gd name="T50" fmla="*/ 41 w 146"/>
                <a:gd name="T51" fmla="*/ 110 h 159"/>
                <a:gd name="T52" fmla="*/ 65 w 146"/>
                <a:gd name="T53" fmla="*/ 90 h 159"/>
                <a:gd name="T54" fmla="*/ 85 w 146"/>
                <a:gd name="T55" fmla="*/ 86 h 159"/>
                <a:gd name="T56" fmla="*/ 100 w 146"/>
                <a:gd name="T57" fmla="*/ 81 h 159"/>
                <a:gd name="T58" fmla="*/ 100 w 146"/>
                <a:gd name="T59" fmla="*/ 101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 h="159">
                  <a:moveTo>
                    <a:pt x="145" y="154"/>
                  </a:moveTo>
                  <a:lnTo>
                    <a:pt x="145" y="154"/>
                  </a:lnTo>
                  <a:cubicBezTo>
                    <a:pt x="142" y="150"/>
                    <a:pt x="139" y="144"/>
                    <a:pt x="139" y="129"/>
                  </a:cubicBezTo>
                  <a:lnTo>
                    <a:pt x="139" y="50"/>
                  </a:lnTo>
                  <a:cubicBezTo>
                    <a:pt x="139" y="5"/>
                    <a:pt x="104" y="0"/>
                    <a:pt x="73" y="0"/>
                  </a:cubicBezTo>
                  <a:cubicBezTo>
                    <a:pt x="42" y="0"/>
                    <a:pt x="8" y="13"/>
                    <a:pt x="8" y="50"/>
                  </a:cubicBezTo>
                  <a:lnTo>
                    <a:pt x="8" y="51"/>
                  </a:lnTo>
                  <a:lnTo>
                    <a:pt x="47" y="53"/>
                  </a:lnTo>
                  <a:lnTo>
                    <a:pt x="47" y="51"/>
                  </a:lnTo>
                  <a:cubicBezTo>
                    <a:pt x="47" y="36"/>
                    <a:pt x="53" y="30"/>
                    <a:pt x="73" y="30"/>
                  </a:cubicBezTo>
                  <a:cubicBezTo>
                    <a:pt x="91" y="30"/>
                    <a:pt x="100" y="36"/>
                    <a:pt x="100" y="48"/>
                  </a:cubicBezTo>
                  <a:lnTo>
                    <a:pt x="100" y="51"/>
                  </a:lnTo>
                  <a:cubicBezTo>
                    <a:pt x="93" y="54"/>
                    <a:pt x="81" y="56"/>
                    <a:pt x="71" y="58"/>
                  </a:cubicBezTo>
                  <a:lnTo>
                    <a:pt x="47" y="63"/>
                  </a:lnTo>
                  <a:cubicBezTo>
                    <a:pt x="17" y="69"/>
                    <a:pt x="0" y="86"/>
                    <a:pt x="0" y="111"/>
                  </a:cubicBezTo>
                  <a:cubicBezTo>
                    <a:pt x="0" y="139"/>
                    <a:pt x="22" y="159"/>
                    <a:pt x="53" y="159"/>
                  </a:cubicBezTo>
                  <a:cubicBezTo>
                    <a:pt x="71" y="159"/>
                    <a:pt x="87" y="154"/>
                    <a:pt x="100" y="143"/>
                  </a:cubicBezTo>
                  <a:cubicBezTo>
                    <a:pt x="101" y="147"/>
                    <a:pt x="102" y="152"/>
                    <a:pt x="104" y="155"/>
                  </a:cubicBezTo>
                  <a:lnTo>
                    <a:pt x="104" y="156"/>
                  </a:lnTo>
                  <a:lnTo>
                    <a:pt x="146" y="156"/>
                  </a:lnTo>
                  <a:lnTo>
                    <a:pt x="145" y="154"/>
                  </a:lnTo>
                  <a:lnTo>
                    <a:pt x="145" y="154"/>
                  </a:lnTo>
                  <a:close/>
                  <a:moveTo>
                    <a:pt x="100" y="101"/>
                  </a:moveTo>
                  <a:lnTo>
                    <a:pt x="100" y="101"/>
                  </a:lnTo>
                  <a:cubicBezTo>
                    <a:pt x="100" y="120"/>
                    <a:pt x="78" y="127"/>
                    <a:pt x="63" y="127"/>
                  </a:cubicBezTo>
                  <a:cubicBezTo>
                    <a:pt x="50" y="127"/>
                    <a:pt x="41" y="120"/>
                    <a:pt x="41" y="110"/>
                  </a:cubicBezTo>
                  <a:cubicBezTo>
                    <a:pt x="41" y="97"/>
                    <a:pt x="50" y="93"/>
                    <a:pt x="65" y="90"/>
                  </a:cubicBezTo>
                  <a:cubicBezTo>
                    <a:pt x="65" y="90"/>
                    <a:pt x="85" y="86"/>
                    <a:pt x="85" y="86"/>
                  </a:cubicBezTo>
                  <a:cubicBezTo>
                    <a:pt x="91" y="85"/>
                    <a:pt x="96" y="83"/>
                    <a:pt x="100" y="81"/>
                  </a:cubicBezTo>
                  <a:lnTo>
                    <a:pt x="100" y="10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48" name="Freeform 15"/>
            <p:cNvSpPr>
              <a:spLocks noEditPoints="1"/>
            </p:cNvSpPr>
            <p:nvPr/>
          </p:nvSpPr>
          <p:spPr bwMode="auto">
            <a:xfrm>
              <a:off x="5140" y="2348"/>
              <a:ext cx="44" cy="49"/>
            </a:xfrm>
            <a:custGeom>
              <a:avLst/>
              <a:gdLst>
                <a:gd name="T0" fmla="*/ 144 w 146"/>
                <a:gd name="T1" fmla="*/ 154 h 159"/>
                <a:gd name="T2" fmla="*/ 144 w 146"/>
                <a:gd name="T3" fmla="*/ 154 h 159"/>
                <a:gd name="T4" fmla="*/ 139 w 146"/>
                <a:gd name="T5" fmla="*/ 129 h 159"/>
                <a:gd name="T6" fmla="*/ 139 w 146"/>
                <a:gd name="T7" fmla="*/ 50 h 159"/>
                <a:gd name="T8" fmla="*/ 73 w 146"/>
                <a:gd name="T9" fmla="*/ 0 h 159"/>
                <a:gd name="T10" fmla="*/ 8 w 146"/>
                <a:gd name="T11" fmla="*/ 50 h 159"/>
                <a:gd name="T12" fmla="*/ 8 w 146"/>
                <a:gd name="T13" fmla="*/ 51 h 159"/>
                <a:gd name="T14" fmla="*/ 47 w 146"/>
                <a:gd name="T15" fmla="*/ 53 h 159"/>
                <a:gd name="T16" fmla="*/ 47 w 146"/>
                <a:gd name="T17" fmla="*/ 51 h 159"/>
                <a:gd name="T18" fmla="*/ 73 w 146"/>
                <a:gd name="T19" fmla="*/ 30 h 159"/>
                <a:gd name="T20" fmla="*/ 100 w 146"/>
                <a:gd name="T21" fmla="*/ 48 h 159"/>
                <a:gd name="T22" fmla="*/ 100 w 146"/>
                <a:gd name="T23" fmla="*/ 51 h 159"/>
                <a:gd name="T24" fmla="*/ 71 w 146"/>
                <a:gd name="T25" fmla="*/ 58 h 159"/>
                <a:gd name="T26" fmla="*/ 47 w 146"/>
                <a:gd name="T27" fmla="*/ 63 h 159"/>
                <a:gd name="T28" fmla="*/ 0 w 146"/>
                <a:gd name="T29" fmla="*/ 111 h 159"/>
                <a:gd name="T30" fmla="*/ 53 w 146"/>
                <a:gd name="T31" fmla="*/ 159 h 159"/>
                <a:gd name="T32" fmla="*/ 100 w 146"/>
                <a:gd name="T33" fmla="*/ 143 h 159"/>
                <a:gd name="T34" fmla="*/ 104 w 146"/>
                <a:gd name="T35" fmla="*/ 155 h 159"/>
                <a:gd name="T36" fmla="*/ 104 w 146"/>
                <a:gd name="T37" fmla="*/ 156 h 159"/>
                <a:gd name="T38" fmla="*/ 146 w 146"/>
                <a:gd name="T39" fmla="*/ 156 h 159"/>
                <a:gd name="T40" fmla="*/ 144 w 146"/>
                <a:gd name="T41" fmla="*/ 154 h 159"/>
                <a:gd name="T42" fmla="*/ 144 w 146"/>
                <a:gd name="T43" fmla="*/ 154 h 159"/>
                <a:gd name="T44" fmla="*/ 100 w 146"/>
                <a:gd name="T45" fmla="*/ 101 h 159"/>
                <a:gd name="T46" fmla="*/ 100 w 146"/>
                <a:gd name="T47" fmla="*/ 101 h 159"/>
                <a:gd name="T48" fmla="*/ 63 w 146"/>
                <a:gd name="T49" fmla="*/ 127 h 159"/>
                <a:gd name="T50" fmla="*/ 41 w 146"/>
                <a:gd name="T51" fmla="*/ 110 h 159"/>
                <a:gd name="T52" fmla="*/ 65 w 146"/>
                <a:gd name="T53" fmla="*/ 90 h 159"/>
                <a:gd name="T54" fmla="*/ 84 w 146"/>
                <a:gd name="T55" fmla="*/ 86 h 159"/>
                <a:gd name="T56" fmla="*/ 100 w 146"/>
                <a:gd name="T57" fmla="*/ 81 h 159"/>
                <a:gd name="T58" fmla="*/ 100 w 146"/>
                <a:gd name="T59" fmla="*/ 101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 h="159">
                  <a:moveTo>
                    <a:pt x="144" y="154"/>
                  </a:moveTo>
                  <a:lnTo>
                    <a:pt x="144" y="154"/>
                  </a:lnTo>
                  <a:cubicBezTo>
                    <a:pt x="142" y="150"/>
                    <a:pt x="139" y="144"/>
                    <a:pt x="139" y="129"/>
                  </a:cubicBezTo>
                  <a:lnTo>
                    <a:pt x="139" y="50"/>
                  </a:lnTo>
                  <a:cubicBezTo>
                    <a:pt x="139" y="5"/>
                    <a:pt x="104" y="0"/>
                    <a:pt x="73" y="0"/>
                  </a:cubicBezTo>
                  <a:cubicBezTo>
                    <a:pt x="41" y="0"/>
                    <a:pt x="8" y="13"/>
                    <a:pt x="8" y="50"/>
                  </a:cubicBezTo>
                  <a:lnTo>
                    <a:pt x="8" y="51"/>
                  </a:lnTo>
                  <a:lnTo>
                    <a:pt x="47" y="53"/>
                  </a:lnTo>
                  <a:lnTo>
                    <a:pt x="47" y="51"/>
                  </a:lnTo>
                  <a:cubicBezTo>
                    <a:pt x="47" y="36"/>
                    <a:pt x="53" y="30"/>
                    <a:pt x="73" y="30"/>
                  </a:cubicBezTo>
                  <a:cubicBezTo>
                    <a:pt x="91" y="30"/>
                    <a:pt x="100" y="36"/>
                    <a:pt x="100" y="48"/>
                  </a:cubicBezTo>
                  <a:lnTo>
                    <a:pt x="100" y="51"/>
                  </a:lnTo>
                  <a:cubicBezTo>
                    <a:pt x="93" y="54"/>
                    <a:pt x="81" y="56"/>
                    <a:pt x="71" y="58"/>
                  </a:cubicBezTo>
                  <a:lnTo>
                    <a:pt x="47" y="63"/>
                  </a:lnTo>
                  <a:cubicBezTo>
                    <a:pt x="17" y="69"/>
                    <a:pt x="0" y="86"/>
                    <a:pt x="0" y="111"/>
                  </a:cubicBezTo>
                  <a:cubicBezTo>
                    <a:pt x="0" y="139"/>
                    <a:pt x="22" y="159"/>
                    <a:pt x="53" y="159"/>
                  </a:cubicBezTo>
                  <a:cubicBezTo>
                    <a:pt x="70" y="159"/>
                    <a:pt x="86" y="154"/>
                    <a:pt x="100" y="143"/>
                  </a:cubicBezTo>
                  <a:cubicBezTo>
                    <a:pt x="101" y="147"/>
                    <a:pt x="102" y="152"/>
                    <a:pt x="104" y="155"/>
                  </a:cubicBezTo>
                  <a:lnTo>
                    <a:pt x="104" y="156"/>
                  </a:lnTo>
                  <a:lnTo>
                    <a:pt x="146" y="156"/>
                  </a:lnTo>
                  <a:lnTo>
                    <a:pt x="144" y="154"/>
                  </a:lnTo>
                  <a:lnTo>
                    <a:pt x="144" y="154"/>
                  </a:lnTo>
                  <a:close/>
                  <a:moveTo>
                    <a:pt x="100" y="101"/>
                  </a:moveTo>
                  <a:lnTo>
                    <a:pt x="100" y="101"/>
                  </a:lnTo>
                  <a:cubicBezTo>
                    <a:pt x="100" y="120"/>
                    <a:pt x="78" y="127"/>
                    <a:pt x="63" y="127"/>
                  </a:cubicBezTo>
                  <a:cubicBezTo>
                    <a:pt x="50" y="127"/>
                    <a:pt x="41" y="120"/>
                    <a:pt x="41" y="110"/>
                  </a:cubicBezTo>
                  <a:cubicBezTo>
                    <a:pt x="41" y="97"/>
                    <a:pt x="50" y="93"/>
                    <a:pt x="65" y="90"/>
                  </a:cubicBezTo>
                  <a:cubicBezTo>
                    <a:pt x="65" y="90"/>
                    <a:pt x="84" y="86"/>
                    <a:pt x="84" y="86"/>
                  </a:cubicBezTo>
                  <a:cubicBezTo>
                    <a:pt x="90" y="85"/>
                    <a:pt x="95" y="83"/>
                    <a:pt x="100" y="81"/>
                  </a:cubicBezTo>
                  <a:lnTo>
                    <a:pt x="100" y="10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49" name="Freeform 16"/>
            <p:cNvSpPr>
              <a:spLocks noEditPoints="1"/>
            </p:cNvSpPr>
            <p:nvPr/>
          </p:nvSpPr>
          <p:spPr bwMode="auto">
            <a:xfrm>
              <a:off x="5186" y="2348"/>
              <a:ext cx="45" cy="63"/>
            </a:xfrm>
            <a:custGeom>
              <a:avLst/>
              <a:gdLst>
                <a:gd name="T0" fmla="*/ 108 w 147"/>
                <a:gd name="T1" fmla="*/ 3 h 206"/>
                <a:gd name="T2" fmla="*/ 108 w 147"/>
                <a:gd name="T3" fmla="*/ 3 h 206"/>
                <a:gd name="T4" fmla="*/ 108 w 147"/>
                <a:gd name="T5" fmla="*/ 16 h 206"/>
                <a:gd name="T6" fmla="*/ 67 w 147"/>
                <a:gd name="T7" fmla="*/ 0 h 206"/>
                <a:gd name="T8" fmla="*/ 0 w 147"/>
                <a:gd name="T9" fmla="*/ 74 h 206"/>
                <a:gd name="T10" fmla="*/ 67 w 147"/>
                <a:gd name="T11" fmla="*/ 148 h 206"/>
                <a:gd name="T12" fmla="*/ 108 w 147"/>
                <a:gd name="T13" fmla="*/ 133 h 206"/>
                <a:gd name="T14" fmla="*/ 108 w 147"/>
                <a:gd name="T15" fmla="*/ 146 h 206"/>
                <a:gd name="T16" fmla="*/ 75 w 147"/>
                <a:gd name="T17" fmla="*/ 175 h 206"/>
                <a:gd name="T18" fmla="*/ 46 w 147"/>
                <a:gd name="T19" fmla="*/ 157 h 206"/>
                <a:gd name="T20" fmla="*/ 46 w 147"/>
                <a:gd name="T21" fmla="*/ 156 h 206"/>
                <a:gd name="T22" fmla="*/ 5 w 147"/>
                <a:gd name="T23" fmla="*/ 156 h 206"/>
                <a:gd name="T24" fmla="*/ 5 w 147"/>
                <a:gd name="T25" fmla="*/ 158 h 206"/>
                <a:gd name="T26" fmla="*/ 68 w 147"/>
                <a:gd name="T27" fmla="*/ 206 h 206"/>
                <a:gd name="T28" fmla="*/ 147 w 147"/>
                <a:gd name="T29" fmla="*/ 151 h 206"/>
                <a:gd name="T30" fmla="*/ 147 w 147"/>
                <a:gd name="T31" fmla="*/ 3 h 206"/>
                <a:gd name="T32" fmla="*/ 108 w 147"/>
                <a:gd name="T33" fmla="*/ 3 h 206"/>
                <a:gd name="T34" fmla="*/ 108 w 147"/>
                <a:gd name="T35" fmla="*/ 3 h 206"/>
                <a:gd name="T36" fmla="*/ 75 w 147"/>
                <a:gd name="T37" fmla="*/ 114 h 206"/>
                <a:gd name="T38" fmla="*/ 75 w 147"/>
                <a:gd name="T39" fmla="*/ 114 h 206"/>
                <a:gd name="T40" fmla="*/ 40 w 147"/>
                <a:gd name="T41" fmla="*/ 74 h 206"/>
                <a:gd name="T42" fmla="*/ 75 w 147"/>
                <a:gd name="T43" fmla="*/ 34 h 206"/>
                <a:gd name="T44" fmla="*/ 111 w 147"/>
                <a:gd name="T45" fmla="*/ 74 h 206"/>
                <a:gd name="T46" fmla="*/ 75 w 147"/>
                <a:gd name="T47" fmla="*/ 114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7" h="206">
                  <a:moveTo>
                    <a:pt x="108" y="3"/>
                  </a:moveTo>
                  <a:lnTo>
                    <a:pt x="108" y="3"/>
                  </a:lnTo>
                  <a:lnTo>
                    <a:pt x="108" y="16"/>
                  </a:lnTo>
                  <a:cubicBezTo>
                    <a:pt x="97" y="5"/>
                    <a:pt x="85" y="0"/>
                    <a:pt x="67" y="0"/>
                  </a:cubicBezTo>
                  <a:cubicBezTo>
                    <a:pt x="27" y="0"/>
                    <a:pt x="0" y="29"/>
                    <a:pt x="0" y="74"/>
                  </a:cubicBezTo>
                  <a:cubicBezTo>
                    <a:pt x="0" y="118"/>
                    <a:pt x="27" y="148"/>
                    <a:pt x="67" y="148"/>
                  </a:cubicBezTo>
                  <a:cubicBezTo>
                    <a:pt x="73" y="148"/>
                    <a:pt x="93" y="147"/>
                    <a:pt x="108" y="133"/>
                  </a:cubicBezTo>
                  <a:lnTo>
                    <a:pt x="108" y="146"/>
                  </a:lnTo>
                  <a:cubicBezTo>
                    <a:pt x="108" y="165"/>
                    <a:pt x="97" y="175"/>
                    <a:pt x="75" y="175"/>
                  </a:cubicBezTo>
                  <a:cubicBezTo>
                    <a:pt x="60" y="175"/>
                    <a:pt x="49" y="168"/>
                    <a:pt x="46" y="157"/>
                  </a:cubicBezTo>
                  <a:lnTo>
                    <a:pt x="46" y="156"/>
                  </a:lnTo>
                  <a:lnTo>
                    <a:pt x="5" y="156"/>
                  </a:lnTo>
                  <a:lnTo>
                    <a:pt x="5" y="158"/>
                  </a:lnTo>
                  <a:cubicBezTo>
                    <a:pt x="5" y="175"/>
                    <a:pt x="18" y="206"/>
                    <a:pt x="68" y="206"/>
                  </a:cubicBezTo>
                  <a:cubicBezTo>
                    <a:pt x="107" y="206"/>
                    <a:pt x="147" y="199"/>
                    <a:pt x="147" y="151"/>
                  </a:cubicBezTo>
                  <a:lnTo>
                    <a:pt x="147" y="3"/>
                  </a:lnTo>
                  <a:lnTo>
                    <a:pt x="108" y="3"/>
                  </a:lnTo>
                  <a:lnTo>
                    <a:pt x="108" y="3"/>
                  </a:lnTo>
                  <a:close/>
                  <a:moveTo>
                    <a:pt x="75" y="114"/>
                  </a:moveTo>
                  <a:lnTo>
                    <a:pt x="75" y="114"/>
                  </a:lnTo>
                  <a:cubicBezTo>
                    <a:pt x="48" y="114"/>
                    <a:pt x="40" y="90"/>
                    <a:pt x="40" y="74"/>
                  </a:cubicBezTo>
                  <a:cubicBezTo>
                    <a:pt x="40" y="58"/>
                    <a:pt x="48" y="34"/>
                    <a:pt x="75" y="34"/>
                  </a:cubicBezTo>
                  <a:cubicBezTo>
                    <a:pt x="102" y="34"/>
                    <a:pt x="110" y="58"/>
                    <a:pt x="111" y="74"/>
                  </a:cubicBezTo>
                  <a:cubicBezTo>
                    <a:pt x="110" y="90"/>
                    <a:pt x="102" y="114"/>
                    <a:pt x="75" y="11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50" name="Freeform 17"/>
            <p:cNvSpPr>
              <a:spLocks noEditPoints="1"/>
            </p:cNvSpPr>
            <p:nvPr/>
          </p:nvSpPr>
          <p:spPr bwMode="auto">
            <a:xfrm>
              <a:off x="5234" y="2348"/>
              <a:ext cx="47" cy="49"/>
            </a:xfrm>
            <a:custGeom>
              <a:avLst/>
              <a:gdLst>
                <a:gd name="T0" fmla="*/ 78 w 156"/>
                <a:gd name="T1" fmla="*/ 0 h 159"/>
                <a:gd name="T2" fmla="*/ 78 w 156"/>
                <a:gd name="T3" fmla="*/ 0 h 159"/>
                <a:gd name="T4" fmla="*/ 0 w 156"/>
                <a:gd name="T5" fmla="*/ 80 h 159"/>
                <a:gd name="T6" fmla="*/ 78 w 156"/>
                <a:gd name="T7" fmla="*/ 159 h 159"/>
                <a:gd name="T8" fmla="*/ 156 w 156"/>
                <a:gd name="T9" fmla="*/ 80 h 159"/>
                <a:gd name="T10" fmla="*/ 78 w 156"/>
                <a:gd name="T11" fmla="*/ 0 h 159"/>
                <a:gd name="T12" fmla="*/ 78 w 156"/>
                <a:gd name="T13" fmla="*/ 123 h 159"/>
                <a:gd name="T14" fmla="*/ 78 w 156"/>
                <a:gd name="T15" fmla="*/ 123 h 159"/>
                <a:gd name="T16" fmla="*/ 40 w 156"/>
                <a:gd name="T17" fmla="*/ 80 h 159"/>
                <a:gd name="T18" fmla="*/ 78 w 156"/>
                <a:gd name="T19" fmla="*/ 36 h 159"/>
                <a:gd name="T20" fmla="*/ 115 w 156"/>
                <a:gd name="T21" fmla="*/ 80 h 159"/>
                <a:gd name="T22" fmla="*/ 78 w 156"/>
                <a:gd name="T23" fmla="*/ 123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6" h="159">
                  <a:moveTo>
                    <a:pt x="78" y="0"/>
                  </a:moveTo>
                  <a:lnTo>
                    <a:pt x="78" y="0"/>
                  </a:lnTo>
                  <a:cubicBezTo>
                    <a:pt x="31" y="0"/>
                    <a:pt x="0" y="32"/>
                    <a:pt x="0" y="80"/>
                  </a:cubicBezTo>
                  <a:cubicBezTo>
                    <a:pt x="0" y="127"/>
                    <a:pt x="31" y="159"/>
                    <a:pt x="78" y="159"/>
                  </a:cubicBezTo>
                  <a:cubicBezTo>
                    <a:pt x="124" y="159"/>
                    <a:pt x="156" y="127"/>
                    <a:pt x="156" y="80"/>
                  </a:cubicBezTo>
                  <a:cubicBezTo>
                    <a:pt x="156" y="32"/>
                    <a:pt x="124" y="0"/>
                    <a:pt x="78" y="0"/>
                  </a:cubicBezTo>
                  <a:close/>
                  <a:moveTo>
                    <a:pt x="78" y="123"/>
                  </a:moveTo>
                  <a:lnTo>
                    <a:pt x="78" y="123"/>
                  </a:lnTo>
                  <a:cubicBezTo>
                    <a:pt x="52" y="123"/>
                    <a:pt x="40" y="101"/>
                    <a:pt x="40" y="80"/>
                  </a:cubicBezTo>
                  <a:cubicBezTo>
                    <a:pt x="40" y="58"/>
                    <a:pt x="52" y="36"/>
                    <a:pt x="78" y="36"/>
                  </a:cubicBezTo>
                  <a:cubicBezTo>
                    <a:pt x="104" y="36"/>
                    <a:pt x="115" y="58"/>
                    <a:pt x="115" y="80"/>
                  </a:cubicBezTo>
                  <a:cubicBezTo>
                    <a:pt x="115" y="101"/>
                    <a:pt x="104" y="123"/>
                    <a:pt x="78" y="12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grpSp>
      <p:sp>
        <p:nvSpPr>
          <p:cNvPr id="6" name="Content Placeholder 5"/>
          <p:cNvSpPr>
            <a:spLocks noGrp="1"/>
          </p:cNvSpPr>
          <p:nvPr>
            <p:ph sz="quarter" idx="12"/>
          </p:nvPr>
        </p:nvSpPr>
        <p:spPr>
          <a:xfrm>
            <a:off x="4367809" y="1604798"/>
            <a:ext cx="3467289" cy="4224469"/>
          </a:xfrm>
        </p:spPr>
        <p:txBody>
          <a:bodyPr/>
          <a:lstStyle>
            <a:lvl1pPr>
              <a:defRPr sz="1333"/>
            </a:lvl1pPr>
            <a:lvl2pPr>
              <a:defRPr sz="1333"/>
            </a:lvl2pPr>
            <a:lvl3pPr>
              <a:defRPr sz="1333"/>
            </a:lvl3pPr>
            <a:lvl4pPr>
              <a:defRPr sz="1333"/>
            </a:lvl4pPr>
            <a:lvl5pPr>
              <a:defRPr sz="1333"/>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1" name="Content Placeholder 5"/>
          <p:cNvSpPr>
            <a:spLocks noGrp="1"/>
          </p:cNvSpPr>
          <p:nvPr>
            <p:ph sz="quarter" idx="13"/>
          </p:nvPr>
        </p:nvSpPr>
        <p:spPr>
          <a:xfrm>
            <a:off x="8112225" y="1604798"/>
            <a:ext cx="3467289" cy="4224469"/>
          </a:xfrm>
        </p:spPr>
        <p:txBody>
          <a:bodyPr/>
          <a:lstStyle>
            <a:lvl1pPr>
              <a:defRPr sz="1333"/>
            </a:lvl1pPr>
            <a:lvl2pPr>
              <a:defRPr sz="1333"/>
            </a:lvl2pPr>
            <a:lvl3pPr>
              <a:defRPr sz="1333"/>
            </a:lvl3pPr>
            <a:lvl4pPr>
              <a:defRPr sz="1333"/>
            </a:lvl4pPr>
            <a:lvl5pPr>
              <a:defRPr sz="1333"/>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5" name="Freeform 24"/>
          <p:cNvSpPr>
            <a:spLocks noChangeAspect="1" noEditPoints="1"/>
          </p:cNvSpPr>
          <p:nvPr/>
        </p:nvSpPr>
        <p:spPr bwMode="auto">
          <a:xfrm>
            <a:off x="8304245" y="0"/>
            <a:ext cx="2131080" cy="1368000"/>
          </a:xfrm>
          <a:custGeom>
            <a:avLst/>
            <a:gdLst>
              <a:gd name="T0" fmla="*/ 1978 w 2239"/>
              <a:gd name="T1" fmla="*/ 1437 h 1437"/>
              <a:gd name="T2" fmla="*/ 1978 w 2239"/>
              <a:gd name="T3" fmla="*/ 1437 h 1437"/>
              <a:gd name="T4" fmla="*/ 2239 w 2239"/>
              <a:gd name="T5" fmla="*/ 719 h 1437"/>
              <a:gd name="T6" fmla="*/ 1978 w 2239"/>
              <a:gd name="T7" fmla="*/ 0 h 1437"/>
              <a:gd name="T8" fmla="*/ 260 w 2239"/>
              <a:gd name="T9" fmla="*/ 0 h 1437"/>
              <a:gd name="T10" fmla="*/ 0 w 2239"/>
              <a:gd name="T11" fmla="*/ 719 h 1437"/>
              <a:gd name="T12" fmla="*/ 260 w 2239"/>
              <a:gd name="T13" fmla="*/ 1437 h 1437"/>
              <a:gd name="T14" fmla="*/ 1978 w 2239"/>
              <a:gd name="T15" fmla="*/ 1437 h 1437"/>
              <a:gd name="T16" fmla="*/ 1978 w 2239"/>
              <a:gd name="T17" fmla="*/ 1437 h 1437"/>
              <a:gd name="T18" fmla="*/ 1486 w 2239"/>
              <a:gd name="T19" fmla="*/ 733 h 1437"/>
              <a:gd name="T20" fmla="*/ 1486 w 2239"/>
              <a:gd name="T21" fmla="*/ 733 h 1437"/>
              <a:gd name="T22" fmla="*/ 1113 w 2239"/>
              <a:gd name="T23" fmla="*/ 1107 h 1437"/>
              <a:gd name="T24" fmla="*/ 739 w 2239"/>
              <a:gd name="T25" fmla="*/ 733 h 1437"/>
              <a:gd name="T26" fmla="*/ 1113 w 2239"/>
              <a:gd name="T27" fmla="*/ 360 h 1437"/>
              <a:gd name="T28" fmla="*/ 1486 w 2239"/>
              <a:gd name="T29" fmla="*/ 733 h 1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39" h="1437">
                <a:moveTo>
                  <a:pt x="1978" y="1437"/>
                </a:moveTo>
                <a:lnTo>
                  <a:pt x="1978" y="1437"/>
                </a:lnTo>
                <a:cubicBezTo>
                  <a:pt x="2141" y="1242"/>
                  <a:pt x="2239" y="992"/>
                  <a:pt x="2239" y="719"/>
                </a:cubicBezTo>
                <a:cubicBezTo>
                  <a:pt x="2239" y="445"/>
                  <a:pt x="2141" y="195"/>
                  <a:pt x="1978" y="0"/>
                </a:cubicBezTo>
                <a:lnTo>
                  <a:pt x="260" y="0"/>
                </a:lnTo>
                <a:cubicBezTo>
                  <a:pt x="97" y="195"/>
                  <a:pt x="0" y="445"/>
                  <a:pt x="0" y="719"/>
                </a:cubicBezTo>
                <a:cubicBezTo>
                  <a:pt x="0" y="992"/>
                  <a:pt x="97" y="1242"/>
                  <a:pt x="260" y="1437"/>
                </a:cubicBezTo>
                <a:lnTo>
                  <a:pt x="1978" y="1437"/>
                </a:lnTo>
                <a:lnTo>
                  <a:pt x="1978" y="1437"/>
                </a:lnTo>
                <a:close/>
                <a:moveTo>
                  <a:pt x="1486" y="733"/>
                </a:moveTo>
                <a:lnTo>
                  <a:pt x="1486" y="733"/>
                </a:lnTo>
                <a:cubicBezTo>
                  <a:pt x="1486" y="940"/>
                  <a:pt x="1319" y="1107"/>
                  <a:pt x="1113" y="1107"/>
                </a:cubicBezTo>
                <a:cubicBezTo>
                  <a:pt x="906" y="1107"/>
                  <a:pt x="739" y="940"/>
                  <a:pt x="739" y="733"/>
                </a:cubicBezTo>
                <a:cubicBezTo>
                  <a:pt x="739" y="527"/>
                  <a:pt x="906" y="360"/>
                  <a:pt x="1113" y="360"/>
                </a:cubicBezTo>
                <a:cubicBezTo>
                  <a:pt x="1319" y="360"/>
                  <a:pt x="1486" y="527"/>
                  <a:pt x="1486" y="733"/>
                </a:cubicBezTo>
                <a:close/>
              </a:path>
            </a:pathLst>
          </a:custGeom>
          <a:solidFill>
            <a:srgbClr val="ECECEC"/>
          </a:solidFill>
          <a:ln w="0">
            <a:noFill/>
            <a:prstDash val="solid"/>
            <a:round/>
            <a:headEnd/>
            <a:tailEnd/>
          </a:ln>
        </p:spPr>
        <p:txBody>
          <a:bodyPr vert="horz" wrap="square" lIns="91431" tIns="45715" rIns="91431" bIns="45715" numCol="1" anchor="t" anchorCtr="0" compatLnSpc="1">
            <a:prstTxWarp prst="textNoShape">
              <a:avLst/>
            </a:prstTxWarp>
          </a:bodyPr>
          <a:lstStyle/>
          <a:p>
            <a:endParaRPr lang="en-GB" sz="2400"/>
          </a:p>
        </p:txBody>
      </p:sp>
      <p:pic>
        <p:nvPicPr>
          <p:cNvPr id="26" name="Picture 25" descr="Paragon_DivisionalIcon_Cyber_CMYK_Paragon_FactSheetIcon_Healthcare_CMYK.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46791" y="260649"/>
            <a:ext cx="932723" cy="932723"/>
          </a:xfrm>
          <a:prstGeom prst="rect">
            <a:avLst/>
          </a:prstGeom>
        </p:spPr>
      </p:pic>
      <p:cxnSp>
        <p:nvCxnSpPr>
          <p:cNvPr id="27" name="Straight Connector 26"/>
          <p:cNvCxnSpPr/>
          <p:nvPr/>
        </p:nvCxnSpPr>
        <p:spPr>
          <a:xfrm>
            <a:off x="612487" y="1368000"/>
            <a:ext cx="1096702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2" name="Text Placeholder 4"/>
          <p:cNvSpPr>
            <a:spLocks noGrp="1"/>
          </p:cNvSpPr>
          <p:nvPr>
            <p:ph type="body" sz="quarter" idx="14"/>
          </p:nvPr>
        </p:nvSpPr>
        <p:spPr>
          <a:xfrm>
            <a:off x="612080" y="989923"/>
            <a:ext cx="7596155" cy="251800"/>
          </a:xfrm>
        </p:spPr>
        <p:txBody>
          <a:bodyPr wrap="square">
            <a:spAutoFit/>
          </a:bodyPr>
          <a:lstStyle>
            <a:lvl1pPr marL="0" indent="0">
              <a:buNone/>
              <a:defRPr sz="1467" b="1" cap="all" baseline="0">
                <a:solidFill>
                  <a:schemeClr val="tx2"/>
                </a:solidFill>
              </a:defRPr>
            </a:lvl1pPr>
          </a:lstStyle>
          <a:p>
            <a:pPr lvl="0"/>
            <a:r>
              <a:rPr lang="en-GB"/>
              <a:t>Click to edit Master text styles</a:t>
            </a:r>
          </a:p>
        </p:txBody>
      </p:sp>
      <p:sp>
        <p:nvSpPr>
          <p:cNvPr id="24" name="Title 1"/>
          <p:cNvSpPr>
            <a:spLocks noGrp="1"/>
          </p:cNvSpPr>
          <p:nvPr>
            <p:ph type="title"/>
          </p:nvPr>
        </p:nvSpPr>
        <p:spPr>
          <a:xfrm>
            <a:off x="612080" y="440281"/>
            <a:ext cx="7596155" cy="492443"/>
          </a:xfrm>
        </p:spPr>
        <p:txBody>
          <a:bodyPr/>
          <a:lstStyle>
            <a:lvl1pPr>
              <a:defRPr sz="3200"/>
            </a:lvl1pPr>
          </a:lstStyle>
          <a:p>
            <a:r>
              <a:rPr lang="en-GB"/>
              <a:t>Click to edit Master title style</a:t>
            </a:r>
          </a:p>
        </p:txBody>
      </p:sp>
    </p:spTree>
    <p:extLst>
      <p:ext uri="{BB962C8B-B14F-4D97-AF65-F5344CB8AC3E}">
        <p14:creationId xmlns:p14="http://schemas.microsoft.com/office/powerpoint/2010/main" val="3355312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3" name="Content Placeholder 2"/>
          <p:cNvSpPr>
            <a:spLocks noGrp="1"/>
          </p:cNvSpPr>
          <p:nvPr>
            <p:ph idx="1"/>
          </p:nvPr>
        </p:nvSpPr>
        <p:spPr>
          <a:xfrm>
            <a:off x="612487" y="1540802"/>
            <a:ext cx="10967028" cy="4288465"/>
          </a:xfrm>
        </p:spPr>
        <p:txBody>
          <a:bodyPr/>
          <a:lstStyle>
            <a:lvl1pPr>
              <a:defRPr sz="1333"/>
            </a:lvl1pPr>
            <a:lvl2pPr>
              <a:spcBef>
                <a:spcPts val="0"/>
              </a:spcBef>
              <a:defRPr sz="1333"/>
            </a:lvl2pPr>
            <a:lvl3pPr>
              <a:defRPr sz="1333"/>
            </a:lvl3pPr>
            <a:lvl4pPr>
              <a:defRPr sz="1333"/>
            </a:lvl4pPr>
            <a:lvl5pPr>
              <a:defRPr sz="1333"/>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9" name="Footer Placeholder 18"/>
          <p:cNvSpPr>
            <a:spLocks noGrp="1"/>
          </p:cNvSpPr>
          <p:nvPr>
            <p:ph type="ftr" sz="quarter" idx="10"/>
          </p:nvPr>
        </p:nvSpPr>
        <p:spPr>
          <a:xfrm>
            <a:off x="1044545" y="6218093"/>
            <a:ext cx="8461948" cy="164148"/>
          </a:xfrm>
        </p:spPr>
        <p:txBody>
          <a:bodyPr/>
          <a:lstStyle>
            <a:lvl1pPr>
              <a:defRPr sz="1067"/>
            </a:lvl1pPr>
          </a:lstStyle>
          <a:p>
            <a:r>
              <a:rPr lang="en-GB"/>
              <a:t>Myths and misconceptions about cyber insurance</a:t>
            </a:r>
          </a:p>
        </p:txBody>
      </p:sp>
      <p:sp>
        <p:nvSpPr>
          <p:cNvPr id="20" name="Slide Number Placeholder 19"/>
          <p:cNvSpPr>
            <a:spLocks noGrp="1"/>
          </p:cNvSpPr>
          <p:nvPr>
            <p:ph type="sldNum" sz="quarter" idx="11"/>
          </p:nvPr>
        </p:nvSpPr>
        <p:spPr>
          <a:xfrm>
            <a:off x="612485" y="6218093"/>
            <a:ext cx="432056" cy="164148"/>
          </a:xfrm>
        </p:spPr>
        <p:txBody>
          <a:bodyPr/>
          <a:lstStyle>
            <a:lvl1pPr>
              <a:defRPr sz="1067"/>
            </a:lvl1pPr>
          </a:lstStyle>
          <a:p>
            <a:fld id="{C8685A68-5E65-4A42-B07D-274AB3EA3243}" type="slidenum">
              <a:rPr lang="en-GB" smtClean="0"/>
              <a:pPr/>
              <a:t>‹#›</a:t>
            </a:fld>
            <a:endParaRPr lang="en-GB"/>
          </a:p>
        </p:txBody>
      </p:sp>
      <p:grpSp>
        <p:nvGrpSpPr>
          <p:cNvPr id="41" name="Group 8"/>
          <p:cNvGrpSpPr>
            <a:grpSpLocks noChangeAspect="1"/>
          </p:cNvGrpSpPr>
          <p:nvPr/>
        </p:nvGrpSpPr>
        <p:grpSpPr bwMode="auto">
          <a:xfrm>
            <a:off x="10131034" y="5940891"/>
            <a:ext cx="1448481" cy="554400"/>
            <a:chOff x="4860" y="2263"/>
            <a:chExt cx="465" cy="178"/>
          </a:xfrm>
          <a:solidFill>
            <a:schemeClr val="accent2"/>
          </a:solidFill>
        </p:grpSpPr>
        <p:sp>
          <p:nvSpPr>
            <p:cNvPr id="42" name="Freeform 9"/>
            <p:cNvSpPr>
              <a:spLocks/>
            </p:cNvSpPr>
            <p:nvPr/>
          </p:nvSpPr>
          <p:spPr bwMode="auto">
            <a:xfrm>
              <a:off x="4860" y="2396"/>
              <a:ext cx="44" cy="45"/>
            </a:xfrm>
            <a:custGeom>
              <a:avLst/>
              <a:gdLst>
                <a:gd name="T0" fmla="*/ 0 w 145"/>
                <a:gd name="T1" fmla="*/ 73 h 146"/>
                <a:gd name="T2" fmla="*/ 0 w 145"/>
                <a:gd name="T3" fmla="*/ 73 h 146"/>
                <a:gd name="T4" fmla="*/ 72 w 145"/>
                <a:gd name="T5" fmla="*/ 0 h 146"/>
                <a:gd name="T6" fmla="*/ 145 w 145"/>
                <a:gd name="T7" fmla="*/ 73 h 146"/>
                <a:gd name="T8" fmla="*/ 72 w 145"/>
                <a:gd name="T9" fmla="*/ 146 h 146"/>
                <a:gd name="T10" fmla="*/ 0 w 145"/>
                <a:gd name="T11" fmla="*/ 73 h 146"/>
              </a:gdLst>
              <a:ahLst/>
              <a:cxnLst>
                <a:cxn ang="0">
                  <a:pos x="T0" y="T1"/>
                </a:cxn>
                <a:cxn ang="0">
                  <a:pos x="T2" y="T3"/>
                </a:cxn>
                <a:cxn ang="0">
                  <a:pos x="T4" y="T5"/>
                </a:cxn>
                <a:cxn ang="0">
                  <a:pos x="T6" y="T7"/>
                </a:cxn>
                <a:cxn ang="0">
                  <a:pos x="T8" y="T9"/>
                </a:cxn>
                <a:cxn ang="0">
                  <a:pos x="T10" y="T11"/>
                </a:cxn>
              </a:cxnLst>
              <a:rect l="0" t="0" r="r" b="b"/>
              <a:pathLst>
                <a:path w="145" h="146">
                  <a:moveTo>
                    <a:pt x="0" y="73"/>
                  </a:moveTo>
                  <a:lnTo>
                    <a:pt x="0" y="73"/>
                  </a:lnTo>
                  <a:cubicBezTo>
                    <a:pt x="0" y="32"/>
                    <a:pt x="32" y="0"/>
                    <a:pt x="72" y="0"/>
                  </a:cubicBezTo>
                  <a:cubicBezTo>
                    <a:pt x="113" y="0"/>
                    <a:pt x="145" y="32"/>
                    <a:pt x="145" y="73"/>
                  </a:cubicBezTo>
                  <a:cubicBezTo>
                    <a:pt x="145" y="113"/>
                    <a:pt x="113" y="146"/>
                    <a:pt x="72" y="146"/>
                  </a:cubicBezTo>
                  <a:cubicBezTo>
                    <a:pt x="32" y="146"/>
                    <a:pt x="0" y="113"/>
                    <a:pt x="0" y="7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43" name="Freeform 10"/>
            <p:cNvSpPr>
              <a:spLocks noEditPoints="1"/>
            </p:cNvSpPr>
            <p:nvPr/>
          </p:nvSpPr>
          <p:spPr bwMode="auto">
            <a:xfrm>
              <a:off x="4860" y="2263"/>
              <a:ext cx="133" cy="134"/>
            </a:xfrm>
            <a:custGeom>
              <a:avLst/>
              <a:gdLst>
                <a:gd name="T0" fmla="*/ 219 w 438"/>
                <a:gd name="T1" fmla="*/ 0 h 437"/>
                <a:gd name="T2" fmla="*/ 219 w 438"/>
                <a:gd name="T3" fmla="*/ 0 h 437"/>
                <a:gd name="T4" fmla="*/ 0 w 438"/>
                <a:gd name="T5" fmla="*/ 219 h 437"/>
                <a:gd name="T6" fmla="*/ 219 w 438"/>
                <a:gd name="T7" fmla="*/ 437 h 437"/>
                <a:gd name="T8" fmla="*/ 438 w 438"/>
                <a:gd name="T9" fmla="*/ 219 h 437"/>
                <a:gd name="T10" fmla="*/ 219 w 438"/>
                <a:gd name="T11" fmla="*/ 0 h 437"/>
                <a:gd name="T12" fmla="*/ 218 w 438"/>
                <a:gd name="T13" fmla="*/ 294 h 437"/>
                <a:gd name="T14" fmla="*/ 218 w 438"/>
                <a:gd name="T15" fmla="*/ 294 h 437"/>
                <a:gd name="T16" fmla="*/ 145 w 438"/>
                <a:gd name="T17" fmla="*/ 221 h 437"/>
                <a:gd name="T18" fmla="*/ 218 w 438"/>
                <a:gd name="T19" fmla="*/ 148 h 437"/>
                <a:gd name="T20" fmla="*/ 291 w 438"/>
                <a:gd name="T21" fmla="*/ 221 h 437"/>
                <a:gd name="T22" fmla="*/ 218 w 438"/>
                <a:gd name="T23" fmla="*/ 294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8" h="437">
                  <a:moveTo>
                    <a:pt x="219" y="0"/>
                  </a:moveTo>
                  <a:lnTo>
                    <a:pt x="219" y="0"/>
                  </a:lnTo>
                  <a:cubicBezTo>
                    <a:pt x="98" y="0"/>
                    <a:pt x="0" y="98"/>
                    <a:pt x="0" y="219"/>
                  </a:cubicBezTo>
                  <a:cubicBezTo>
                    <a:pt x="0" y="339"/>
                    <a:pt x="98" y="437"/>
                    <a:pt x="219" y="437"/>
                  </a:cubicBezTo>
                  <a:cubicBezTo>
                    <a:pt x="340" y="437"/>
                    <a:pt x="438" y="339"/>
                    <a:pt x="438" y="219"/>
                  </a:cubicBezTo>
                  <a:cubicBezTo>
                    <a:pt x="438" y="98"/>
                    <a:pt x="340" y="0"/>
                    <a:pt x="219" y="0"/>
                  </a:cubicBezTo>
                  <a:close/>
                  <a:moveTo>
                    <a:pt x="218" y="294"/>
                  </a:moveTo>
                  <a:lnTo>
                    <a:pt x="218" y="294"/>
                  </a:lnTo>
                  <a:cubicBezTo>
                    <a:pt x="178" y="294"/>
                    <a:pt x="145" y="262"/>
                    <a:pt x="145" y="221"/>
                  </a:cubicBezTo>
                  <a:cubicBezTo>
                    <a:pt x="145" y="181"/>
                    <a:pt x="178" y="148"/>
                    <a:pt x="218" y="148"/>
                  </a:cubicBezTo>
                  <a:cubicBezTo>
                    <a:pt x="258" y="148"/>
                    <a:pt x="291" y="181"/>
                    <a:pt x="291" y="221"/>
                  </a:cubicBezTo>
                  <a:cubicBezTo>
                    <a:pt x="291" y="262"/>
                    <a:pt x="258" y="294"/>
                    <a:pt x="218" y="29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44" name="Freeform 11"/>
            <p:cNvSpPr>
              <a:spLocks/>
            </p:cNvSpPr>
            <p:nvPr/>
          </p:nvSpPr>
          <p:spPr bwMode="auto">
            <a:xfrm>
              <a:off x="5285" y="2348"/>
              <a:ext cx="40" cy="48"/>
            </a:xfrm>
            <a:custGeom>
              <a:avLst/>
              <a:gdLst>
                <a:gd name="T0" fmla="*/ 39 w 132"/>
                <a:gd name="T1" fmla="*/ 17 h 156"/>
                <a:gd name="T2" fmla="*/ 39 w 132"/>
                <a:gd name="T3" fmla="*/ 17 h 156"/>
                <a:gd name="T4" fmla="*/ 39 w 132"/>
                <a:gd name="T5" fmla="*/ 3 h 156"/>
                <a:gd name="T6" fmla="*/ 0 w 132"/>
                <a:gd name="T7" fmla="*/ 3 h 156"/>
                <a:gd name="T8" fmla="*/ 0 w 132"/>
                <a:gd name="T9" fmla="*/ 156 h 156"/>
                <a:gd name="T10" fmla="*/ 39 w 132"/>
                <a:gd name="T11" fmla="*/ 156 h 156"/>
                <a:gd name="T12" fmla="*/ 39 w 132"/>
                <a:gd name="T13" fmla="*/ 75 h 156"/>
                <a:gd name="T14" fmla="*/ 70 w 132"/>
                <a:gd name="T15" fmla="*/ 38 h 156"/>
                <a:gd name="T16" fmla="*/ 93 w 132"/>
                <a:gd name="T17" fmla="*/ 63 h 156"/>
                <a:gd name="T18" fmla="*/ 93 w 132"/>
                <a:gd name="T19" fmla="*/ 156 h 156"/>
                <a:gd name="T20" fmla="*/ 132 w 132"/>
                <a:gd name="T21" fmla="*/ 156 h 156"/>
                <a:gd name="T22" fmla="*/ 132 w 132"/>
                <a:gd name="T23" fmla="*/ 52 h 156"/>
                <a:gd name="T24" fmla="*/ 79 w 132"/>
                <a:gd name="T25" fmla="*/ 0 h 156"/>
                <a:gd name="T26" fmla="*/ 39 w 132"/>
                <a:gd name="T27" fmla="*/ 17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56">
                  <a:moveTo>
                    <a:pt x="39" y="17"/>
                  </a:moveTo>
                  <a:lnTo>
                    <a:pt x="39" y="17"/>
                  </a:lnTo>
                  <a:lnTo>
                    <a:pt x="39" y="3"/>
                  </a:lnTo>
                  <a:lnTo>
                    <a:pt x="0" y="3"/>
                  </a:lnTo>
                  <a:lnTo>
                    <a:pt x="0" y="156"/>
                  </a:lnTo>
                  <a:lnTo>
                    <a:pt x="39" y="156"/>
                  </a:lnTo>
                  <a:lnTo>
                    <a:pt x="39" y="75"/>
                  </a:lnTo>
                  <a:cubicBezTo>
                    <a:pt x="39" y="52"/>
                    <a:pt x="51" y="38"/>
                    <a:pt x="70" y="38"/>
                  </a:cubicBezTo>
                  <a:cubicBezTo>
                    <a:pt x="91" y="38"/>
                    <a:pt x="93" y="55"/>
                    <a:pt x="93" y="63"/>
                  </a:cubicBezTo>
                  <a:lnTo>
                    <a:pt x="93" y="156"/>
                  </a:lnTo>
                  <a:lnTo>
                    <a:pt x="132" y="156"/>
                  </a:lnTo>
                  <a:lnTo>
                    <a:pt x="132" y="52"/>
                  </a:lnTo>
                  <a:cubicBezTo>
                    <a:pt x="132" y="17"/>
                    <a:pt x="114" y="0"/>
                    <a:pt x="79" y="0"/>
                  </a:cubicBezTo>
                  <a:cubicBezTo>
                    <a:pt x="63" y="0"/>
                    <a:pt x="49" y="6"/>
                    <a:pt x="39" y="1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45" name="Freeform 12"/>
            <p:cNvSpPr>
              <a:spLocks/>
            </p:cNvSpPr>
            <p:nvPr/>
          </p:nvSpPr>
          <p:spPr bwMode="auto">
            <a:xfrm>
              <a:off x="5111" y="2349"/>
              <a:ext cx="28" cy="47"/>
            </a:xfrm>
            <a:custGeom>
              <a:avLst/>
              <a:gdLst>
                <a:gd name="T0" fmla="*/ 37 w 90"/>
                <a:gd name="T1" fmla="*/ 24 h 154"/>
                <a:gd name="T2" fmla="*/ 37 w 90"/>
                <a:gd name="T3" fmla="*/ 24 h 154"/>
                <a:gd name="T4" fmla="*/ 37 w 90"/>
                <a:gd name="T5" fmla="*/ 1 h 154"/>
                <a:gd name="T6" fmla="*/ 0 w 90"/>
                <a:gd name="T7" fmla="*/ 1 h 154"/>
                <a:gd name="T8" fmla="*/ 0 w 90"/>
                <a:gd name="T9" fmla="*/ 154 h 154"/>
                <a:gd name="T10" fmla="*/ 37 w 90"/>
                <a:gd name="T11" fmla="*/ 154 h 154"/>
                <a:gd name="T12" fmla="*/ 37 w 90"/>
                <a:gd name="T13" fmla="*/ 75 h 154"/>
                <a:gd name="T14" fmla="*/ 74 w 90"/>
                <a:gd name="T15" fmla="*/ 40 h 154"/>
                <a:gd name="T16" fmla="*/ 90 w 90"/>
                <a:gd name="T17" fmla="*/ 41 h 154"/>
                <a:gd name="T18" fmla="*/ 90 w 90"/>
                <a:gd name="T19" fmla="*/ 40 h 154"/>
                <a:gd name="T20" fmla="*/ 90 w 90"/>
                <a:gd name="T21" fmla="*/ 1 h 154"/>
                <a:gd name="T22" fmla="*/ 89 w 90"/>
                <a:gd name="T23" fmla="*/ 1 h 154"/>
                <a:gd name="T24" fmla="*/ 80 w 90"/>
                <a:gd name="T25" fmla="*/ 0 h 154"/>
                <a:gd name="T26" fmla="*/ 37 w 90"/>
                <a:gd name="T27" fmla="*/ 2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54">
                  <a:moveTo>
                    <a:pt x="37" y="24"/>
                  </a:moveTo>
                  <a:lnTo>
                    <a:pt x="37" y="24"/>
                  </a:lnTo>
                  <a:lnTo>
                    <a:pt x="37" y="1"/>
                  </a:lnTo>
                  <a:lnTo>
                    <a:pt x="0" y="1"/>
                  </a:lnTo>
                  <a:lnTo>
                    <a:pt x="0" y="154"/>
                  </a:lnTo>
                  <a:lnTo>
                    <a:pt x="37" y="154"/>
                  </a:lnTo>
                  <a:lnTo>
                    <a:pt x="37" y="75"/>
                  </a:lnTo>
                  <a:cubicBezTo>
                    <a:pt x="39" y="59"/>
                    <a:pt x="47" y="40"/>
                    <a:pt x="74" y="40"/>
                  </a:cubicBezTo>
                  <a:lnTo>
                    <a:pt x="90" y="41"/>
                  </a:lnTo>
                  <a:lnTo>
                    <a:pt x="90" y="40"/>
                  </a:lnTo>
                  <a:lnTo>
                    <a:pt x="90" y="1"/>
                  </a:lnTo>
                  <a:lnTo>
                    <a:pt x="89" y="1"/>
                  </a:lnTo>
                  <a:lnTo>
                    <a:pt x="80" y="0"/>
                  </a:lnTo>
                  <a:cubicBezTo>
                    <a:pt x="63" y="0"/>
                    <a:pt x="46" y="9"/>
                    <a:pt x="37" y="2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46" name="Freeform 13"/>
            <p:cNvSpPr>
              <a:spLocks noEditPoints="1"/>
            </p:cNvSpPr>
            <p:nvPr/>
          </p:nvSpPr>
          <p:spPr bwMode="auto">
            <a:xfrm>
              <a:off x="5014" y="2331"/>
              <a:ext cx="49" cy="65"/>
            </a:xfrm>
            <a:custGeom>
              <a:avLst/>
              <a:gdLst>
                <a:gd name="T0" fmla="*/ 85 w 161"/>
                <a:gd name="T1" fmla="*/ 0 h 214"/>
                <a:gd name="T2" fmla="*/ 85 w 161"/>
                <a:gd name="T3" fmla="*/ 0 h 214"/>
                <a:gd name="T4" fmla="*/ 0 w 161"/>
                <a:gd name="T5" fmla="*/ 0 h 214"/>
                <a:gd name="T6" fmla="*/ 0 w 161"/>
                <a:gd name="T7" fmla="*/ 214 h 214"/>
                <a:gd name="T8" fmla="*/ 43 w 161"/>
                <a:gd name="T9" fmla="*/ 214 h 214"/>
                <a:gd name="T10" fmla="*/ 43 w 161"/>
                <a:gd name="T11" fmla="*/ 143 h 214"/>
                <a:gd name="T12" fmla="*/ 88 w 161"/>
                <a:gd name="T13" fmla="*/ 143 h 214"/>
                <a:gd name="T14" fmla="*/ 161 w 161"/>
                <a:gd name="T15" fmla="*/ 73 h 214"/>
                <a:gd name="T16" fmla="*/ 85 w 161"/>
                <a:gd name="T17" fmla="*/ 0 h 214"/>
                <a:gd name="T18" fmla="*/ 81 w 161"/>
                <a:gd name="T19" fmla="*/ 107 h 214"/>
                <a:gd name="T20" fmla="*/ 81 w 161"/>
                <a:gd name="T21" fmla="*/ 107 h 214"/>
                <a:gd name="T22" fmla="*/ 43 w 161"/>
                <a:gd name="T23" fmla="*/ 107 h 214"/>
                <a:gd name="T24" fmla="*/ 43 w 161"/>
                <a:gd name="T25" fmla="*/ 36 h 214"/>
                <a:gd name="T26" fmla="*/ 79 w 161"/>
                <a:gd name="T27" fmla="*/ 36 h 214"/>
                <a:gd name="T28" fmla="*/ 116 w 161"/>
                <a:gd name="T29" fmla="*/ 73 h 214"/>
                <a:gd name="T30" fmla="*/ 81 w 161"/>
                <a:gd name="T31" fmla="*/ 107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1" h="214">
                  <a:moveTo>
                    <a:pt x="85" y="0"/>
                  </a:moveTo>
                  <a:lnTo>
                    <a:pt x="85" y="0"/>
                  </a:lnTo>
                  <a:lnTo>
                    <a:pt x="0" y="0"/>
                  </a:lnTo>
                  <a:lnTo>
                    <a:pt x="0" y="214"/>
                  </a:lnTo>
                  <a:lnTo>
                    <a:pt x="43" y="214"/>
                  </a:lnTo>
                  <a:lnTo>
                    <a:pt x="43" y="143"/>
                  </a:lnTo>
                  <a:lnTo>
                    <a:pt x="88" y="143"/>
                  </a:lnTo>
                  <a:cubicBezTo>
                    <a:pt x="131" y="143"/>
                    <a:pt x="161" y="115"/>
                    <a:pt x="161" y="73"/>
                  </a:cubicBezTo>
                  <a:cubicBezTo>
                    <a:pt x="161" y="27"/>
                    <a:pt x="133" y="0"/>
                    <a:pt x="85" y="0"/>
                  </a:cubicBezTo>
                  <a:close/>
                  <a:moveTo>
                    <a:pt x="81" y="107"/>
                  </a:moveTo>
                  <a:lnTo>
                    <a:pt x="81" y="107"/>
                  </a:lnTo>
                  <a:lnTo>
                    <a:pt x="43" y="107"/>
                  </a:lnTo>
                  <a:lnTo>
                    <a:pt x="43" y="36"/>
                  </a:lnTo>
                  <a:lnTo>
                    <a:pt x="79" y="36"/>
                  </a:lnTo>
                  <a:cubicBezTo>
                    <a:pt x="105" y="36"/>
                    <a:pt x="116" y="48"/>
                    <a:pt x="116" y="73"/>
                  </a:cubicBezTo>
                  <a:cubicBezTo>
                    <a:pt x="116" y="94"/>
                    <a:pt x="103" y="107"/>
                    <a:pt x="81" y="10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47" name="Freeform 14"/>
            <p:cNvSpPr>
              <a:spLocks noEditPoints="1"/>
            </p:cNvSpPr>
            <p:nvPr/>
          </p:nvSpPr>
          <p:spPr bwMode="auto">
            <a:xfrm>
              <a:off x="5063" y="2348"/>
              <a:ext cx="45" cy="49"/>
            </a:xfrm>
            <a:custGeom>
              <a:avLst/>
              <a:gdLst>
                <a:gd name="T0" fmla="*/ 145 w 146"/>
                <a:gd name="T1" fmla="*/ 154 h 159"/>
                <a:gd name="T2" fmla="*/ 145 w 146"/>
                <a:gd name="T3" fmla="*/ 154 h 159"/>
                <a:gd name="T4" fmla="*/ 139 w 146"/>
                <a:gd name="T5" fmla="*/ 129 h 159"/>
                <a:gd name="T6" fmla="*/ 139 w 146"/>
                <a:gd name="T7" fmla="*/ 50 h 159"/>
                <a:gd name="T8" fmla="*/ 73 w 146"/>
                <a:gd name="T9" fmla="*/ 0 h 159"/>
                <a:gd name="T10" fmla="*/ 8 w 146"/>
                <a:gd name="T11" fmla="*/ 50 h 159"/>
                <a:gd name="T12" fmla="*/ 8 w 146"/>
                <a:gd name="T13" fmla="*/ 51 h 159"/>
                <a:gd name="T14" fmla="*/ 47 w 146"/>
                <a:gd name="T15" fmla="*/ 53 h 159"/>
                <a:gd name="T16" fmla="*/ 47 w 146"/>
                <a:gd name="T17" fmla="*/ 51 h 159"/>
                <a:gd name="T18" fmla="*/ 73 w 146"/>
                <a:gd name="T19" fmla="*/ 30 h 159"/>
                <a:gd name="T20" fmla="*/ 100 w 146"/>
                <a:gd name="T21" fmla="*/ 48 h 159"/>
                <a:gd name="T22" fmla="*/ 100 w 146"/>
                <a:gd name="T23" fmla="*/ 51 h 159"/>
                <a:gd name="T24" fmla="*/ 71 w 146"/>
                <a:gd name="T25" fmla="*/ 58 h 159"/>
                <a:gd name="T26" fmla="*/ 47 w 146"/>
                <a:gd name="T27" fmla="*/ 63 h 159"/>
                <a:gd name="T28" fmla="*/ 0 w 146"/>
                <a:gd name="T29" fmla="*/ 111 h 159"/>
                <a:gd name="T30" fmla="*/ 53 w 146"/>
                <a:gd name="T31" fmla="*/ 159 h 159"/>
                <a:gd name="T32" fmla="*/ 100 w 146"/>
                <a:gd name="T33" fmla="*/ 143 h 159"/>
                <a:gd name="T34" fmla="*/ 104 w 146"/>
                <a:gd name="T35" fmla="*/ 155 h 159"/>
                <a:gd name="T36" fmla="*/ 104 w 146"/>
                <a:gd name="T37" fmla="*/ 156 h 159"/>
                <a:gd name="T38" fmla="*/ 146 w 146"/>
                <a:gd name="T39" fmla="*/ 156 h 159"/>
                <a:gd name="T40" fmla="*/ 145 w 146"/>
                <a:gd name="T41" fmla="*/ 154 h 159"/>
                <a:gd name="T42" fmla="*/ 145 w 146"/>
                <a:gd name="T43" fmla="*/ 154 h 159"/>
                <a:gd name="T44" fmla="*/ 100 w 146"/>
                <a:gd name="T45" fmla="*/ 101 h 159"/>
                <a:gd name="T46" fmla="*/ 100 w 146"/>
                <a:gd name="T47" fmla="*/ 101 h 159"/>
                <a:gd name="T48" fmla="*/ 63 w 146"/>
                <a:gd name="T49" fmla="*/ 127 h 159"/>
                <a:gd name="T50" fmla="*/ 41 w 146"/>
                <a:gd name="T51" fmla="*/ 110 h 159"/>
                <a:gd name="T52" fmla="*/ 65 w 146"/>
                <a:gd name="T53" fmla="*/ 90 h 159"/>
                <a:gd name="T54" fmla="*/ 85 w 146"/>
                <a:gd name="T55" fmla="*/ 86 h 159"/>
                <a:gd name="T56" fmla="*/ 100 w 146"/>
                <a:gd name="T57" fmla="*/ 81 h 159"/>
                <a:gd name="T58" fmla="*/ 100 w 146"/>
                <a:gd name="T59" fmla="*/ 101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 h="159">
                  <a:moveTo>
                    <a:pt x="145" y="154"/>
                  </a:moveTo>
                  <a:lnTo>
                    <a:pt x="145" y="154"/>
                  </a:lnTo>
                  <a:cubicBezTo>
                    <a:pt x="142" y="150"/>
                    <a:pt x="139" y="144"/>
                    <a:pt x="139" y="129"/>
                  </a:cubicBezTo>
                  <a:lnTo>
                    <a:pt x="139" y="50"/>
                  </a:lnTo>
                  <a:cubicBezTo>
                    <a:pt x="139" y="5"/>
                    <a:pt x="104" y="0"/>
                    <a:pt x="73" y="0"/>
                  </a:cubicBezTo>
                  <a:cubicBezTo>
                    <a:pt x="42" y="0"/>
                    <a:pt x="8" y="13"/>
                    <a:pt x="8" y="50"/>
                  </a:cubicBezTo>
                  <a:lnTo>
                    <a:pt x="8" y="51"/>
                  </a:lnTo>
                  <a:lnTo>
                    <a:pt x="47" y="53"/>
                  </a:lnTo>
                  <a:lnTo>
                    <a:pt x="47" y="51"/>
                  </a:lnTo>
                  <a:cubicBezTo>
                    <a:pt x="47" y="36"/>
                    <a:pt x="53" y="30"/>
                    <a:pt x="73" y="30"/>
                  </a:cubicBezTo>
                  <a:cubicBezTo>
                    <a:pt x="91" y="30"/>
                    <a:pt x="100" y="36"/>
                    <a:pt x="100" y="48"/>
                  </a:cubicBezTo>
                  <a:lnTo>
                    <a:pt x="100" y="51"/>
                  </a:lnTo>
                  <a:cubicBezTo>
                    <a:pt x="93" y="54"/>
                    <a:pt x="81" y="56"/>
                    <a:pt x="71" y="58"/>
                  </a:cubicBezTo>
                  <a:lnTo>
                    <a:pt x="47" y="63"/>
                  </a:lnTo>
                  <a:cubicBezTo>
                    <a:pt x="17" y="69"/>
                    <a:pt x="0" y="86"/>
                    <a:pt x="0" y="111"/>
                  </a:cubicBezTo>
                  <a:cubicBezTo>
                    <a:pt x="0" y="139"/>
                    <a:pt x="22" y="159"/>
                    <a:pt x="53" y="159"/>
                  </a:cubicBezTo>
                  <a:cubicBezTo>
                    <a:pt x="71" y="159"/>
                    <a:pt x="87" y="154"/>
                    <a:pt x="100" y="143"/>
                  </a:cubicBezTo>
                  <a:cubicBezTo>
                    <a:pt x="101" y="147"/>
                    <a:pt x="102" y="152"/>
                    <a:pt x="104" y="155"/>
                  </a:cubicBezTo>
                  <a:lnTo>
                    <a:pt x="104" y="156"/>
                  </a:lnTo>
                  <a:lnTo>
                    <a:pt x="146" y="156"/>
                  </a:lnTo>
                  <a:lnTo>
                    <a:pt x="145" y="154"/>
                  </a:lnTo>
                  <a:lnTo>
                    <a:pt x="145" y="154"/>
                  </a:lnTo>
                  <a:close/>
                  <a:moveTo>
                    <a:pt x="100" y="101"/>
                  </a:moveTo>
                  <a:lnTo>
                    <a:pt x="100" y="101"/>
                  </a:lnTo>
                  <a:cubicBezTo>
                    <a:pt x="100" y="120"/>
                    <a:pt x="78" y="127"/>
                    <a:pt x="63" y="127"/>
                  </a:cubicBezTo>
                  <a:cubicBezTo>
                    <a:pt x="50" y="127"/>
                    <a:pt x="41" y="120"/>
                    <a:pt x="41" y="110"/>
                  </a:cubicBezTo>
                  <a:cubicBezTo>
                    <a:pt x="41" y="97"/>
                    <a:pt x="50" y="93"/>
                    <a:pt x="65" y="90"/>
                  </a:cubicBezTo>
                  <a:cubicBezTo>
                    <a:pt x="65" y="90"/>
                    <a:pt x="85" y="86"/>
                    <a:pt x="85" y="86"/>
                  </a:cubicBezTo>
                  <a:cubicBezTo>
                    <a:pt x="91" y="85"/>
                    <a:pt x="96" y="83"/>
                    <a:pt x="100" y="81"/>
                  </a:cubicBezTo>
                  <a:lnTo>
                    <a:pt x="100" y="10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48" name="Freeform 15"/>
            <p:cNvSpPr>
              <a:spLocks noEditPoints="1"/>
            </p:cNvSpPr>
            <p:nvPr/>
          </p:nvSpPr>
          <p:spPr bwMode="auto">
            <a:xfrm>
              <a:off x="5140" y="2348"/>
              <a:ext cx="44" cy="49"/>
            </a:xfrm>
            <a:custGeom>
              <a:avLst/>
              <a:gdLst>
                <a:gd name="T0" fmla="*/ 144 w 146"/>
                <a:gd name="T1" fmla="*/ 154 h 159"/>
                <a:gd name="T2" fmla="*/ 144 w 146"/>
                <a:gd name="T3" fmla="*/ 154 h 159"/>
                <a:gd name="T4" fmla="*/ 139 w 146"/>
                <a:gd name="T5" fmla="*/ 129 h 159"/>
                <a:gd name="T6" fmla="*/ 139 w 146"/>
                <a:gd name="T7" fmla="*/ 50 h 159"/>
                <a:gd name="T8" fmla="*/ 73 w 146"/>
                <a:gd name="T9" fmla="*/ 0 h 159"/>
                <a:gd name="T10" fmla="*/ 8 w 146"/>
                <a:gd name="T11" fmla="*/ 50 h 159"/>
                <a:gd name="T12" fmla="*/ 8 w 146"/>
                <a:gd name="T13" fmla="*/ 51 h 159"/>
                <a:gd name="T14" fmla="*/ 47 w 146"/>
                <a:gd name="T15" fmla="*/ 53 h 159"/>
                <a:gd name="T16" fmla="*/ 47 w 146"/>
                <a:gd name="T17" fmla="*/ 51 h 159"/>
                <a:gd name="T18" fmla="*/ 73 w 146"/>
                <a:gd name="T19" fmla="*/ 30 h 159"/>
                <a:gd name="T20" fmla="*/ 100 w 146"/>
                <a:gd name="T21" fmla="*/ 48 h 159"/>
                <a:gd name="T22" fmla="*/ 100 w 146"/>
                <a:gd name="T23" fmla="*/ 51 h 159"/>
                <a:gd name="T24" fmla="*/ 71 w 146"/>
                <a:gd name="T25" fmla="*/ 58 h 159"/>
                <a:gd name="T26" fmla="*/ 47 w 146"/>
                <a:gd name="T27" fmla="*/ 63 h 159"/>
                <a:gd name="T28" fmla="*/ 0 w 146"/>
                <a:gd name="T29" fmla="*/ 111 h 159"/>
                <a:gd name="T30" fmla="*/ 53 w 146"/>
                <a:gd name="T31" fmla="*/ 159 h 159"/>
                <a:gd name="T32" fmla="*/ 100 w 146"/>
                <a:gd name="T33" fmla="*/ 143 h 159"/>
                <a:gd name="T34" fmla="*/ 104 w 146"/>
                <a:gd name="T35" fmla="*/ 155 h 159"/>
                <a:gd name="T36" fmla="*/ 104 w 146"/>
                <a:gd name="T37" fmla="*/ 156 h 159"/>
                <a:gd name="T38" fmla="*/ 146 w 146"/>
                <a:gd name="T39" fmla="*/ 156 h 159"/>
                <a:gd name="T40" fmla="*/ 144 w 146"/>
                <a:gd name="T41" fmla="*/ 154 h 159"/>
                <a:gd name="T42" fmla="*/ 144 w 146"/>
                <a:gd name="T43" fmla="*/ 154 h 159"/>
                <a:gd name="T44" fmla="*/ 100 w 146"/>
                <a:gd name="T45" fmla="*/ 101 h 159"/>
                <a:gd name="T46" fmla="*/ 100 w 146"/>
                <a:gd name="T47" fmla="*/ 101 h 159"/>
                <a:gd name="T48" fmla="*/ 63 w 146"/>
                <a:gd name="T49" fmla="*/ 127 h 159"/>
                <a:gd name="T50" fmla="*/ 41 w 146"/>
                <a:gd name="T51" fmla="*/ 110 h 159"/>
                <a:gd name="T52" fmla="*/ 65 w 146"/>
                <a:gd name="T53" fmla="*/ 90 h 159"/>
                <a:gd name="T54" fmla="*/ 84 w 146"/>
                <a:gd name="T55" fmla="*/ 86 h 159"/>
                <a:gd name="T56" fmla="*/ 100 w 146"/>
                <a:gd name="T57" fmla="*/ 81 h 159"/>
                <a:gd name="T58" fmla="*/ 100 w 146"/>
                <a:gd name="T59" fmla="*/ 101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 h="159">
                  <a:moveTo>
                    <a:pt x="144" y="154"/>
                  </a:moveTo>
                  <a:lnTo>
                    <a:pt x="144" y="154"/>
                  </a:lnTo>
                  <a:cubicBezTo>
                    <a:pt x="142" y="150"/>
                    <a:pt x="139" y="144"/>
                    <a:pt x="139" y="129"/>
                  </a:cubicBezTo>
                  <a:lnTo>
                    <a:pt x="139" y="50"/>
                  </a:lnTo>
                  <a:cubicBezTo>
                    <a:pt x="139" y="5"/>
                    <a:pt x="104" y="0"/>
                    <a:pt x="73" y="0"/>
                  </a:cubicBezTo>
                  <a:cubicBezTo>
                    <a:pt x="41" y="0"/>
                    <a:pt x="8" y="13"/>
                    <a:pt x="8" y="50"/>
                  </a:cubicBezTo>
                  <a:lnTo>
                    <a:pt x="8" y="51"/>
                  </a:lnTo>
                  <a:lnTo>
                    <a:pt x="47" y="53"/>
                  </a:lnTo>
                  <a:lnTo>
                    <a:pt x="47" y="51"/>
                  </a:lnTo>
                  <a:cubicBezTo>
                    <a:pt x="47" y="36"/>
                    <a:pt x="53" y="30"/>
                    <a:pt x="73" y="30"/>
                  </a:cubicBezTo>
                  <a:cubicBezTo>
                    <a:pt x="91" y="30"/>
                    <a:pt x="100" y="36"/>
                    <a:pt x="100" y="48"/>
                  </a:cubicBezTo>
                  <a:lnTo>
                    <a:pt x="100" y="51"/>
                  </a:lnTo>
                  <a:cubicBezTo>
                    <a:pt x="93" y="54"/>
                    <a:pt x="81" y="56"/>
                    <a:pt x="71" y="58"/>
                  </a:cubicBezTo>
                  <a:lnTo>
                    <a:pt x="47" y="63"/>
                  </a:lnTo>
                  <a:cubicBezTo>
                    <a:pt x="17" y="69"/>
                    <a:pt x="0" y="86"/>
                    <a:pt x="0" y="111"/>
                  </a:cubicBezTo>
                  <a:cubicBezTo>
                    <a:pt x="0" y="139"/>
                    <a:pt x="22" y="159"/>
                    <a:pt x="53" y="159"/>
                  </a:cubicBezTo>
                  <a:cubicBezTo>
                    <a:pt x="70" y="159"/>
                    <a:pt x="86" y="154"/>
                    <a:pt x="100" y="143"/>
                  </a:cubicBezTo>
                  <a:cubicBezTo>
                    <a:pt x="101" y="147"/>
                    <a:pt x="102" y="152"/>
                    <a:pt x="104" y="155"/>
                  </a:cubicBezTo>
                  <a:lnTo>
                    <a:pt x="104" y="156"/>
                  </a:lnTo>
                  <a:lnTo>
                    <a:pt x="146" y="156"/>
                  </a:lnTo>
                  <a:lnTo>
                    <a:pt x="144" y="154"/>
                  </a:lnTo>
                  <a:lnTo>
                    <a:pt x="144" y="154"/>
                  </a:lnTo>
                  <a:close/>
                  <a:moveTo>
                    <a:pt x="100" y="101"/>
                  </a:moveTo>
                  <a:lnTo>
                    <a:pt x="100" y="101"/>
                  </a:lnTo>
                  <a:cubicBezTo>
                    <a:pt x="100" y="120"/>
                    <a:pt x="78" y="127"/>
                    <a:pt x="63" y="127"/>
                  </a:cubicBezTo>
                  <a:cubicBezTo>
                    <a:pt x="50" y="127"/>
                    <a:pt x="41" y="120"/>
                    <a:pt x="41" y="110"/>
                  </a:cubicBezTo>
                  <a:cubicBezTo>
                    <a:pt x="41" y="97"/>
                    <a:pt x="50" y="93"/>
                    <a:pt x="65" y="90"/>
                  </a:cubicBezTo>
                  <a:cubicBezTo>
                    <a:pt x="65" y="90"/>
                    <a:pt x="84" y="86"/>
                    <a:pt x="84" y="86"/>
                  </a:cubicBezTo>
                  <a:cubicBezTo>
                    <a:pt x="90" y="85"/>
                    <a:pt x="95" y="83"/>
                    <a:pt x="100" y="81"/>
                  </a:cubicBezTo>
                  <a:lnTo>
                    <a:pt x="100" y="10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49" name="Freeform 16"/>
            <p:cNvSpPr>
              <a:spLocks noEditPoints="1"/>
            </p:cNvSpPr>
            <p:nvPr/>
          </p:nvSpPr>
          <p:spPr bwMode="auto">
            <a:xfrm>
              <a:off x="5186" y="2348"/>
              <a:ext cx="45" cy="63"/>
            </a:xfrm>
            <a:custGeom>
              <a:avLst/>
              <a:gdLst>
                <a:gd name="T0" fmla="*/ 108 w 147"/>
                <a:gd name="T1" fmla="*/ 3 h 206"/>
                <a:gd name="T2" fmla="*/ 108 w 147"/>
                <a:gd name="T3" fmla="*/ 3 h 206"/>
                <a:gd name="T4" fmla="*/ 108 w 147"/>
                <a:gd name="T5" fmla="*/ 16 h 206"/>
                <a:gd name="T6" fmla="*/ 67 w 147"/>
                <a:gd name="T7" fmla="*/ 0 h 206"/>
                <a:gd name="T8" fmla="*/ 0 w 147"/>
                <a:gd name="T9" fmla="*/ 74 h 206"/>
                <a:gd name="T10" fmla="*/ 67 w 147"/>
                <a:gd name="T11" fmla="*/ 148 h 206"/>
                <a:gd name="T12" fmla="*/ 108 w 147"/>
                <a:gd name="T13" fmla="*/ 133 h 206"/>
                <a:gd name="T14" fmla="*/ 108 w 147"/>
                <a:gd name="T15" fmla="*/ 146 h 206"/>
                <a:gd name="T16" fmla="*/ 75 w 147"/>
                <a:gd name="T17" fmla="*/ 175 h 206"/>
                <a:gd name="T18" fmla="*/ 46 w 147"/>
                <a:gd name="T19" fmla="*/ 157 h 206"/>
                <a:gd name="T20" fmla="*/ 46 w 147"/>
                <a:gd name="T21" fmla="*/ 156 h 206"/>
                <a:gd name="T22" fmla="*/ 5 w 147"/>
                <a:gd name="T23" fmla="*/ 156 h 206"/>
                <a:gd name="T24" fmla="*/ 5 w 147"/>
                <a:gd name="T25" fmla="*/ 158 h 206"/>
                <a:gd name="T26" fmla="*/ 68 w 147"/>
                <a:gd name="T27" fmla="*/ 206 h 206"/>
                <a:gd name="T28" fmla="*/ 147 w 147"/>
                <a:gd name="T29" fmla="*/ 151 h 206"/>
                <a:gd name="T30" fmla="*/ 147 w 147"/>
                <a:gd name="T31" fmla="*/ 3 h 206"/>
                <a:gd name="T32" fmla="*/ 108 w 147"/>
                <a:gd name="T33" fmla="*/ 3 h 206"/>
                <a:gd name="T34" fmla="*/ 108 w 147"/>
                <a:gd name="T35" fmla="*/ 3 h 206"/>
                <a:gd name="T36" fmla="*/ 75 w 147"/>
                <a:gd name="T37" fmla="*/ 114 h 206"/>
                <a:gd name="T38" fmla="*/ 75 w 147"/>
                <a:gd name="T39" fmla="*/ 114 h 206"/>
                <a:gd name="T40" fmla="*/ 40 w 147"/>
                <a:gd name="T41" fmla="*/ 74 h 206"/>
                <a:gd name="T42" fmla="*/ 75 w 147"/>
                <a:gd name="T43" fmla="*/ 34 h 206"/>
                <a:gd name="T44" fmla="*/ 111 w 147"/>
                <a:gd name="T45" fmla="*/ 74 h 206"/>
                <a:gd name="T46" fmla="*/ 75 w 147"/>
                <a:gd name="T47" fmla="*/ 114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7" h="206">
                  <a:moveTo>
                    <a:pt x="108" y="3"/>
                  </a:moveTo>
                  <a:lnTo>
                    <a:pt x="108" y="3"/>
                  </a:lnTo>
                  <a:lnTo>
                    <a:pt x="108" y="16"/>
                  </a:lnTo>
                  <a:cubicBezTo>
                    <a:pt x="97" y="5"/>
                    <a:pt x="85" y="0"/>
                    <a:pt x="67" y="0"/>
                  </a:cubicBezTo>
                  <a:cubicBezTo>
                    <a:pt x="27" y="0"/>
                    <a:pt x="0" y="29"/>
                    <a:pt x="0" y="74"/>
                  </a:cubicBezTo>
                  <a:cubicBezTo>
                    <a:pt x="0" y="118"/>
                    <a:pt x="27" y="148"/>
                    <a:pt x="67" y="148"/>
                  </a:cubicBezTo>
                  <a:cubicBezTo>
                    <a:pt x="73" y="148"/>
                    <a:pt x="93" y="147"/>
                    <a:pt x="108" y="133"/>
                  </a:cubicBezTo>
                  <a:lnTo>
                    <a:pt x="108" y="146"/>
                  </a:lnTo>
                  <a:cubicBezTo>
                    <a:pt x="108" y="165"/>
                    <a:pt x="97" y="175"/>
                    <a:pt x="75" y="175"/>
                  </a:cubicBezTo>
                  <a:cubicBezTo>
                    <a:pt x="60" y="175"/>
                    <a:pt x="49" y="168"/>
                    <a:pt x="46" y="157"/>
                  </a:cubicBezTo>
                  <a:lnTo>
                    <a:pt x="46" y="156"/>
                  </a:lnTo>
                  <a:lnTo>
                    <a:pt x="5" y="156"/>
                  </a:lnTo>
                  <a:lnTo>
                    <a:pt x="5" y="158"/>
                  </a:lnTo>
                  <a:cubicBezTo>
                    <a:pt x="5" y="175"/>
                    <a:pt x="18" y="206"/>
                    <a:pt x="68" y="206"/>
                  </a:cubicBezTo>
                  <a:cubicBezTo>
                    <a:pt x="107" y="206"/>
                    <a:pt x="147" y="199"/>
                    <a:pt x="147" y="151"/>
                  </a:cubicBezTo>
                  <a:lnTo>
                    <a:pt x="147" y="3"/>
                  </a:lnTo>
                  <a:lnTo>
                    <a:pt x="108" y="3"/>
                  </a:lnTo>
                  <a:lnTo>
                    <a:pt x="108" y="3"/>
                  </a:lnTo>
                  <a:close/>
                  <a:moveTo>
                    <a:pt x="75" y="114"/>
                  </a:moveTo>
                  <a:lnTo>
                    <a:pt x="75" y="114"/>
                  </a:lnTo>
                  <a:cubicBezTo>
                    <a:pt x="48" y="114"/>
                    <a:pt x="40" y="90"/>
                    <a:pt x="40" y="74"/>
                  </a:cubicBezTo>
                  <a:cubicBezTo>
                    <a:pt x="40" y="58"/>
                    <a:pt x="48" y="34"/>
                    <a:pt x="75" y="34"/>
                  </a:cubicBezTo>
                  <a:cubicBezTo>
                    <a:pt x="102" y="34"/>
                    <a:pt x="110" y="58"/>
                    <a:pt x="111" y="74"/>
                  </a:cubicBezTo>
                  <a:cubicBezTo>
                    <a:pt x="110" y="90"/>
                    <a:pt x="102" y="114"/>
                    <a:pt x="75" y="11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50" name="Freeform 17"/>
            <p:cNvSpPr>
              <a:spLocks noEditPoints="1"/>
            </p:cNvSpPr>
            <p:nvPr/>
          </p:nvSpPr>
          <p:spPr bwMode="auto">
            <a:xfrm>
              <a:off x="5234" y="2348"/>
              <a:ext cx="47" cy="49"/>
            </a:xfrm>
            <a:custGeom>
              <a:avLst/>
              <a:gdLst>
                <a:gd name="T0" fmla="*/ 78 w 156"/>
                <a:gd name="T1" fmla="*/ 0 h 159"/>
                <a:gd name="T2" fmla="*/ 78 w 156"/>
                <a:gd name="T3" fmla="*/ 0 h 159"/>
                <a:gd name="T4" fmla="*/ 0 w 156"/>
                <a:gd name="T5" fmla="*/ 80 h 159"/>
                <a:gd name="T6" fmla="*/ 78 w 156"/>
                <a:gd name="T7" fmla="*/ 159 h 159"/>
                <a:gd name="T8" fmla="*/ 156 w 156"/>
                <a:gd name="T9" fmla="*/ 80 h 159"/>
                <a:gd name="T10" fmla="*/ 78 w 156"/>
                <a:gd name="T11" fmla="*/ 0 h 159"/>
                <a:gd name="T12" fmla="*/ 78 w 156"/>
                <a:gd name="T13" fmla="*/ 123 h 159"/>
                <a:gd name="T14" fmla="*/ 78 w 156"/>
                <a:gd name="T15" fmla="*/ 123 h 159"/>
                <a:gd name="T16" fmla="*/ 40 w 156"/>
                <a:gd name="T17" fmla="*/ 80 h 159"/>
                <a:gd name="T18" fmla="*/ 78 w 156"/>
                <a:gd name="T19" fmla="*/ 36 h 159"/>
                <a:gd name="T20" fmla="*/ 115 w 156"/>
                <a:gd name="T21" fmla="*/ 80 h 159"/>
                <a:gd name="T22" fmla="*/ 78 w 156"/>
                <a:gd name="T23" fmla="*/ 123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6" h="159">
                  <a:moveTo>
                    <a:pt x="78" y="0"/>
                  </a:moveTo>
                  <a:lnTo>
                    <a:pt x="78" y="0"/>
                  </a:lnTo>
                  <a:cubicBezTo>
                    <a:pt x="31" y="0"/>
                    <a:pt x="0" y="32"/>
                    <a:pt x="0" y="80"/>
                  </a:cubicBezTo>
                  <a:cubicBezTo>
                    <a:pt x="0" y="127"/>
                    <a:pt x="31" y="159"/>
                    <a:pt x="78" y="159"/>
                  </a:cubicBezTo>
                  <a:cubicBezTo>
                    <a:pt x="124" y="159"/>
                    <a:pt x="156" y="127"/>
                    <a:pt x="156" y="80"/>
                  </a:cubicBezTo>
                  <a:cubicBezTo>
                    <a:pt x="156" y="32"/>
                    <a:pt x="124" y="0"/>
                    <a:pt x="78" y="0"/>
                  </a:cubicBezTo>
                  <a:close/>
                  <a:moveTo>
                    <a:pt x="78" y="123"/>
                  </a:moveTo>
                  <a:lnTo>
                    <a:pt x="78" y="123"/>
                  </a:lnTo>
                  <a:cubicBezTo>
                    <a:pt x="52" y="123"/>
                    <a:pt x="40" y="101"/>
                    <a:pt x="40" y="80"/>
                  </a:cubicBezTo>
                  <a:cubicBezTo>
                    <a:pt x="40" y="58"/>
                    <a:pt x="52" y="36"/>
                    <a:pt x="78" y="36"/>
                  </a:cubicBezTo>
                  <a:cubicBezTo>
                    <a:pt x="104" y="36"/>
                    <a:pt x="115" y="58"/>
                    <a:pt x="115" y="80"/>
                  </a:cubicBezTo>
                  <a:cubicBezTo>
                    <a:pt x="115" y="101"/>
                    <a:pt x="104" y="123"/>
                    <a:pt x="78" y="12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grpSp>
      <p:sp>
        <p:nvSpPr>
          <p:cNvPr id="23" name="Freeform 22"/>
          <p:cNvSpPr>
            <a:spLocks noChangeAspect="1" noEditPoints="1"/>
          </p:cNvSpPr>
          <p:nvPr/>
        </p:nvSpPr>
        <p:spPr bwMode="auto">
          <a:xfrm>
            <a:off x="8304245" y="0"/>
            <a:ext cx="2131080" cy="1368000"/>
          </a:xfrm>
          <a:custGeom>
            <a:avLst/>
            <a:gdLst>
              <a:gd name="T0" fmla="*/ 1978 w 2239"/>
              <a:gd name="T1" fmla="*/ 1437 h 1437"/>
              <a:gd name="T2" fmla="*/ 1978 w 2239"/>
              <a:gd name="T3" fmla="*/ 1437 h 1437"/>
              <a:gd name="T4" fmla="*/ 2239 w 2239"/>
              <a:gd name="T5" fmla="*/ 719 h 1437"/>
              <a:gd name="T6" fmla="*/ 1978 w 2239"/>
              <a:gd name="T7" fmla="*/ 0 h 1437"/>
              <a:gd name="T8" fmla="*/ 260 w 2239"/>
              <a:gd name="T9" fmla="*/ 0 h 1437"/>
              <a:gd name="T10" fmla="*/ 0 w 2239"/>
              <a:gd name="T11" fmla="*/ 719 h 1437"/>
              <a:gd name="T12" fmla="*/ 260 w 2239"/>
              <a:gd name="T13" fmla="*/ 1437 h 1437"/>
              <a:gd name="T14" fmla="*/ 1978 w 2239"/>
              <a:gd name="T15" fmla="*/ 1437 h 1437"/>
              <a:gd name="T16" fmla="*/ 1978 w 2239"/>
              <a:gd name="T17" fmla="*/ 1437 h 1437"/>
              <a:gd name="T18" fmla="*/ 1486 w 2239"/>
              <a:gd name="T19" fmla="*/ 733 h 1437"/>
              <a:gd name="T20" fmla="*/ 1486 w 2239"/>
              <a:gd name="T21" fmla="*/ 733 h 1437"/>
              <a:gd name="T22" fmla="*/ 1113 w 2239"/>
              <a:gd name="T23" fmla="*/ 1107 h 1437"/>
              <a:gd name="T24" fmla="*/ 739 w 2239"/>
              <a:gd name="T25" fmla="*/ 733 h 1437"/>
              <a:gd name="T26" fmla="*/ 1113 w 2239"/>
              <a:gd name="T27" fmla="*/ 360 h 1437"/>
              <a:gd name="T28" fmla="*/ 1486 w 2239"/>
              <a:gd name="T29" fmla="*/ 733 h 1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39" h="1437">
                <a:moveTo>
                  <a:pt x="1978" y="1437"/>
                </a:moveTo>
                <a:lnTo>
                  <a:pt x="1978" y="1437"/>
                </a:lnTo>
                <a:cubicBezTo>
                  <a:pt x="2141" y="1242"/>
                  <a:pt x="2239" y="992"/>
                  <a:pt x="2239" y="719"/>
                </a:cubicBezTo>
                <a:cubicBezTo>
                  <a:pt x="2239" y="445"/>
                  <a:pt x="2141" y="195"/>
                  <a:pt x="1978" y="0"/>
                </a:cubicBezTo>
                <a:lnTo>
                  <a:pt x="260" y="0"/>
                </a:lnTo>
                <a:cubicBezTo>
                  <a:pt x="97" y="195"/>
                  <a:pt x="0" y="445"/>
                  <a:pt x="0" y="719"/>
                </a:cubicBezTo>
                <a:cubicBezTo>
                  <a:pt x="0" y="992"/>
                  <a:pt x="97" y="1242"/>
                  <a:pt x="260" y="1437"/>
                </a:cubicBezTo>
                <a:lnTo>
                  <a:pt x="1978" y="1437"/>
                </a:lnTo>
                <a:lnTo>
                  <a:pt x="1978" y="1437"/>
                </a:lnTo>
                <a:close/>
                <a:moveTo>
                  <a:pt x="1486" y="733"/>
                </a:moveTo>
                <a:lnTo>
                  <a:pt x="1486" y="733"/>
                </a:lnTo>
                <a:cubicBezTo>
                  <a:pt x="1486" y="940"/>
                  <a:pt x="1319" y="1107"/>
                  <a:pt x="1113" y="1107"/>
                </a:cubicBezTo>
                <a:cubicBezTo>
                  <a:pt x="906" y="1107"/>
                  <a:pt x="739" y="940"/>
                  <a:pt x="739" y="733"/>
                </a:cubicBezTo>
                <a:cubicBezTo>
                  <a:pt x="739" y="527"/>
                  <a:pt x="906" y="360"/>
                  <a:pt x="1113" y="360"/>
                </a:cubicBezTo>
                <a:cubicBezTo>
                  <a:pt x="1319" y="360"/>
                  <a:pt x="1486" y="527"/>
                  <a:pt x="1486" y="733"/>
                </a:cubicBezTo>
                <a:close/>
              </a:path>
            </a:pathLst>
          </a:custGeom>
          <a:solidFill>
            <a:srgbClr val="ECECEC"/>
          </a:solidFill>
          <a:ln w="0">
            <a:noFill/>
            <a:prstDash val="solid"/>
            <a:round/>
            <a:headEnd/>
            <a:tailEnd/>
          </a:ln>
        </p:spPr>
        <p:txBody>
          <a:bodyPr vert="horz" wrap="square" lIns="91431" tIns="45715" rIns="91431" bIns="45715" numCol="1" anchor="t" anchorCtr="0" compatLnSpc="1">
            <a:prstTxWarp prst="textNoShape">
              <a:avLst/>
            </a:prstTxWarp>
          </a:bodyPr>
          <a:lstStyle/>
          <a:p>
            <a:endParaRPr lang="en-GB" sz="2400"/>
          </a:p>
        </p:txBody>
      </p:sp>
      <p:pic>
        <p:nvPicPr>
          <p:cNvPr id="24" name="Picture 23" descr="Paragon_DivisionalIcon_Cyber_CMYK_Paragon_FactSheetIcon_Healthcare_CMYK.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46791" y="260649"/>
            <a:ext cx="932723" cy="932723"/>
          </a:xfrm>
          <a:prstGeom prst="rect">
            <a:avLst/>
          </a:prstGeom>
        </p:spPr>
      </p:pic>
      <p:cxnSp>
        <p:nvCxnSpPr>
          <p:cNvPr id="25" name="Straight Connector 24"/>
          <p:cNvCxnSpPr/>
          <p:nvPr/>
        </p:nvCxnSpPr>
        <p:spPr>
          <a:xfrm>
            <a:off x="612487" y="1368000"/>
            <a:ext cx="1096702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612486" y="1368000"/>
            <a:ext cx="1096702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8" name="Group 8"/>
          <p:cNvGrpSpPr>
            <a:grpSpLocks noChangeAspect="1"/>
          </p:cNvGrpSpPr>
          <p:nvPr userDrawn="1"/>
        </p:nvGrpSpPr>
        <p:grpSpPr bwMode="auto">
          <a:xfrm>
            <a:off x="10131033" y="5940891"/>
            <a:ext cx="1448481" cy="554400"/>
            <a:chOff x="4860" y="2263"/>
            <a:chExt cx="465" cy="178"/>
          </a:xfrm>
          <a:solidFill>
            <a:schemeClr val="accent2"/>
          </a:solidFill>
        </p:grpSpPr>
        <p:sp>
          <p:nvSpPr>
            <p:cNvPr id="29" name="Freeform 9"/>
            <p:cNvSpPr>
              <a:spLocks/>
            </p:cNvSpPr>
            <p:nvPr/>
          </p:nvSpPr>
          <p:spPr bwMode="auto">
            <a:xfrm>
              <a:off x="4860" y="2396"/>
              <a:ext cx="44" cy="45"/>
            </a:xfrm>
            <a:custGeom>
              <a:avLst/>
              <a:gdLst>
                <a:gd name="T0" fmla="*/ 0 w 145"/>
                <a:gd name="T1" fmla="*/ 73 h 146"/>
                <a:gd name="T2" fmla="*/ 0 w 145"/>
                <a:gd name="T3" fmla="*/ 73 h 146"/>
                <a:gd name="T4" fmla="*/ 72 w 145"/>
                <a:gd name="T5" fmla="*/ 0 h 146"/>
                <a:gd name="T6" fmla="*/ 145 w 145"/>
                <a:gd name="T7" fmla="*/ 73 h 146"/>
                <a:gd name="T8" fmla="*/ 72 w 145"/>
                <a:gd name="T9" fmla="*/ 146 h 146"/>
                <a:gd name="T10" fmla="*/ 0 w 145"/>
                <a:gd name="T11" fmla="*/ 73 h 146"/>
              </a:gdLst>
              <a:ahLst/>
              <a:cxnLst>
                <a:cxn ang="0">
                  <a:pos x="T0" y="T1"/>
                </a:cxn>
                <a:cxn ang="0">
                  <a:pos x="T2" y="T3"/>
                </a:cxn>
                <a:cxn ang="0">
                  <a:pos x="T4" y="T5"/>
                </a:cxn>
                <a:cxn ang="0">
                  <a:pos x="T6" y="T7"/>
                </a:cxn>
                <a:cxn ang="0">
                  <a:pos x="T8" y="T9"/>
                </a:cxn>
                <a:cxn ang="0">
                  <a:pos x="T10" y="T11"/>
                </a:cxn>
              </a:cxnLst>
              <a:rect l="0" t="0" r="r" b="b"/>
              <a:pathLst>
                <a:path w="145" h="146">
                  <a:moveTo>
                    <a:pt x="0" y="73"/>
                  </a:moveTo>
                  <a:lnTo>
                    <a:pt x="0" y="73"/>
                  </a:lnTo>
                  <a:cubicBezTo>
                    <a:pt x="0" y="32"/>
                    <a:pt x="32" y="0"/>
                    <a:pt x="72" y="0"/>
                  </a:cubicBezTo>
                  <a:cubicBezTo>
                    <a:pt x="113" y="0"/>
                    <a:pt x="145" y="32"/>
                    <a:pt x="145" y="73"/>
                  </a:cubicBezTo>
                  <a:cubicBezTo>
                    <a:pt x="145" y="113"/>
                    <a:pt x="113" y="146"/>
                    <a:pt x="72" y="146"/>
                  </a:cubicBezTo>
                  <a:cubicBezTo>
                    <a:pt x="32" y="146"/>
                    <a:pt x="0" y="113"/>
                    <a:pt x="0" y="7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30" name="Freeform 10"/>
            <p:cNvSpPr>
              <a:spLocks noEditPoints="1"/>
            </p:cNvSpPr>
            <p:nvPr/>
          </p:nvSpPr>
          <p:spPr bwMode="auto">
            <a:xfrm>
              <a:off x="4860" y="2263"/>
              <a:ext cx="133" cy="134"/>
            </a:xfrm>
            <a:custGeom>
              <a:avLst/>
              <a:gdLst>
                <a:gd name="T0" fmla="*/ 219 w 438"/>
                <a:gd name="T1" fmla="*/ 0 h 437"/>
                <a:gd name="T2" fmla="*/ 219 w 438"/>
                <a:gd name="T3" fmla="*/ 0 h 437"/>
                <a:gd name="T4" fmla="*/ 0 w 438"/>
                <a:gd name="T5" fmla="*/ 219 h 437"/>
                <a:gd name="T6" fmla="*/ 219 w 438"/>
                <a:gd name="T7" fmla="*/ 437 h 437"/>
                <a:gd name="T8" fmla="*/ 438 w 438"/>
                <a:gd name="T9" fmla="*/ 219 h 437"/>
                <a:gd name="T10" fmla="*/ 219 w 438"/>
                <a:gd name="T11" fmla="*/ 0 h 437"/>
                <a:gd name="T12" fmla="*/ 218 w 438"/>
                <a:gd name="T13" fmla="*/ 294 h 437"/>
                <a:gd name="T14" fmla="*/ 218 w 438"/>
                <a:gd name="T15" fmla="*/ 294 h 437"/>
                <a:gd name="T16" fmla="*/ 145 w 438"/>
                <a:gd name="T17" fmla="*/ 221 h 437"/>
                <a:gd name="T18" fmla="*/ 218 w 438"/>
                <a:gd name="T19" fmla="*/ 148 h 437"/>
                <a:gd name="T20" fmla="*/ 291 w 438"/>
                <a:gd name="T21" fmla="*/ 221 h 437"/>
                <a:gd name="T22" fmla="*/ 218 w 438"/>
                <a:gd name="T23" fmla="*/ 294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8" h="437">
                  <a:moveTo>
                    <a:pt x="219" y="0"/>
                  </a:moveTo>
                  <a:lnTo>
                    <a:pt x="219" y="0"/>
                  </a:lnTo>
                  <a:cubicBezTo>
                    <a:pt x="98" y="0"/>
                    <a:pt x="0" y="98"/>
                    <a:pt x="0" y="219"/>
                  </a:cubicBezTo>
                  <a:cubicBezTo>
                    <a:pt x="0" y="339"/>
                    <a:pt x="98" y="437"/>
                    <a:pt x="219" y="437"/>
                  </a:cubicBezTo>
                  <a:cubicBezTo>
                    <a:pt x="340" y="437"/>
                    <a:pt x="438" y="339"/>
                    <a:pt x="438" y="219"/>
                  </a:cubicBezTo>
                  <a:cubicBezTo>
                    <a:pt x="438" y="98"/>
                    <a:pt x="340" y="0"/>
                    <a:pt x="219" y="0"/>
                  </a:cubicBezTo>
                  <a:close/>
                  <a:moveTo>
                    <a:pt x="218" y="294"/>
                  </a:moveTo>
                  <a:lnTo>
                    <a:pt x="218" y="294"/>
                  </a:lnTo>
                  <a:cubicBezTo>
                    <a:pt x="178" y="294"/>
                    <a:pt x="145" y="262"/>
                    <a:pt x="145" y="221"/>
                  </a:cubicBezTo>
                  <a:cubicBezTo>
                    <a:pt x="145" y="181"/>
                    <a:pt x="178" y="148"/>
                    <a:pt x="218" y="148"/>
                  </a:cubicBezTo>
                  <a:cubicBezTo>
                    <a:pt x="258" y="148"/>
                    <a:pt x="291" y="181"/>
                    <a:pt x="291" y="221"/>
                  </a:cubicBezTo>
                  <a:cubicBezTo>
                    <a:pt x="291" y="262"/>
                    <a:pt x="258" y="294"/>
                    <a:pt x="218" y="29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31" name="Freeform 11"/>
            <p:cNvSpPr>
              <a:spLocks/>
            </p:cNvSpPr>
            <p:nvPr/>
          </p:nvSpPr>
          <p:spPr bwMode="auto">
            <a:xfrm>
              <a:off x="5285" y="2348"/>
              <a:ext cx="40" cy="48"/>
            </a:xfrm>
            <a:custGeom>
              <a:avLst/>
              <a:gdLst>
                <a:gd name="T0" fmla="*/ 39 w 132"/>
                <a:gd name="T1" fmla="*/ 17 h 156"/>
                <a:gd name="T2" fmla="*/ 39 w 132"/>
                <a:gd name="T3" fmla="*/ 17 h 156"/>
                <a:gd name="T4" fmla="*/ 39 w 132"/>
                <a:gd name="T5" fmla="*/ 3 h 156"/>
                <a:gd name="T6" fmla="*/ 0 w 132"/>
                <a:gd name="T7" fmla="*/ 3 h 156"/>
                <a:gd name="T8" fmla="*/ 0 w 132"/>
                <a:gd name="T9" fmla="*/ 156 h 156"/>
                <a:gd name="T10" fmla="*/ 39 w 132"/>
                <a:gd name="T11" fmla="*/ 156 h 156"/>
                <a:gd name="T12" fmla="*/ 39 w 132"/>
                <a:gd name="T13" fmla="*/ 75 h 156"/>
                <a:gd name="T14" fmla="*/ 70 w 132"/>
                <a:gd name="T15" fmla="*/ 38 h 156"/>
                <a:gd name="T16" fmla="*/ 93 w 132"/>
                <a:gd name="T17" fmla="*/ 63 h 156"/>
                <a:gd name="T18" fmla="*/ 93 w 132"/>
                <a:gd name="T19" fmla="*/ 156 h 156"/>
                <a:gd name="T20" fmla="*/ 132 w 132"/>
                <a:gd name="T21" fmla="*/ 156 h 156"/>
                <a:gd name="T22" fmla="*/ 132 w 132"/>
                <a:gd name="T23" fmla="*/ 52 h 156"/>
                <a:gd name="T24" fmla="*/ 79 w 132"/>
                <a:gd name="T25" fmla="*/ 0 h 156"/>
                <a:gd name="T26" fmla="*/ 39 w 132"/>
                <a:gd name="T27" fmla="*/ 17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56">
                  <a:moveTo>
                    <a:pt x="39" y="17"/>
                  </a:moveTo>
                  <a:lnTo>
                    <a:pt x="39" y="17"/>
                  </a:lnTo>
                  <a:lnTo>
                    <a:pt x="39" y="3"/>
                  </a:lnTo>
                  <a:lnTo>
                    <a:pt x="0" y="3"/>
                  </a:lnTo>
                  <a:lnTo>
                    <a:pt x="0" y="156"/>
                  </a:lnTo>
                  <a:lnTo>
                    <a:pt x="39" y="156"/>
                  </a:lnTo>
                  <a:lnTo>
                    <a:pt x="39" y="75"/>
                  </a:lnTo>
                  <a:cubicBezTo>
                    <a:pt x="39" y="52"/>
                    <a:pt x="51" y="38"/>
                    <a:pt x="70" y="38"/>
                  </a:cubicBezTo>
                  <a:cubicBezTo>
                    <a:pt x="91" y="38"/>
                    <a:pt x="93" y="55"/>
                    <a:pt x="93" y="63"/>
                  </a:cubicBezTo>
                  <a:lnTo>
                    <a:pt x="93" y="156"/>
                  </a:lnTo>
                  <a:lnTo>
                    <a:pt x="132" y="156"/>
                  </a:lnTo>
                  <a:lnTo>
                    <a:pt x="132" y="52"/>
                  </a:lnTo>
                  <a:cubicBezTo>
                    <a:pt x="132" y="17"/>
                    <a:pt x="114" y="0"/>
                    <a:pt x="79" y="0"/>
                  </a:cubicBezTo>
                  <a:cubicBezTo>
                    <a:pt x="63" y="0"/>
                    <a:pt x="49" y="6"/>
                    <a:pt x="39" y="1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32" name="Freeform 12"/>
            <p:cNvSpPr>
              <a:spLocks/>
            </p:cNvSpPr>
            <p:nvPr/>
          </p:nvSpPr>
          <p:spPr bwMode="auto">
            <a:xfrm>
              <a:off x="5111" y="2349"/>
              <a:ext cx="28" cy="47"/>
            </a:xfrm>
            <a:custGeom>
              <a:avLst/>
              <a:gdLst>
                <a:gd name="T0" fmla="*/ 37 w 90"/>
                <a:gd name="T1" fmla="*/ 24 h 154"/>
                <a:gd name="T2" fmla="*/ 37 w 90"/>
                <a:gd name="T3" fmla="*/ 24 h 154"/>
                <a:gd name="T4" fmla="*/ 37 w 90"/>
                <a:gd name="T5" fmla="*/ 1 h 154"/>
                <a:gd name="T6" fmla="*/ 0 w 90"/>
                <a:gd name="T7" fmla="*/ 1 h 154"/>
                <a:gd name="T8" fmla="*/ 0 w 90"/>
                <a:gd name="T9" fmla="*/ 154 h 154"/>
                <a:gd name="T10" fmla="*/ 37 w 90"/>
                <a:gd name="T11" fmla="*/ 154 h 154"/>
                <a:gd name="T12" fmla="*/ 37 w 90"/>
                <a:gd name="T13" fmla="*/ 75 h 154"/>
                <a:gd name="T14" fmla="*/ 74 w 90"/>
                <a:gd name="T15" fmla="*/ 40 h 154"/>
                <a:gd name="T16" fmla="*/ 90 w 90"/>
                <a:gd name="T17" fmla="*/ 41 h 154"/>
                <a:gd name="T18" fmla="*/ 90 w 90"/>
                <a:gd name="T19" fmla="*/ 40 h 154"/>
                <a:gd name="T20" fmla="*/ 90 w 90"/>
                <a:gd name="T21" fmla="*/ 1 h 154"/>
                <a:gd name="T22" fmla="*/ 89 w 90"/>
                <a:gd name="T23" fmla="*/ 1 h 154"/>
                <a:gd name="T24" fmla="*/ 80 w 90"/>
                <a:gd name="T25" fmla="*/ 0 h 154"/>
                <a:gd name="T26" fmla="*/ 37 w 90"/>
                <a:gd name="T27" fmla="*/ 2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54">
                  <a:moveTo>
                    <a:pt x="37" y="24"/>
                  </a:moveTo>
                  <a:lnTo>
                    <a:pt x="37" y="24"/>
                  </a:lnTo>
                  <a:lnTo>
                    <a:pt x="37" y="1"/>
                  </a:lnTo>
                  <a:lnTo>
                    <a:pt x="0" y="1"/>
                  </a:lnTo>
                  <a:lnTo>
                    <a:pt x="0" y="154"/>
                  </a:lnTo>
                  <a:lnTo>
                    <a:pt x="37" y="154"/>
                  </a:lnTo>
                  <a:lnTo>
                    <a:pt x="37" y="75"/>
                  </a:lnTo>
                  <a:cubicBezTo>
                    <a:pt x="39" y="59"/>
                    <a:pt x="47" y="40"/>
                    <a:pt x="74" y="40"/>
                  </a:cubicBezTo>
                  <a:lnTo>
                    <a:pt x="90" y="41"/>
                  </a:lnTo>
                  <a:lnTo>
                    <a:pt x="90" y="40"/>
                  </a:lnTo>
                  <a:lnTo>
                    <a:pt x="90" y="1"/>
                  </a:lnTo>
                  <a:lnTo>
                    <a:pt x="89" y="1"/>
                  </a:lnTo>
                  <a:lnTo>
                    <a:pt x="80" y="0"/>
                  </a:lnTo>
                  <a:cubicBezTo>
                    <a:pt x="63" y="0"/>
                    <a:pt x="46" y="9"/>
                    <a:pt x="37" y="2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33" name="Freeform 13"/>
            <p:cNvSpPr>
              <a:spLocks noEditPoints="1"/>
            </p:cNvSpPr>
            <p:nvPr/>
          </p:nvSpPr>
          <p:spPr bwMode="auto">
            <a:xfrm>
              <a:off x="5014" y="2331"/>
              <a:ext cx="49" cy="65"/>
            </a:xfrm>
            <a:custGeom>
              <a:avLst/>
              <a:gdLst>
                <a:gd name="T0" fmla="*/ 85 w 161"/>
                <a:gd name="T1" fmla="*/ 0 h 214"/>
                <a:gd name="T2" fmla="*/ 85 w 161"/>
                <a:gd name="T3" fmla="*/ 0 h 214"/>
                <a:gd name="T4" fmla="*/ 0 w 161"/>
                <a:gd name="T5" fmla="*/ 0 h 214"/>
                <a:gd name="T6" fmla="*/ 0 w 161"/>
                <a:gd name="T7" fmla="*/ 214 h 214"/>
                <a:gd name="T8" fmla="*/ 43 w 161"/>
                <a:gd name="T9" fmla="*/ 214 h 214"/>
                <a:gd name="T10" fmla="*/ 43 w 161"/>
                <a:gd name="T11" fmla="*/ 143 h 214"/>
                <a:gd name="T12" fmla="*/ 88 w 161"/>
                <a:gd name="T13" fmla="*/ 143 h 214"/>
                <a:gd name="T14" fmla="*/ 161 w 161"/>
                <a:gd name="T15" fmla="*/ 73 h 214"/>
                <a:gd name="T16" fmla="*/ 85 w 161"/>
                <a:gd name="T17" fmla="*/ 0 h 214"/>
                <a:gd name="T18" fmla="*/ 81 w 161"/>
                <a:gd name="T19" fmla="*/ 107 h 214"/>
                <a:gd name="T20" fmla="*/ 81 w 161"/>
                <a:gd name="T21" fmla="*/ 107 h 214"/>
                <a:gd name="T22" fmla="*/ 43 w 161"/>
                <a:gd name="T23" fmla="*/ 107 h 214"/>
                <a:gd name="T24" fmla="*/ 43 w 161"/>
                <a:gd name="T25" fmla="*/ 36 h 214"/>
                <a:gd name="T26" fmla="*/ 79 w 161"/>
                <a:gd name="T27" fmla="*/ 36 h 214"/>
                <a:gd name="T28" fmla="*/ 116 w 161"/>
                <a:gd name="T29" fmla="*/ 73 h 214"/>
                <a:gd name="T30" fmla="*/ 81 w 161"/>
                <a:gd name="T31" fmla="*/ 107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1" h="214">
                  <a:moveTo>
                    <a:pt x="85" y="0"/>
                  </a:moveTo>
                  <a:lnTo>
                    <a:pt x="85" y="0"/>
                  </a:lnTo>
                  <a:lnTo>
                    <a:pt x="0" y="0"/>
                  </a:lnTo>
                  <a:lnTo>
                    <a:pt x="0" y="214"/>
                  </a:lnTo>
                  <a:lnTo>
                    <a:pt x="43" y="214"/>
                  </a:lnTo>
                  <a:lnTo>
                    <a:pt x="43" y="143"/>
                  </a:lnTo>
                  <a:lnTo>
                    <a:pt x="88" y="143"/>
                  </a:lnTo>
                  <a:cubicBezTo>
                    <a:pt x="131" y="143"/>
                    <a:pt x="161" y="115"/>
                    <a:pt x="161" y="73"/>
                  </a:cubicBezTo>
                  <a:cubicBezTo>
                    <a:pt x="161" y="27"/>
                    <a:pt x="133" y="0"/>
                    <a:pt x="85" y="0"/>
                  </a:cubicBezTo>
                  <a:close/>
                  <a:moveTo>
                    <a:pt x="81" y="107"/>
                  </a:moveTo>
                  <a:lnTo>
                    <a:pt x="81" y="107"/>
                  </a:lnTo>
                  <a:lnTo>
                    <a:pt x="43" y="107"/>
                  </a:lnTo>
                  <a:lnTo>
                    <a:pt x="43" y="36"/>
                  </a:lnTo>
                  <a:lnTo>
                    <a:pt x="79" y="36"/>
                  </a:lnTo>
                  <a:cubicBezTo>
                    <a:pt x="105" y="36"/>
                    <a:pt x="116" y="48"/>
                    <a:pt x="116" y="73"/>
                  </a:cubicBezTo>
                  <a:cubicBezTo>
                    <a:pt x="116" y="94"/>
                    <a:pt x="103" y="107"/>
                    <a:pt x="81" y="10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34" name="Freeform 14"/>
            <p:cNvSpPr>
              <a:spLocks noEditPoints="1"/>
            </p:cNvSpPr>
            <p:nvPr/>
          </p:nvSpPr>
          <p:spPr bwMode="auto">
            <a:xfrm>
              <a:off x="5063" y="2348"/>
              <a:ext cx="45" cy="49"/>
            </a:xfrm>
            <a:custGeom>
              <a:avLst/>
              <a:gdLst>
                <a:gd name="T0" fmla="*/ 145 w 146"/>
                <a:gd name="T1" fmla="*/ 154 h 159"/>
                <a:gd name="T2" fmla="*/ 145 w 146"/>
                <a:gd name="T3" fmla="*/ 154 h 159"/>
                <a:gd name="T4" fmla="*/ 139 w 146"/>
                <a:gd name="T5" fmla="*/ 129 h 159"/>
                <a:gd name="T6" fmla="*/ 139 w 146"/>
                <a:gd name="T7" fmla="*/ 50 h 159"/>
                <a:gd name="T8" fmla="*/ 73 w 146"/>
                <a:gd name="T9" fmla="*/ 0 h 159"/>
                <a:gd name="T10" fmla="*/ 8 w 146"/>
                <a:gd name="T11" fmla="*/ 50 h 159"/>
                <a:gd name="T12" fmla="*/ 8 w 146"/>
                <a:gd name="T13" fmla="*/ 51 h 159"/>
                <a:gd name="T14" fmla="*/ 47 w 146"/>
                <a:gd name="T15" fmla="*/ 53 h 159"/>
                <a:gd name="T16" fmla="*/ 47 w 146"/>
                <a:gd name="T17" fmla="*/ 51 h 159"/>
                <a:gd name="T18" fmla="*/ 73 w 146"/>
                <a:gd name="T19" fmla="*/ 30 h 159"/>
                <a:gd name="T20" fmla="*/ 100 w 146"/>
                <a:gd name="T21" fmla="*/ 48 h 159"/>
                <a:gd name="T22" fmla="*/ 100 w 146"/>
                <a:gd name="T23" fmla="*/ 51 h 159"/>
                <a:gd name="T24" fmla="*/ 71 w 146"/>
                <a:gd name="T25" fmla="*/ 58 h 159"/>
                <a:gd name="T26" fmla="*/ 47 w 146"/>
                <a:gd name="T27" fmla="*/ 63 h 159"/>
                <a:gd name="T28" fmla="*/ 0 w 146"/>
                <a:gd name="T29" fmla="*/ 111 h 159"/>
                <a:gd name="T30" fmla="*/ 53 w 146"/>
                <a:gd name="T31" fmla="*/ 159 h 159"/>
                <a:gd name="T32" fmla="*/ 100 w 146"/>
                <a:gd name="T33" fmla="*/ 143 h 159"/>
                <a:gd name="T34" fmla="*/ 104 w 146"/>
                <a:gd name="T35" fmla="*/ 155 h 159"/>
                <a:gd name="T36" fmla="*/ 104 w 146"/>
                <a:gd name="T37" fmla="*/ 156 h 159"/>
                <a:gd name="T38" fmla="*/ 146 w 146"/>
                <a:gd name="T39" fmla="*/ 156 h 159"/>
                <a:gd name="T40" fmla="*/ 145 w 146"/>
                <a:gd name="T41" fmla="*/ 154 h 159"/>
                <a:gd name="T42" fmla="*/ 145 w 146"/>
                <a:gd name="T43" fmla="*/ 154 h 159"/>
                <a:gd name="T44" fmla="*/ 100 w 146"/>
                <a:gd name="T45" fmla="*/ 101 h 159"/>
                <a:gd name="T46" fmla="*/ 100 w 146"/>
                <a:gd name="T47" fmla="*/ 101 h 159"/>
                <a:gd name="T48" fmla="*/ 63 w 146"/>
                <a:gd name="T49" fmla="*/ 127 h 159"/>
                <a:gd name="T50" fmla="*/ 41 w 146"/>
                <a:gd name="T51" fmla="*/ 110 h 159"/>
                <a:gd name="T52" fmla="*/ 65 w 146"/>
                <a:gd name="T53" fmla="*/ 90 h 159"/>
                <a:gd name="T54" fmla="*/ 85 w 146"/>
                <a:gd name="T55" fmla="*/ 86 h 159"/>
                <a:gd name="T56" fmla="*/ 100 w 146"/>
                <a:gd name="T57" fmla="*/ 81 h 159"/>
                <a:gd name="T58" fmla="*/ 100 w 146"/>
                <a:gd name="T59" fmla="*/ 101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 h="159">
                  <a:moveTo>
                    <a:pt x="145" y="154"/>
                  </a:moveTo>
                  <a:lnTo>
                    <a:pt x="145" y="154"/>
                  </a:lnTo>
                  <a:cubicBezTo>
                    <a:pt x="142" y="150"/>
                    <a:pt x="139" y="144"/>
                    <a:pt x="139" y="129"/>
                  </a:cubicBezTo>
                  <a:lnTo>
                    <a:pt x="139" y="50"/>
                  </a:lnTo>
                  <a:cubicBezTo>
                    <a:pt x="139" y="5"/>
                    <a:pt x="104" y="0"/>
                    <a:pt x="73" y="0"/>
                  </a:cubicBezTo>
                  <a:cubicBezTo>
                    <a:pt x="42" y="0"/>
                    <a:pt x="8" y="13"/>
                    <a:pt x="8" y="50"/>
                  </a:cubicBezTo>
                  <a:lnTo>
                    <a:pt x="8" y="51"/>
                  </a:lnTo>
                  <a:lnTo>
                    <a:pt x="47" y="53"/>
                  </a:lnTo>
                  <a:lnTo>
                    <a:pt x="47" y="51"/>
                  </a:lnTo>
                  <a:cubicBezTo>
                    <a:pt x="47" y="36"/>
                    <a:pt x="53" y="30"/>
                    <a:pt x="73" y="30"/>
                  </a:cubicBezTo>
                  <a:cubicBezTo>
                    <a:pt x="91" y="30"/>
                    <a:pt x="100" y="36"/>
                    <a:pt x="100" y="48"/>
                  </a:cubicBezTo>
                  <a:lnTo>
                    <a:pt x="100" y="51"/>
                  </a:lnTo>
                  <a:cubicBezTo>
                    <a:pt x="93" y="54"/>
                    <a:pt x="81" y="56"/>
                    <a:pt x="71" y="58"/>
                  </a:cubicBezTo>
                  <a:lnTo>
                    <a:pt x="47" y="63"/>
                  </a:lnTo>
                  <a:cubicBezTo>
                    <a:pt x="17" y="69"/>
                    <a:pt x="0" y="86"/>
                    <a:pt x="0" y="111"/>
                  </a:cubicBezTo>
                  <a:cubicBezTo>
                    <a:pt x="0" y="139"/>
                    <a:pt x="22" y="159"/>
                    <a:pt x="53" y="159"/>
                  </a:cubicBezTo>
                  <a:cubicBezTo>
                    <a:pt x="71" y="159"/>
                    <a:pt x="87" y="154"/>
                    <a:pt x="100" y="143"/>
                  </a:cubicBezTo>
                  <a:cubicBezTo>
                    <a:pt x="101" y="147"/>
                    <a:pt x="102" y="152"/>
                    <a:pt x="104" y="155"/>
                  </a:cubicBezTo>
                  <a:lnTo>
                    <a:pt x="104" y="156"/>
                  </a:lnTo>
                  <a:lnTo>
                    <a:pt x="146" y="156"/>
                  </a:lnTo>
                  <a:lnTo>
                    <a:pt x="145" y="154"/>
                  </a:lnTo>
                  <a:lnTo>
                    <a:pt x="145" y="154"/>
                  </a:lnTo>
                  <a:close/>
                  <a:moveTo>
                    <a:pt x="100" y="101"/>
                  </a:moveTo>
                  <a:lnTo>
                    <a:pt x="100" y="101"/>
                  </a:lnTo>
                  <a:cubicBezTo>
                    <a:pt x="100" y="120"/>
                    <a:pt x="78" y="127"/>
                    <a:pt x="63" y="127"/>
                  </a:cubicBezTo>
                  <a:cubicBezTo>
                    <a:pt x="50" y="127"/>
                    <a:pt x="41" y="120"/>
                    <a:pt x="41" y="110"/>
                  </a:cubicBezTo>
                  <a:cubicBezTo>
                    <a:pt x="41" y="97"/>
                    <a:pt x="50" y="93"/>
                    <a:pt x="65" y="90"/>
                  </a:cubicBezTo>
                  <a:cubicBezTo>
                    <a:pt x="65" y="90"/>
                    <a:pt x="85" y="86"/>
                    <a:pt x="85" y="86"/>
                  </a:cubicBezTo>
                  <a:cubicBezTo>
                    <a:pt x="91" y="85"/>
                    <a:pt x="96" y="83"/>
                    <a:pt x="100" y="81"/>
                  </a:cubicBezTo>
                  <a:lnTo>
                    <a:pt x="100" y="10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35" name="Freeform 15"/>
            <p:cNvSpPr>
              <a:spLocks noEditPoints="1"/>
            </p:cNvSpPr>
            <p:nvPr/>
          </p:nvSpPr>
          <p:spPr bwMode="auto">
            <a:xfrm>
              <a:off x="5140" y="2348"/>
              <a:ext cx="44" cy="49"/>
            </a:xfrm>
            <a:custGeom>
              <a:avLst/>
              <a:gdLst>
                <a:gd name="T0" fmla="*/ 144 w 146"/>
                <a:gd name="T1" fmla="*/ 154 h 159"/>
                <a:gd name="T2" fmla="*/ 144 w 146"/>
                <a:gd name="T3" fmla="*/ 154 h 159"/>
                <a:gd name="T4" fmla="*/ 139 w 146"/>
                <a:gd name="T5" fmla="*/ 129 h 159"/>
                <a:gd name="T6" fmla="*/ 139 w 146"/>
                <a:gd name="T7" fmla="*/ 50 h 159"/>
                <a:gd name="T8" fmla="*/ 73 w 146"/>
                <a:gd name="T9" fmla="*/ 0 h 159"/>
                <a:gd name="T10" fmla="*/ 8 w 146"/>
                <a:gd name="T11" fmla="*/ 50 h 159"/>
                <a:gd name="T12" fmla="*/ 8 w 146"/>
                <a:gd name="T13" fmla="*/ 51 h 159"/>
                <a:gd name="T14" fmla="*/ 47 w 146"/>
                <a:gd name="T15" fmla="*/ 53 h 159"/>
                <a:gd name="T16" fmla="*/ 47 w 146"/>
                <a:gd name="T17" fmla="*/ 51 h 159"/>
                <a:gd name="T18" fmla="*/ 73 w 146"/>
                <a:gd name="T19" fmla="*/ 30 h 159"/>
                <a:gd name="T20" fmla="*/ 100 w 146"/>
                <a:gd name="T21" fmla="*/ 48 h 159"/>
                <a:gd name="T22" fmla="*/ 100 w 146"/>
                <a:gd name="T23" fmla="*/ 51 h 159"/>
                <a:gd name="T24" fmla="*/ 71 w 146"/>
                <a:gd name="T25" fmla="*/ 58 h 159"/>
                <a:gd name="T26" fmla="*/ 47 w 146"/>
                <a:gd name="T27" fmla="*/ 63 h 159"/>
                <a:gd name="T28" fmla="*/ 0 w 146"/>
                <a:gd name="T29" fmla="*/ 111 h 159"/>
                <a:gd name="T30" fmla="*/ 53 w 146"/>
                <a:gd name="T31" fmla="*/ 159 h 159"/>
                <a:gd name="T32" fmla="*/ 100 w 146"/>
                <a:gd name="T33" fmla="*/ 143 h 159"/>
                <a:gd name="T34" fmla="*/ 104 w 146"/>
                <a:gd name="T35" fmla="*/ 155 h 159"/>
                <a:gd name="T36" fmla="*/ 104 w 146"/>
                <a:gd name="T37" fmla="*/ 156 h 159"/>
                <a:gd name="T38" fmla="*/ 146 w 146"/>
                <a:gd name="T39" fmla="*/ 156 h 159"/>
                <a:gd name="T40" fmla="*/ 144 w 146"/>
                <a:gd name="T41" fmla="*/ 154 h 159"/>
                <a:gd name="T42" fmla="*/ 144 w 146"/>
                <a:gd name="T43" fmla="*/ 154 h 159"/>
                <a:gd name="T44" fmla="*/ 100 w 146"/>
                <a:gd name="T45" fmla="*/ 101 h 159"/>
                <a:gd name="T46" fmla="*/ 100 w 146"/>
                <a:gd name="T47" fmla="*/ 101 h 159"/>
                <a:gd name="T48" fmla="*/ 63 w 146"/>
                <a:gd name="T49" fmla="*/ 127 h 159"/>
                <a:gd name="T50" fmla="*/ 41 w 146"/>
                <a:gd name="T51" fmla="*/ 110 h 159"/>
                <a:gd name="T52" fmla="*/ 65 w 146"/>
                <a:gd name="T53" fmla="*/ 90 h 159"/>
                <a:gd name="T54" fmla="*/ 84 w 146"/>
                <a:gd name="T55" fmla="*/ 86 h 159"/>
                <a:gd name="T56" fmla="*/ 100 w 146"/>
                <a:gd name="T57" fmla="*/ 81 h 159"/>
                <a:gd name="T58" fmla="*/ 100 w 146"/>
                <a:gd name="T59" fmla="*/ 101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 h="159">
                  <a:moveTo>
                    <a:pt x="144" y="154"/>
                  </a:moveTo>
                  <a:lnTo>
                    <a:pt x="144" y="154"/>
                  </a:lnTo>
                  <a:cubicBezTo>
                    <a:pt x="142" y="150"/>
                    <a:pt x="139" y="144"/>
                    <a:pt x="139" y="129"/>
                  </a:cubicBezTo>
                  <a:lnTo>
                    <a:pt x="139" y="50"/>
                  </a:lnTo>
                  <a:cubicBezTo>
                    <a:pt x="139" y="5"/>
                    <a:pt x="104" y="0"/>
                    <a:pt x="73" y="0"/>
                  </a:cubicBezTo>
                  <a:cubicBezTo>
                    <a:pt x="41" y="0"/>
                    <a:pt x="8" y="13"/>
                    <a:pt x="8" y="50"/>
                  </a:cubicBezTo>
                  <a:lnTo>
                    <a:pt x="8" y="51"/>
                  </a:lnTo>
                  <a:lnTo>
                    <a:pt x="47" y="53"/>
                  </a:lnTo>
                  <a:lnTo>
                    <a:pt x="47" y="51"/>
                  </a:lnTo>
                  <a:cubicBezTo>
                    <a:pt x="47" y="36"/>
                    <a:pt x="53" y="30"/>
                    <a:pt x="73" y="30"/>
                  </a:cubicBezTo>
                  <a:cubicBezTo>
                    <a:pt x="91" y="30"/>
                    <a:pt x="100" y="36"/>
                    <a:pt x="100" y="48"/>
                  </a:cubicBezTo>
                  <a:lnTo>
                    <a:pt x="100" y="51"/>
                  </a:lnTo>
                  <a:cubicBezTo>
                    <a:pt x="93" y="54"/>
                    <a:pt x="81" y="56"/>
                    <a:pt x="71" y="58"/>
                  </a:cubicBezTo>
                  <a:lnTo>
                    <a:pt x="47" y="63"/>
                  </a:lnTo>
                  <a:cubicBezTo>
                    <a:pt x="17" y="69"/>
                    <a:pt x="0" y="86"/>
                    <a:pt x="0" y="111"/>
                  </a:cubicBezTo>
                  <a:cubicBezTo>
                    <a:pt x="0" y="139"/>
                    <a:pt x="22" y="159"/>
                    <a:pt x="53" y="159"/>
                  </a:cubicBezTo>
                  <a:cubicBezTo>
                    <a:pt x="70" y="159"/>
                    <a:pt x="86" y="154"/>
                    <a:pt x="100" y="143"/>
                  </a:cubicBezTo>
                  <a:cubicBezTo>
                    <a:pt x="101" y="147"/>
                    <a:pt x="102" y="152"/>
                    <a:pt x="104" y="155"/>
                  </a:cubicBezTo>
                  <a:lnTo>
                    <a:pt x="104" y="156"/>
                  </a:lnTo>
                  <a:lnTo>
                    <a:pt x="146" y="156"/>
                  </a:lnTo>
                  <a:lnTo>
                    <a:pt x="144" y="154"/>
                  </a:lnTo>
                  <a:lnTo>
                    <a:pt x="144" y="154"/>
                  </a:lnTo>
                  <a:close/>
                  <a:moveTo>
                    <a:pt x="100" y="101"/>
                  </a:moveTo>
                  <a:lnTo>
                    <a:pt x="100" y="101"/>
                  </a:lnTo>
                  <a:cubicBezTo>
                    <a:pt x="100" y="120"/>
                    <a:pt x="78" y="127"/>
                    <a:pt x="63" y="127"/>
                  </a:cubicBezTo>
                  <a:cubicBezTo>
                    <a:pt x="50" y="127"/>
                    <a:pt x="41" y="120"/>
                    <a:pt x="41" y="110"/>
                  </a:cubicBezTo>
                  <a:cubicBezTo>
                    <a:pt x="41" y="97"/>
                    <a:pt x="50" y="93"/>
                    <a:pt x="65" y="90"/>
                  </a:cubicBezTo>
                  <a:cubicBezTo>
                    <a:pt x="65" y="90"/>
                    <a:pt x="84" y="86"/>
                    <a:pt x="84" y="86"/>
                  </a:cubicBezTo>
                  <a:cubicBezTo>
                    <a:pt x="90" y="85"/>
                    <a:pt x="95" y="83"/>
                    <a:pt x="100" y="81"/>
                  </a:cubicBezTo>
                  <a:lnTo>
                    <a:pt x="100" y="10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36" name="Freeform 16"/>
            <p:cNvSpPr>
              <a:spLocks noEditPoints="1"/>
            </p:cNvSpPr>
            <p:nvPr/>
          </p:nvSpPr>
          <p:spPr bwMode="auto">
            <a:xfrm>
              <a:off x="5186" y="2348"/>
              <a:ext cx="45" cy="63"/>
            </a:xfrm>
            <a:custGeom>
              <a:avLst/>
              <a:gdLst>
                <a:gd name="T0" fmla="*/ 108 w 147"/>
                <a:gd name="T1" fmla="*/ 3 h 206"/>
                <a:gd name="T2" fmla="*/ 108 w 147"/>
                <a:gd name="T3" fmla="*/ 3 h 206"/>
                <a:gd name="T4" fmla="*/ 108 w 147"/>
                <a:gd name="T5" fmla="*/ 16 h 206"/>
                <a:gd name="T6" fmla="*/ 67 w 147"/>
                <a:gd name="T7" fmla="*/ 0 h 206"/>
                <a:gd name="T8" fmla="*/ 0 w 147"/>
                <a:gd name="T9" fmla="*/ 74 h 206"/>
                <a:gd name="T10" fmla="*/ 67 w 147"/>
                <a:gd name="T11" fmla="*/ 148 h 206"/>
                <a:gd name="T12" fmla="*/ 108 w 147"/>
                <a:gd name="T13" fmla="*/ 133 h 206"/>
                <a:gd name="T14" fmla="*/ 108 w 147"/>
                <a:gd name="T15" fmla="*/ 146 h 206"/>
                <a:gd name="T16" fmla="*/ 75 w 147"/>
                <a:gd name="T17" fmla="*/ 175 h 206"/>
                <a:gd name="T18" fmla="*/ 46 w 147"/>
                <a:gd name="T19" fmla="*/ 157 h 206"/>
                <a:gd name="T20" fmla="*/ 46 w 147"/>
                <a:gd name="T21" fmla="*/ 156 h 206"/>
                <a:gd name="T22" fmla="*/ 5 w 147"/>
                <a:gd name="T23" fmla="*/ 156 h 206"/>
                <a:gd name="T24" fmla="*/ 5 w 147"/>
                <a:gd name="T25" fmla="*/ 158 h 206"/>
                <a:gd name="T26" fmla="*/ 68 w 147"/>
                <a:gd name="T27" fmla="*/ 206 h 206"/>
                <a:gd name="T28" fmla="*/ 147 w 147"/>
                <a:gd name="T29" fmla="*/ 151 h 206"/>
                <a:gd name="T30" fmla="*/ 147 w 147"/>
                <a:gd name="T31" fmla="*/ 3 h 206"/>
                <a:gd name="T32" fmla="*/ 108 w 147"/>
                <a:gd name="T33" fmla="*/ 3 h 206"/>
                <a:gd name="T34" fmla="*/ 108 w 147"/>
                <a:gd name="T35" fmla="*/ 3 h 206"/>
                <a:gd name="T36" fmla="*/ 75 w 147"/>
                <a:gd name="T37" fmla="*/ 114 h 206"/>
                <a:gd name="T38" fmla="*/ 75 w 147"/>
                <a:gd name="T39" fmla="*/ 114 h 206"/>
                <a:gd name="T40" fmla="*/ 40 w 147"/>
                <a:gd name="T41" fmla="*/ 74 h 206"/>
                <a:gd name="T42" fmla="*/ 75 w 147"/>
                <a:gd name="T43" fmla="*/ 34 h 206"/>
                <a:gd name="T44" fmla="*/ 111 w 147"/>
                <a:gd name="T45" fmla="*/ 74 h 206"/>
                <a:gd name="T46" fmla="*/ 75 w 147"/>
                <a:gd name="T47" fmla="*/ 114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7" h="206">
                  <a:moveTo>
                    <a:pt x="108" y="3"/>
                  </a:moveTo>
                  <a:lnTo>
                    <a:pt x="108" y="3"/>
                  </a:lnTo>
                  <a:lnTo>
                    <a:pt x="108" y="16"/>
                  </a:lnTo>
                  <a:cubicBezTo>
                    <a:pt x="97" y="5"/>
                    <a:pt x="85" y="0"/>
                    <a:pt x="67" y="0"/>
                  </a:cubicBezTo>
                  <a:cubicBezTo>
                    <a:pt x="27" y="0"/>
                    <a:pt x="0" y="29"/>
                    <a:pt x="0" y="74"/>
                  </a:cubicBezTo>
                  <a:cubicBezTo>
                    <a:pt x="0" y="118"/>
                    <a:pt x="27" y="148"/>
                    <a:pt x="67" y="148"/>
                  </a:cubicBezTo>
                  <a:cubicBezTo>
                    <a:pt x="73" y="148"/>
                    <a:pt x="93" y="147"/>
                    <a:pt x="108" y="133"/>
                  </a:cubicBezTo>
                  <a:lnTo>
                    <a:pt x="108" y="146"/>
                  </a:lnTo>
                  <a:cubicBezTo>
                    <a:pt x="108" y="165"/>
                    <a:pt x="97" y="175"/>
                    <a:pt x="75" y="175"/>
                  </a:cubicBezTo>
                  <a:cubicBezTo>
                    <a:pt x="60" y="175"/>
                    <a:pt x="49" y="168"/>
                    <a:pt x="46" y="157"/>
                  </a:cubicBezTo>
                  <a:lnTo>
                    <a:pt x="46" y="156"/>
                  </a:lnTo>
                  <a:lnTo>
                    <a:pt x="5" y="156"/>
                  </a:lnTo>
                  <a:lnTo>
                    <a:pt x="5" y="158"/>
                  </a:lnTo>
                  <a:cubicBezTo>
                    <a:pt x="5" y="175"/>
                    <a:pt x="18" y="206"/>
                    <a:pt x="68" y="206"/>
                  </a:cubicBezTo>
                  <a:cubicBezTo>
                    <a:pt x="107" y="206"/>
                    <a:pt x="147" y="199"/>
                    <a:pt x="147" y="151"/>
                  </a:cubicBezTo>
                  <a:lnTo>
                    <a:pt x="147" y="3"/>
                  </a:lnTo>
                  <a:lnTo>
                    <a:pt x="108" y="3"/>
                  </a:lnTo>
                  <a:lnTo>
                    <a:pt x="108" y="3"/>
                  </a:lnTo>
                  <a:close/>
                  <a:moveTo>
                    <a:pt x="75" y="114"/>
                  </a:moveTo>
                  <a:lnTo>
                    <a:pt x="75" y="114"/>
                  </a:lnTo>
                  <a:cubicBezTo>
                    <a:pt x="48" y="114"/>
                    <a:pt x="40" y="90"/>
                    <a:pt x="40" y="74"/>
                  </a:cubicBezTo>
                  <a:cubicBezTo>
                    <a:pt x="40" y="58"/>
                    <a:pt x="48" y="34"/>
                    <a:pt x="75" y="34"/>
                  </a:cubicBezTo>
                  <a:cubicBezTo>
                    <a:pt x="102" y="34"/>
                    <a:pt x="110" y="58"/>
                    <a:pt x="111" y="74"/>
                  </a:cubicBezTo>
                  <a:cubicBezTo>
                    <a:pt x="110" y="90"/>
                    <a:pt x="102" y="114"/>
                    <a:pt x="75" y="11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37" name="Freeform 17"/>
            <p:cNvSpPr>
              <a:spLocks noEditPoints="1"/>
            </p:cNvSpPr>
            <p:nvPr/>
          </p:nvSpPr>
          <p:spPr bwMode="auto">
            <a:xfrm>
              <a:off x="5234" y="2348"/>
              <a:ext cx="47" cy="49"/>
            </a:xfrm>
            <a:custGeom>
              <a:avLst/>
              <a:gdLst>
                <a:gd name="T0" fmla="*/ 78 w 156"/>
                <a:gd name="T1" fmla="*/ 0 h 159"/>
                <a:gd name="T2" fmla="*/ 78 w 156"/>
                <a:gd name="T3" fmla="*/ 0 h 159"/>
                <a:gd name="T4" fmla="*/ 0 w 156"/>
                <a:gd name="T5" fmla="*/ 80 h 159"/>
                <a:gd name="T6" fmla="*/ 78 w 156"/>
                <a:gd name="T7" fmla="*/ 159 h 159"/>
                <a:gd name="T8" fmla="*/ 156 w 156"/>
                <a:gd name="T9" fmla="*/ 80 h 159"/>
                <a:gd name="T10" fmla="*/ 78 w 156"/>
                <a:gd name="T11" fmla="*/ 0 h 159"/>
                <a:gd name="T12" fmla="*/ 78 w 156"/>
                <a:gd name="T13" fmla="*/ 123 h 159"/>
                <a:gd name="T14" fmla="*/ 78 w 156"/>
                <a:gd name="T15" fmla="*/ 123 h 159"/>
                <a:gd name="T16" fmla="*/ 40 w 156"/>
                <a:gd name="T17" fmla="*/ 80 h 159"/>
                <a:gd name="T18" fmla="*/ 78 w 156"/>
                <a:gd name="T19" fmla="*/ 36 h 159"/>
                <a:gd name="T20" fmla="*/ 115 w 156"/>
                <a:gd name="T21" fmla="*/ 80 h 159"/>
                <a:gd name="T22" fmla="*/ 78 w 156"/>
                <a:gd name="T23" fmla="*/ 123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6" h="159">
                  <a:moveTo>
                    <a:pt x="78" y="0"/>
                  </a:moveTo>
                  <a:lnTo>
                    <a:pt x="78" y="0"/>
                  </a:lnTo>
                  <a:cubicBezTo>
                    <a:pt x="31" y="0"/>
                    <a:pt x="0" y="32"/>
                    <a:pt x="0" y="80"/>
                  </a:cubicBezTo>
                  <a:cubicBezTo>
                    <a:pt x="0" y="127"/>
                    <a:pt x="31" y="159"/>
                    <a:pt x="78" y="159"/>
                  </a:cubicBezTo>
                  <a:cubicBezTo>
                    <a:pt x="124" y="159"/>
                    <a:pt x="156" y="127"/>
                    <a:pt x="156" y="80"/>
                  </a:cubicBezTo>
                  <a:cubicBezTo>
                    <a:pt x="156" y="32"/>
                    <a:pt x="124" y="0"/>
                    <a:pt x="78" y="0"/>
                  </a:cubicBezTo>
                  <a:close/>
                  <a:moveTo>
                    <a:pt x="78" y="123"/>
                  </a:moveTo>
                  <a:lnTo>
                    <a:pt x="78" y="123"/>
                  </a:lnTo>
                  <a:cubicBezTo>
                    <a:pt x="52" y="123"/>
                    <a:pt x="40" y="101"/>
                    <a:pt x="40" y="80"/>
                  </a:cubicBezTo>
                  <a:cubicBezTo>
                    <a:pt x="40" y="58"/>
                    <a:pt x="52" y="36"/>
                    <a:pt x="78" y="36"/>
                  </a:cubicBezTo>
                  <a:cubicBezTo>
                    <a:pt x="104" y="36"/>
                    <a:pt x="115" y="58"/>
                    <a:pt x="115" y="80"/>
                  </a:cubicBezTo>
                  <a:cubicBezTo>
                    <a:pt x="115" y="101"/>
                    <a:pt x="104" y="123"/>
                    <a:pt x="78" y="12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grpSp>
      <p:sp>
        <p:nvSpPr>
          <p:cNvPr id="38" name="Text Placeholder 4"/>
          <p:cNvSpPr>
            <a:spLocks noGrp="1"/>
          </p:cNvSpPr>
          <p:nvPr>
            <p:ph type="body" sz="quarter" idx="12"/>
          </p:nvPr>
        </p:nvSpPr>
        <p:spPr>
          <a:xfrm>
            <a:off x="612080" y="989923"/>
            <a:ext cx="7596155" cy="251800"/>
          </a:xfrm>
        </p:spPr>
        <p:txBody>
          <a:bodyPr wrap="square">
            <a:spAutoFit/>
          </a:bodyPr>
          <a:lstStyle>
            <a:lvl1pPr marL="0" indent="0">
              <a:buNone/>
              <a:defRPr sz="1467" b="1" cap="all" baseline="0">
                <a:solidFill>
                  <a:schemeClr val="tx2"/>
                </a:solidFill>
              </a:defRPr>
            </a:lvl1pPr>
          </a:lstStyle>
          <a:p>
            <a:pPr lvl="0"/>
            <a:r>
              <a:rPr lang="en-GB"/>
              <a:t>Click to edit Master text styles</a:t>
            </a:r>
          </a:p>
        </p:txBody>
      </p:sp>
      <p:sp>
        <p:nvSpPr>
          <p:cNvPr id="51" name="Title 1"/>
          <p:cNvSpPr>
            <a:spLocks noGrp="1"/>
          </p:cNvSpPr>
          <p:nvPr>
            <p:ph type="title"/>
          </p:nvPr>
        </p:nvSpPr>
        <p:spPr>
          <a:xfrm>
            <a:off x="612080" y="440281"/>
            <a:ext cx="7596155" cy="492443"/>
          </a:xfrm>
        </p:spPr>
        <p:txBody>
          <a:bodyPr/>
          <a:lstStyle>
            <a:lvl1pPr>
              <a:defRPr sz="3200"/>
            </a:lvl1pPr>
          </a:lstStyle>
          <a:p>
            <a:r>
              <a:rPr lang="en-GB"/>
              <a:t>Click to edit Master title style</a:t>
            </a:r>
          </a:p>
        </p:txBody>
      </p:sp>
    </p:spTree>
    <p:extLst>
      <p:ext uri="{BB962C8B-B14F-4D97-AF65-F5344CB8AC3E}">
        <p14:creationId xmlns:p14="http://schemas.microsoft.com/office/powerpoint/2010/main" val="3497942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8" name="Footer Placeholder 17"/>
          <p:cNvSpPr>
            <a:spLocks noGrp="1"/>
          </p:cNvSpPr>
          <p:nvPr>
            <p:ph type="ftr" sz="quarter" idx="10"/>
          </p:nvPr>
        </p:nvSpPr>
        <p:spPr>
          <a:xfrm>
            <a:off x="1044545" y="6218092"/>
            <a:ext cx="8461948" cy="169277"/>
          </a:xfrm>
        </p:spPr>
        <p:txBody>
          <a:bodyPr/>
          <a:lstStyle>
            <a:lvl1pPr>
              <a:defRPr sz="1067"/>
            </a:lvl1pPr>
          </a:lstStyle>
          <a:p>
            <a:endParaRPr lang="en-GB"/>
          </a:p>
        </p:txBody>
      </p:sp>
      <p:sp>
        <p:nvSpPr>
          <p:cNvPr id="19" name="Slide Number Placeholder 18"/>
          <p:cNvSpPr>
            <a:spLocks noGrp="1"/>
          </p:cNvSpPr>
          <p:nvPr>
            <p:ph type="sldNum" sz="quarter" idx="11"/>
          </p:nvPr>
        </p:nvSpPr>
        <p:spPr>
          <a:xfrm>
            <a:off x="612485" y="6218092"/>
            <a:ext cx="432056" cy="169277"/>
          </a:xfrm>
        </p:spPr>
        <p:txBody>
          <a:bodyPr/>
          <a:lstStyle>
            <a:lvl1pPr>
              <a:defRPr sz="1067"/>
            </a:lvl1pPr>
          </a:lstStyle>
          <a:p>
            <a:fld id="{2BDD42AE-8D91-4050-82F0-E46E548588BD}" type="slidenum">
              <a:rPr lang="en-GB" smtClean="0"/>
              <a:t>‹#›</a:t>
            </a:fld>
            <a:endParaRPr lang="en-GB"/>
          </a:p>
        </p:txBody>
      </p:sp>
      <p:grpSp>
        <p:nvGrpSpPr>
          <p:cNvPr id="30" name="Group 8"/>
          <p:cNvGrpSpPr>
            <a:grpSpLocks noChangeAspect="1"/>
          </p:cNvGrpSpPr>
          <p:nvPr/>
        </p:nvGrpSpPr>
        <p:grpSpPr bwMode="auto">
          <a:xfrm>
            <a:off x="10131034" y="5940891"/>
            <a:ext cx="1448481" cy="554400"/>
            <a:chOff x="4860" y="2263"/>
            <a:chExt cx="465" cy="178"/>
          </a:xfrm>
          <a:solidFill>
            <a:schemeClr val="accent2"/>
          </a:solidFill>
        </p:grpSpPr>
        <p:sp>
          <p:nvSpPr>
            <p:cNvPr id="31" name="Freeform 9"/>
            <p:cNvSpPr>
              <a:spLocks/>
            </p:cNvSpPr>
            <p:nvPr/>
          </p:nvSpPr>
          <p:spPr bwMode="auto">
            <a:xfrm>
              <a:off x="4860" y="2396"/>
              <a:ext cx="44" cy="45"/>
            </a:xfrm>
            <a:custGeom>
              <a:avLst/>
              <a:gdLst>
                <a:gd name="T0" fmla="*/ 0 w 145"/>
                <a:gd name="T1" fmla="*/ 73 h 146"/>
                <a:gd name="T2" fmla="*/ 0 w 145"/>
                <a:gd name="T3" fmla="*/ 73 h 146"/>
                <a:gd name="T4" fmla="*/ 72 w 145"/>
                <a:gd name="T5" fmla="*/ 0 h 146"/>
                <a:gd name="T6" fmla="*/ 145 w 145"/>
                <a:gd name="T7" fmla="*/ 73 h 146"/>
                <a:gd name="T8" fmla="*/ 72 w 145"/>
                <a:gd name="T9" fmla="*/ 146 h 146"/>
                <a:gd name="T10" fmla="*/ 0 w 145"/>
                <a:gd name="T11" fmla="*/ 73 h 146"/>
              </a:gdLst>
              <a:ahLst/>
              <a:cxnLst>
                <a:cxn ang="0">
                  <a:pos x="T0" y="T1"/>
                </a:cxn>
                <a:cxn ang="0">
                  <a:pos x="T2" y="T3"/>
                </a:cxn>
                <a:cxn ang="0">
                  <a:pos x="T4" y="T5"/>
                </a:cxn>
                <a:cxn ang="0">
                  <a:pos x="T6" y="T7"/>
                </a:cxn>
                <a:cxn ang="0">
                  <a:pos x="T8" y="T9"/>
                </a:cxn>
                <a:cxn ang="0">
                  <a:pos x="T10" y="T11"/>
                </a:cxn>
              </a:cxnLst>
              <a:rect l="0" t="0" r="r" b="b"/>
              <a:pathLst>
                <a:path w="145" h="146">
                  <a:moveTo>
                    <a:pt x="0" y="73"/>
                  </a:moveTo>
                  <a:lnTo>
                    <a:pt x="0" y="73"/>
                  </a:lnTo>
                  <a:cubicBezTo>
                    <a:pt x="0" y="32"/>
                    <a:pt x="32" y="0"/>
                    <a:pt x="72" y="0"/>
                  </a:cubicBezTo>
                  <a:cubicBezTo>
                    <a:pt x="113" y="0"/>
                    <a:pt x="145" y="32"/>
                    <a:pt x="145" y="73"/>
                  </a:cubicBezTo>
                  <a:cubicBezTo>
                    <a:pt x="145" y="113"/>
                    <a:pt x="113" y="146"/>
                    <a:pt x="72" y="146"/>
                  </a:cubicBezTo>
                  <a:cubicBezTo>
                    <a:pt x="32" y="146"/>
                    <a:pt x="0" y="113"/>
                    <a:pt x="0" y="7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32" name="Freeform 10"/>
            <p:cNvSpPr>
              <a:spLocks noEditPoints="1"/>
            </p:cNvSpPr>
            <p:nvPr/>
          </p:nvSpPr>
          <p:spPr bwMode="auto">
            <a:xfrm>
              <a:off x="4860" y="2263"/>
              <a:ext cx="133" cy="134"/>
            </a:xfrm>
            <a:custGeom>
              <a:avLst/>
              <a:gdLst>
                <a:gd name="T0" fmla="*/ 219 w 438"/>
                <a:gd name="T1" fmla="*/ 0 h 437"/>
                <a:gd name="T2" fmla="*/ 219 w 438"/>
                <a:gd name="T3" fmla="*/ 0 h 437"/>
                <a:gd name="T4" fmla="*/ 0 w 438"/>
                <a:gd name="T5" fmla="*/ 219 h 437"/>
                <a:gd name="T6" fmla="*/ 219 w 438"/>
                <a:gd name="T7" fmla="*/ 437 h 437"/>
                <a:gd name="T8" fmla="*/ 438 w 438"/>
                <a:gd name="T9" fmla="*/ 219 h 437"/>
                <a:gd name="T10" fmla="*/ 219 w 438"/>
                <a:gd name="T11" fmla="*/ 0 h 437"/>
                <a:gd name="T12" fmla="*/ 218 w 438"/>
                <a:gd name="T13" fmla="*/ 294 h 437"/>
                <a:gd name="T14" fmla="*/ 218 w 438"/>
                <a:gd name="T15" fmla="*/ 294 h 437"/>
                <a:gd name="T16" fmla="*/ 145 w 438"/>
                <a:gd name="T17" fmla="*/ 221 h 437"/>
                <a:gd name="T18" fmla="*/ 218 w 438"/>
                <a:gd name="T19" fmla="*/ 148 h 437"/>
                <a:gd name="T20" fmla="*/ 291 w 438"/>
                <a:gd name="T21" fmla="*/ 221 h 437"/>
                <a:gd name="T22" fmla="*/ 218 w 438"/>
                <a:gd name="T23" fmla="*/ 294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8" h="437">
                  <a:moveTo>
                    <a:pt x="219" y="0"/>
                  </a:moveTo>
                  <a:lnTo>
                    <a:pt x="219" y="0"/>
                  </a:lnTo>
                  <a:cubicBezTo>
                    <a:pt x="98" y="0"/>
                    <a:pt x="0" y="98"/>
                    <a:pt x="0" y="219"/>
                  </a:cubicBezTo>
                  <a:cubicBezTo>
                    <a:pt x="0" y="339"/>
                    <a:pt x="98" y="437"/>
                    <a:pt x="219" y="437"/>
                  </a:cubicBezTo>
                  <a:cubicBezTo>
                    <a:pt x="340" y="437"/>
                    <a:pt x="438" y="339"/>
                    <a:pt x="438" y="219"/>
                  </a:cubicBezTo>
                  <a:cubicBezTo>
                    <a:pt x="438" y="98"/>
                    <a:pt x="340" y="0"/>
                    <a:pt x="219" y="0"/>
                  </a:cubicBezTo>
                  <a:close/>
                  <a:moveTo>
                    <a:pt x="218" y="294"/>
                  </a:moveTo>
                  <a:lnTo>
                    <a:pt x="218" y="294"/>
                  </a:lnTo>
                  <a:cubicBezTo>
                    <a:pt x="178" y="294"/>
                    <a:pt x="145" y="262"/>
                    <a:pt x="145" y="221"/>
                  </a:cubicBezTo>
                  <a:cubicBezTo>
                    <a:pt x="145" y="181"/>
                    <a:pt x="178" y="148"/>
                    <a:pt x="218" y="148"/>
                  </a:cubicBezTo>
                  <a:cubicBezTo>
                    <a:pt x="258" y="148"/>
                    <a:pt x="291" y="181"/>
                    <a:pt x="291" y="221"/>
                  </a:cubicBezTo>
                  <a:cubicBezTo>
                    <a:pt x="291" y="262"/>
                    <a:pt x="258" y="294"/>
                    <a:pt x="218" y="29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33" name="Freeform 11"/>
            <p:cNvSpPr>
              <a:spLocks/>
            </p:cNvSpPr>
            <p:nvPr/>
          </p:nvSpPr>
          <p:spPr bwMode="auto">
            <a:xfrm>
              <a:off x="5285" y="2348"/>
              <a:ext cx="40" cy="48"/>
            </a:xfrm>
            <a:custGeom>
              <a:avLst/>
              <a:gdLst>
                <a:gd name="T0" fmla="*/ 39 w 132"/>
                <a:gd name="T1" fmla="*/ 17 h 156"/>
                <a:gd name="T2" fmla="*/ 39 w 132"/>
                <a:gd name="T3" fmla="*/ 17 h 156"/>
                <a:gd name="T4" fmla="*/ 39 w 132"/>
                <a:gd name="T5" fmla="*/ 3 h 156"/>
                <a:gd name="T6" fmla="*/ 0 w 132"/>
                <a:gd name="T7" fmla="*/ 3 h 156"/>
                <a:gd name="T8" fmla="*/ 0 w 132"/>
                <a:gd name="T9" fmla="*/ 156 h 156"/>
                <a:gd name="T10" fmla="*/ 39 w 132"/>
                <a:gd name="T11" fmla="*/ 156 h 156"/>
                <a:gd name="T12" fmla="*/ 39 w 132"/>
                <a:gd name="T13" fmla="*/ 75 h 156"/>
                <a:gd name="T14" fmla="*/ 70 w 132"/>
                <a:gd name="T15" fmla="*/ 38 h 156"/>
                <a:gd name="T16" fmla="*/ 93 w 132"/>
                <a:gd name="T17" fmla="*/ 63 h 156"/>
                <a:gd name="T18" fmla="*/ 93 w 132"/>
                <a:gd name="T19" fmla="*/ 156 h 156"/>
                <a:gd name="T20" fmla="*/ 132 w 132"/>
                <a:gd name="T21" fmla="*/ 156 h 156"/>
                <a:gd name="T22" fmla="*/ 132 w 132"/>
                <a:gd name="T23" fmla="*/ 52 h 156"/>
                <a:gd name="T24" fmla="*/ 79 w 132"/>
                <a:gd name="T25" fmla="*/ 0 h 156"/>
                <a:gd name="T26" fmla="*/ 39 w 132"/>
                <a:gd name="T27" fmla="*/ 17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56">
                  <a:moveTo>
                    <a:pt x="39" y="17"/>
                  </a:moveTo>
                  <a:lnTo>
                    <a:pt x="39" y="17"/>
                  </a:lnTo>
                  <a:lnTo>
                    <a:pt x="39" y="3"/>
                  </a:lnTo>
                  <a:lnTo>
                    <a:pt x="0" y="3"/>
                  </a:lnTo>
                  <a:lnTo>
                    <a:pt x="0" y="156"/>
                  </a:lnTo>
                  <a:lnTo>
                    <a:pt x="39" y="156"/>
                  </a:lnTo>
                  <a:lnTo>
                    <a:pt x="39" y="75"/>
                  </a:lnTo>
                  <a:cubicBezTo>
                    <a:pt x="39" y="52"/>
                    <a:pt x="51" y="38"/>
                    <a:pt x="70" y="38"/>
                  </a:cubicBezTo>
                  <a:cubicBezTo>
                    <a:pt x="91" y="38"/>
                    <a:pt x="93" y="55"/>
                    <a:pt x="93" y="63"/>
                  </a:cubicBezTo>
                  <a:lnTo>
                    <a:pt x="93" y="156"/>
                  </a:lnTo>
                  <a:lnTo>
                    <a:pt x="132" y="156"/>
                  </a:lnTo>
                  <a:lnTo>
                    <a:pt x="132" y="52"/>
                  </a:lnTo>
                  <a:cubicBezTo>
                    <a:pt x="132" y="17"/>
                    <a:pt x="114" y="0"/>
                    <a:pt x="79" y="0"/>
                  </a:cubicBezTo>
                  <a:cubicBezTo>
                    <a:pt x="63" y="0"/>
                    <a:pt x="49" y="6"/>
                    <a:pt x="39" y="1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34" name="Freeform 12"/>
            <p:cNvSpPr>
              <a:spLocks/>
            </p:cNvSpPr>
            <p:nvPr/>
          </p:nvSpPr>
          <p:spPr bwMode="auto">
            <a:xfrm>
              <a:off x="5111" y="2349"/>
              <a:ext cx="28" cy="47"/>
            </a:xfrm>
            <a:custGeom>
              <a:avLst/>
              <a:gdLst>
                <a:gd name="T0" fmla="*/ 37 w 90"/>
                <a:gd name="T1" fmla="*/ 24 h 154"/>
                <a:gd name="T2" fmla="*/ 37 w 90"/>
                <a:gd name="T3" fmla="*/ 24 h 154"/>
                <a:gd name="T4" fmla="*/ 37 w 90"/>
                <a:gd name="T5" fmla="*/ 1 h 154"/>
                <a:gd name="T6" fmla="*/ 0 w 90"/>
                <a:gd name="T7" fmla="*/ 1 h 154"/>
                <a:gd name="T8" fmla="*/ 0 w 90"/>
                <a:gd name="T9" fmla="*/ 154 h 154"/>
                <a:gd name="T10" fmla="*/ 37 w 90"/>
                <a:gd name="T11" fmla="*/ 154 h 154"/>
                <a:gd name="T12" fmla="*/ 37 w 90"/>
                <a:gd name="T13" fmla="*/ 75 h 154"/>
                <a:gd name="T14" fmla="*/ 74 w 90"/>
                <a:gd name="T15" fmla="*/ 40 h 154"/>
                <a:gd name="T16" fmla="*/ 90 w 90"/>
                <a:gd name="T17" fmla="*/ 41 h 154"/>
                <a:gd name="T18" fmla="*/ 90 w 90"/>
                <a:gd name="T19" fmla="*/ 40 h 154"/>
                <a:gd name="T20" fmla="*/ 90 w 90"/>
                <a:gd name="T21" fmla="*/ 1 h 154"/>
                <a:gd name="T22" fmla="*/ 89 w 90"/>
                <a:gd name="T23" fmla="*/ 1 h 154"/>
                <a:gd name="T24" fmla="*/ 80 w 90"/>
                <a:gd name="T25" fmla="*/ 0 h 154"/>
                <a:gd name="T26" fmla="*/ 37 w 90"/>
                <a:gd name="T27" fmla="*/ 2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54">
                  <a:moveTo>
                    <a:pt x="37" y="24"/>
                  </a:moveTo>
                  <a:lnTo>
                    <a:pt x="37" y="24"/>
                  </a:lnTo>
                  <a:lnTo>
                    <a:pt x="37" y="1"/>
                  </a:lnTo>
                  <a:lnTo>
                    <a:pt x="0" y="1"/>
                  </a:lnTo>
                  <a:lnTo>
                    <a:pt x="0" y="154"/>
                  </a:lnTo>
                  <a:lnTo>
                    <a:pt x="37" y="154"/>
                  </a:lnTo>
                  <a:lnTo>
                    <a:pt x="37" y="75"/>
                  </a:lnTo>
                  <a:cubicBezTo>
                    <a:pt x="39" y="59"/>
                    <a:pt x="47" y="40"/>
                    <a:pt x="74" y="40"/>
                  </a:cubicBezTo>
                  <a:lnTo>
                    <a:pt x="90" y="41"/>
                  </a:lnTo>
                  <a:lnTo>
                    <a:pt x="90" y="40"/>
                  </a:lnTo>
                  <a:lnTo>
                    <a:pt x="90" y="1"/>
                  </a:lnTo>
                  <a:lnTo>
                    <a:pt x="89" y="1"/>
                  </a:lnTo>
                  <a:lnTo>
                    <a:pt x="80" y="0"/>
                  </a:lnTo>
                  <a:cubicBezTo>
                    <a:pt x="63" y="0"/>
                    <a:pt x="46" y="9"/>
                    <a:pt x="37" y="2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35" name="Freeform 13"/>
            <p:cNvSpPr>
              <a:spLocks noEditPoints="1"/>
            </p:cNvSpPr>
            <p:nvPr/>
          </p:nvSpPr>
          <p:spPr bwMode="auto">
            <a:xfrm>
              <a:off x="5014" y="2331"/>
              <a:ext cx="49" cy="65"/>
            </a:xfrm>
            <a:custGeom>
              <a:avLst/>
              <a:gdLst>
                <a:gd name="T0" fmla="*/ 85 w 161"/>
                <a:gd name="T1" fmla="*/ 0 h 214"/>
                <a:gd name="T2" fmla="*/ 85 w 161"/>
                <a:gd name="T3" fmla="*/ 0 h 214"/>
                <a:gd name="T4" fmla="*/ 0 w 161"/>
                <a:gd name="T5" fmla="*/ 0 h 214"/>
                <a:gd name="T6" fmla="*/ 0 w 161"/>
                <a:gd name="T7" fmla="*/ 214 h 214"/>
                <a:gd name="T8" fmla="*/ 43 w 161"/>
                <a:gd name="T9" fmla="*/ 214 h 214"/>
                <a:gd name="T10" fmla="*/ 43 w 161"/>
                <a:gd name="T11" fmla="*/ 143 h 214"/>
                <a:gd name="T12" fmla="*/ 88 w 161"/>
                <a:gd name="T13" fmla="*/ 143 h 214"/>
                <a:gd name="T14" fmla="*/ 161 w 161"/>
                <a:gd name="T15" fmla="*/ 73 h 214"/>
                <a:gd name="T16" fmla="*/ 85 w 161"/>
                <a:gd name="T17" fmla="*/ 0 h 214"/>
                <a:gd name="T18" fmla="*/ 81 w 161"/>
                <a:gd name="T19" fmla="*/ 107 h 214"/>
                <a:gd name="T20" fmla="*/ 81 w 161"/>
                <a:gd name="T21" fmla="*/ 107 h 214"/>
                <a:gd name="T22" fmla="*/ 43 w 161"/>
                <a:gd name="T23" fmla="*/ 107 h 214"/>
                <a:gd name="T24" fmla="*/ 43 w 161"/>
                <a:gd name="T25" fmla="*/ 36 h 214"/>
                <a:gd name="T26" fmla="*/ 79 w 161"/>
                <a:gd name="T27" fmla="*/ 36 h 214"/>
                <a:gd name="T28" fmla="*/ 116 w 161"/>
                <a:gd name="T29" fmla="*/ 73 h 214"/>
                <a:gd name="T30" fmla="*/ 81 w 161"/>
                <a:gd name="T31" fmla="*/ 107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1" h="214">
                  <a:moveTo>
                    <a:pt x="85" y="0"/>
                  </a:moveTo>
                  <a:lnTo>
                    <a:pt x="85" y="0"/>
                  </a:lnTo>
                  <a:lnTo>
                    <a:pt x="0" y="0"/>
                  </a:lnTo>
                  <a:lnTo>
                    <a:pt x="0" y="214"/>
                  </a:lnTo>
                  <a:lnTo>
                    <a:pt x="43" y="214"/>
                  </a:lnTo>
                  <a:lnTo>
                    <a:pt x="43" y="143"/>
                  </a:lnTo>
                  <a:lnTo>
                    <a:pt x="88" y="143"/>
                  </a:lnTo>
                  <a:cubicBezTo>
                    <a:pt x="131" y="143"/>
                    <a:pt x="161" y="115"/>
                    <a:pt x="161" y="73"/>
                  </a:cubicBezTo>
                  <a:cubicBezTo>
                    <a:pt x="161" y="27"/>
                    <a:pt x="133" y="0"/>
                    <a:pt x="85" y="0"/>
                  </a:cubicBezTo>
                  <a:close/>
                  <a:moveTo>
                    <a:pt x="81" y="107"/>
                  </a:moveTo>
                  <a:lnTo>
                    <a:pt x="81" y="107"/>
                  </a:lnTo>
                  <a:lnTo>
                    <a:pt x="43" y="107"/>
                  </a:lnTo>
                  <a:lnTo>
                    <a:pt x="43" y="36"/>
                  </a:lnTo>
                  <a:lnTo>
                    <a:pt x="79" y="36"/>
                  </a:lnTo>
                  <a:cubicBezTo>
                    <a:pt x="105" y="36"/>
                    <a:pt x="116" y="48"/>
                    <a:pt x="116" y="73"/>
                  </a:cubicBezTo>
                  <a:cubicBezTo>
                    <a:pt x="116" y="94"/>
                    <a:pt x="103" y="107"/>
                    <a:pt x="81" y="10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36" name="Freeform 14"/>
            <p:cNvSpPr>
              <a:spLocks noEditPoints="1"/>
            </p:cNvSpPr>
            <p:nvPr/>
          </p:nvSpPr>
          <p:spPr bwMode="auto">
            <a:xfrm>
              <a:off x="5063" y="2348"/>
              <a:ext cx="45" cy="49"/>
            </a:xfrm>
            <a:custGeom>
              <a:avLst/>
              <a:gdLst>
                <a:gd name="T0" fmla="*/ 145 w 146"/>
                <a:gd name="T1" fmla="*/ 154 h 159"/>
                <a:gd name="T2" fmla="*/ 145 w 146"/>
                <a:gd name="T3" fmla="*/ 154 h 159"/>
                <a:gd name="T4" fmla="*/ 139 w 146"/>
                <a:gd name="T5" fmla="*/ 129 h 159"/>
                <a:gd name="T6" fmla="*/ 139 w 146"/>
                <a:gd name="T7" fmla="*/ 50 h 159"/>
                <a:gd name="T8" fmla="*/ 73 w 146"/>
                <a:gd name="T9" fmla="*/ 0 h 159"/>
                <a:gd name="T10" fmla="*/ 8 w 146"/>
                <a:gd name="T11" fmla="*/ 50 h 159"/>
                <a:gd name="T12" fmla="*/ 8 w 146"/>
                <a:gd name="T13" fmla="*/ 51 h 159"/>
                <a:gd name="T14" fmla="*/ 47 w 146"/>
                <a:gd name="T15" fmla="*/ 53 h 159"/>
                <a:gd name="T16" fmla="*/ 47 w 146"/>
                <a:gd name="T17" fmla="*/ 51 h 159"/>
                <a:gd name="T18" fmla="*/ 73 w 146"/>
                <a:gd name="T19" fmla="*/ 30 h 159"/>
                <a:gd name="T20" fmla="*/ 100 w 146"/>
                <a:gd name="T21" fmla="*/ 48 h 159"/>
                <a:gd name="T22" fmla="*/ 100 w 146"/>
                <a:gd name="T23" fmla="*/ 51 h 159"/>
                <a:gd name="T24" fmla="*/ 71 w 146"/>
                <a:gd name="T25" fmla="*/ 58 h 159"/>
                <a:gd name="T26" fmla="*/ 47 w 146"/>
                <a:gd name="T27" fmla="*/ 63 h 159"/>
                <a:gd name="T28" fmla="*/ 0 w 146"/>
                <a:gd name="T29" fmla="*/ 111 h 159"/>
                <a:gd name="T30" fmla="*/ 53 w 146"/>
                <a:gd name="T31" fmla="*/ 159 h 159"/>
                <a:gd name="T32" fmla="*/ 100 w 146"/>
                <a:gd name="T33" fmla="*/ 143 h 159"/>
                <a:gd name="T34" fmla="*/ 104 w 146"/>
                <a:gd name="T35" fmla="*/ 155 h 159"/>
                <a:gd name="T36" fmla="*/ 104 w 146"/>
                <a:gd name="T37" fmla="*/ 156 h 159"/>
                <a:gd name="T38" fmla="*/ 146 w 146"/>
                <a:gd name="T39" fmla="*/ 156 h 159"/>
                <a:gd name="T40" fmla="*/ 145 w 146"/>
                <a:gd name="T41" fmla="*/ 154 h 159"/>
                <a:gd name="T42" fmla="*/ 145 w 146"/>
                <a:gd name="T43" fmla="*/ 154 h 159"/>
                <a:gd name="T44" fmla="*/ 100 w 146"/>
                <a:gd name="T45" fmla="*/ 101 h 159"/>
                <a:gd name="T46" fmla="*/ 100 w 146"/>
                <a:gd name="T47" fmla="*/ 101 h 159"/>
                <a:gd name="T48" fmla="*/ 63 w 146"/>
                <a:gd name="T49" fmla="*/ 127 h 159"/>
                <a:gd name="T50" fmla="*/ 41 w 146"/>
                <a:gd name="T51" fmla="*/ 110 h 159"/>
                <a:gd name="T52" fmla="*/ 65 w 146"/>
                <a:gd name="T53" fmla="*/ 90 h 159"/>
                <a:gd name="T54" fmla="*/ 85 w 146"/>
                <a:gd name="T55" fmla="*/ 86 h 159"/>
                <a:gd name="T56" fmla="*/ 100 w 146"/>
                <a:gd name="T57" fmla="*/ 81 h 159"/>
                <a:gd name="T58" fmla="*/ 100 w 146"/>
                <a:gd name="T59" fmla="*/ 101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 h="159">
                  <a:moveTo>
                    <a:pt x="145" y="154"/>
                  </a:moveTo>
                  <a:lnTo>
                    <a:pt x="145" y="154"/>
                  </a:lnTo>
                  <a:cubicBezTo>
                    <a:pt x="142" y="150"/>
                    <a:pt x="139" y="144"/>
                    <a:pt x="139" y="129"/>
                  </a:cubicBezTo>
                  <a:lnTo>
                    <a:pt x="139" y="50"/>
                  </a:lnTo>
                  <a:cubicBezTo>
                    <a:pt x="139" y="5"/>
                    <a:pt x="104" y="0"/>
                    <a:pt x="73" y="0"/>
                  </a:cubicBezTo>
                  <a:cubicBezTo>
                    <a:pt x="42" y="0"/>
                    <a:pt x="8" y="13"/>
                    <a:pt x="8" y="50"/>
                  </a:cubicBezTo>
                  <a:lnTo>
                    <a:pt x="8" y="51"/>
                  </a:lnTo>
                  <a:lnTo>
                    <a:pt x="47" y="53"/>
                  </a:lnTo>
                  <a:lnTo>
                    <a:pt x="47" y="51"/>
                  </a:lnTo>
                  <a:cubicBezTo>
                    <a:pt x="47" y="36"/>
                    <a:pt x="53" y="30"/>
                    <a:pt x="73" y="30"/>
                  </a:cubicBezTo>
                  <a:cubicBezTo>
                    <a:pt x="91" y="30"/>
                    <a:pt x="100" y="36"/>
                    <a:pt x="100" y="48"/>
                  </a:cubicBezTo>
                  <a:lnTo>
                    <a:pt x="100" y="51"/>
                  </a:lnTo>
                  <a:cubicBezTo>
                    <a:pt x="93" y="54"/>
                    <a:pt x="81" y="56"/>
                    <a:pt x="71" y="58"/>
                  </a:cubicBezTo>
                  <a:lnTo>
                    <a:pt x="47" y="63"/>
                  </a:lnTo>
                  <a:cubicBezTo>
                    <a:pt x="17" y="69"/>
                    <a:pt x="0" y="86"/>
                    <a:pt x="0" y="111"/>
                  </a:cubicBezTo>
                  <a:cubicBezTo>
                    <a:pt x="0" y="139"/>
                    <a:pt x="22" y="159"/>
                    <a:pt x="53" y="159"/>
                  </a:cubicBezTo>
                  <a:cubicBezTo>
                    <a:pt x="71" y="159"/>
                    <a:pt x="87" y="154"/>
                    <a:pt x="100" y="143"/>
                  </a:cubicBezTo>
                  <a:cubicBezTo>
                    <a:pt x="101" y="147"/>
                    <a:pt x="102" y="152"/>
                    <a:pt x="104" y="155"/>
                  </a:cubicBezTo>
                  <a:lnTo>
                    <a:pt x="104" y="156"/>
                  </a:lnTo>
                  <a:lnTo>
                    <a:pt x="146" y="156"/>
                  </a:lnTo>
                  <a:lnTo>
                    <a:pt x="145" y="154"/>
                  </a:lnTo>
                  <a:lnTo>
                    <a:pt x="145" y="154"/>
                  </a:lnTo>
                  <a:close/>
                  <a:moveTo>
                    <a:pt x="100" y="101"/>
                  </a:moveTo>
                  <a:lnTo>
                    <a:pt x="100" y="101"/>
                  </a:lnTo>
                  <a:cubicBezTo>
                    <a:pt x="100" y="120"/>
                    <a:pt x="78" y="127"/>
                    <a:pt x="63" y="127"/>
                  </a:cubicBezTo>
                  <a:cubicBezTo>
                    <a:pt x="50" y="127"/>
                    <a:pt x="41" y="120"/>
                    <a:pt x="41" y="110"/>
                  </a:cubicBezTo>
                  <a:cubicBezTo>
                    <a:pt x="41" y="97"/>
                    <a:pt x="50" y="93"/>
                    <a:pt x="65" y="90"/>
                  </a:cubicBezTo>
                  <a:cubicBezTo>
                    <a:pt x="65" y="90"/>
                    <a:pt x="85" y="86"/>
                    <a:pt x="85" y="86"/>
                  </a:cubicBezTo>
                  <a:cubicBezTo>
                    <a:pt x="91" y="85"/>
                    <a:pt x="96" y="83"/>
                    <a:pt x="100" y="81"/>
                  </a:cubicBezTo>
                  <a:lnTo>
                    <a:pt x="100" y="10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37" name="Freeform 15"/>
            <p:cNvSpPr>
              <a:spLocks noEditPoints="1"/>
            </p:cNvSpPr>
            <p:nvPr/>
          </p:nvSpPr>
          <p:spPr bwMode="auto">
            <a:xfrm>
              <a:off x="5140" y="2348"/>
              <a:ext cx="44" cy="49"/>
            </a:xfrm>
            <a:custGeom>
              <a:avLst/>
              <a:gdLst>
                <a:gd name="T0" fmla="*/ 144 w 146"/>
                <a:gd name="T1" fmla="*/ 154 h 159"/>
                <a:gd name="T2" fmla="*/ 144 w 146"/>
                <a:gd name="T3" fmla="*/ 154 h 159"/>
                <a:gd name="T4" fmla="*/ 139 w 146"/>
                <a:gd name="T5" fmla="*/ 129 h 159"/>
                <a:gd name="T6" fmla="*/ 139 w 146"/>
                <a:gd name="T7" fmla="*/ 50 h 159"/>
                <a:gd name="T8" fmla="*/ 73 w 146"/>
                <a:gd name="T9" fmla="*/ 0 h 159"/>
                <a:gd name="T10" fmla="*/ 8 w 146"/>
                <a:gd name="T11" fmla="*/ 50 h 159"/>
                <a:gd name="T12" fmla="*/ 8 w 146"/>
                <a:gd name="T13" fmla="*/ 51 h 159"/>
                <a:gd name="T14" fmla="*/ 47 w 146"/>
                <a:gd name="T15" fmla="*/ 53 h 159"/>
                <a:gd name="T16" fmla="*/ 47 w 146"/>
                <a:gd name="T17" fmla="*/ 51 h 159"/>
                <a:gd name="T18" fmla="*/ 73 w 146"/>
                <a:gd name="T19" fmla="*/ 30 h 159"/>
                <a:gd name="T20" fmla="*/ 100 w 146"/>
                <a:gd name="T21" fmla="*/ 48 h 159"/>
                <a:gd name="T22" fmla="*/ 100 w 146"/>
                <a:gd name="T23" fmla="*/ 51 h 159"/>
                <a:gd name="T24" fmla="*/ 71 w 146"/>
                <a:gd name="T25" fmla="*/ 58 h 159"/>
                <a:gd name="T26" fmla="*/ 47 w 146"/>
                <a:gd name="T27" fmla="*/ 63 h 159"/>
                <a:gd name="T28" fmla="*/ 0 w 146"/>
                <a:gd name="T29" fmla="*/ 111 h 159"/>
                <a:gd name="T30" fmla="*/ 53 w 146"/>
                <a:gd name="T31" fmla="*/ 159 h 159"/>
                <a:gd name="T32" fmla="*/ 100 w 146"/>
                <a:gd name="T33" fmla="*/ 143 h 159"/>
                <a:gd name="T34" fmla="*/ 104 w 146"/>
                <a:gd name="T35" fmla="*/ 155 h 159"/>
                <a:gd name="T36" fmla="*/ 104 w 146"/>
                <a:gd name="T37" fmla="*/ 156 h 159"/>
                <a:gd name="T38" fmla="*/ 146 w 146"/>
                <a:gd name="T39" fmla="*/ 156 h 159"/>
                <a:gd name="T40" fmla="*/ 144 w 146"/>
                <a:gd name="T41" fmla="*/ 154 h 159"/>
                <a:gd name="T42" fmla="*/ 144 w 146"/>
                <a:gd name="T43" fmla="*/ 154 h 159"/>
                <a:gd name="T44" fmla="*/ 100 w 146"/>
                <a:gd name="T45" fmla="*/ 101 h 159"/>
                <a:gd name="T46" fmla="*/ 100 w 146"/>
                <a:gd name="T47" fmla="*/ 101 h 159"/>
                <a:gd name="T48" fmla="*/ 63 w 146"/>
                <a:gd name="T49" fmla="*/ 127 h 159"/>
                <a:gd name="T50" fmla="*/ 41 w 146"/>
                <a:gd name="T51" fmla="*/ 110 h 159"/>
                <a:gd name="T52" fmla="*/ 65 w 146"/>
                <a:gd name="T53" fmla="*/ 90 h 159"/>
                <a:gd name="T54" fmla="*/ 84 w 146"/>
                <a:gd name="T55" fmla="*/ 86 h 159"/>
                <a:gd name="T56" fmla="*/ 100 w 146"/>
                <a:gd name="T57" fmla="*/ 81 h 159"/>
                <a:gd name="T58" fmla="*/ 100 w 146"/>
                <a:gd name="T59" fmla="*/ 101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 h="159">
                  <a:moveTo>
                    <a:pt x="144" y="154"/>
                  </a:moveTo>
                  <a:lnTo>
                    <a:pt x="144" y="154"/>
                  </a:lnTo>
                  <a:cubicBezTo>
                    <a:pt x="142" y="150"/>
                    <a:pt x="139" y="144"/>
                    <a:pt x="139" y="129"/>
                  </a:cubicBezTo>
                  <a:lnTo>
                    <a:pt x="139" y="50"/>
                  </a:lnTo>
                  <a:cubicBezTo>
                    <a:pt x="139" y="5"/>
                    <a:pt x="104" y="0"/>
                    <a:pt x="73" y="0"/>
                  </a:cubicBezTo>
                  <a:cubicBezTo>
                    <a:pt x="41" y="0"/>
                    <a:pt x="8" y="13"/>
                    <a:pt x="8" y="50"/>
                  </a:cubicBezTo>
                  <a:lnTo>
                    <a:pt x="8" y="51"/>
                  </a:lnTo>
                  <a:lnTo>
                    <a:pt x="47" y="53"/>
                  </a:lnTo>
                  <a:lnTo>
                    <a:pt x="47" y="51"/>
                  </a:lnTo>
                  <a:cubicBezTo>
                    <a:pt x="47" y="36"/>
                    <a:pt x="53" y="30"/>
                    <a:pt x="73" y="30"/>
                  </a:cubicBezTo>
                  <a:cubicBezTo>
                    <a:pt x="91" y="30"/>
                    <a:pt x="100" y="36"/>
                    <a:pt x="100" y="48"/>
                  </a:cubicBezTo>
                  <a:lnTo>
                    <a:pt x="100" y="51"/>
                  </a:lnTo>
                  <a:cubicBezTo>
                    <a:pt x="93" y="54"/>
                    <a:pt x="81" y="56"/>
                    <a:pt x="71" y="58"/>
                  </a:cubicBezTo>
                  <a:lnTo>
                    <a:pt x="47" y="63"/>
                  </a:lnTo>
                  <a:cubicBezTo>
                    <a:pt x="17" y="69"/>
                    <a:pt x="0" y="86"/>
                    <a:pt x="0" y="111"/>
                  </a:cubicBezTo>
                  <a:cubicBezTo>
                    <a:pt x="0" y="139"/>
                    <a:pt x="22" y="159"/>
                    <a:pt x="53" y="159"/>
                  </a:cubicBezTo>
                  <a:cubicBezTo>
                    <a:pt x="70" y="159"/>
                    <a:pt x="86" y="154"/>
                    <a:pt x="100" y="143"/>
                  </a:cubicBezTo>
                  <a:cubicBezTo>
                    <a:pt x="101" y="147"/>
                    <a:pt x="102" y="152"/>
                    <a:pt x="104" y="155"/>
                  </a:cubicBezTo>
                  <a:lnTo>
                    <a:pt x="104" y="156"/>
                  </a:lnTo>
                  <a:lnTo>
                    <a:pt x="146" y="156"/>
                  </a:lnTo>
                  <a:lnTo>
                    <a:pt x="144" y="154"/>
                  </a:lnTo>
                  <a:lnTo>
                    <a:pt x="144" y="154"/>
                  </a:lnTo>
                  <a:close/>
                  <a:moveTo>
                    <a:pt x="100" y="101"/>
                  </a:moveTo>
                  <a:lnTo>
                    <a:pt x="100" y="101"/>
                  </a:lnTo>
                  <a:cubicBezTo>
                    <a:pt x="100" y="120"/>
                    <a:pt x="78" y="127"/>
                    <a:pt x="63" y="127"/>
                  </a:cubicBezTo>
                  <a:cubicBezTo>
                    <a:pt x="50" y="127"/>
                    <a:pt x="41" y="120"/>
                    <a:pt x="41" y="110"/>
                  </a:cubicBezTo>
                  <a:cubicBezTo>
                    <a:pt x="41" y="97"/>
                    <a:pt x="50" y="93"/>
                    <a:pt x="65" y="90"/>
                  </a:cubicBezTo>
                  <a:cubicBezTo>
                    <a:pt x="65" y="90"/>
                    <a:pt x="84" y="86"/>
                    <a:pt x="84" y="86"/>
                  </a:cubicBezTo>
                  <a:cubicBezTo>
                    <a:pt x="90" y="85"/>
                    <a:pt x="95" y="83"/>
                    <a:pt x="100" y="81"/>
                  </a:cubicBezTo>
                  <a:lnTo>
                    <a:pt x="100" y="10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38" name="Freeform 16"/>
            <p:cNvSpPr>
              <a:spLocks noEditPoints="1"/>
            </p:cNvSpPr>
            <p:nvPr/>
          </p:nvSpPr>
          <p:spPr bwMode="auto">
            <a:xfrm>
              <a:off x="5186" y="2348"/>
              <a:ext cx="45" cy="63"/>
            </a:xfrm>
            <a:custGeom>
              <a:avLst/>
              <a:gdLst>
                <a:gd name="T0" fmla="*/ 108 w 147"/>
                <a:gd name="T1" fmla="*/ 3 h 206"/>
                <a:gd name="T2" fmla="*/ 108 w 147"/>
                <a:gd name="T3" fmla="*/ 3 h 206"/>
                <a:gd name="T4" fmla="*/ 108 w 147"/>
                <a:gd name="T5" fmla="*/ 16 h 206"/>
                <a:gd name="T6" fmla="*/ 67 w 147"/>
                <a:gd name="T7" fmla="*/ 0 h 206"/>
                <a:gd name="T8" fmla="*/ 0 w 147"/>
                <a:gd name="T9" fmla="*/ 74 h 206"/>
                <a:gd name="T10" fmla="*/ 67 w 147"/>
                <a:gd name="T11" fmla="*/ 148 h 206"/>
                <a:gd name="T12" fmla="*/ 108 w 147"/>
                <a:gd name="T13" fmla="*/ 133 h 206"/>
                <a:gd name="T14" fmla="*/ 108 w 147"/>
                <a:gd name="T15" fmla="*/ 146 h 206"/>
                <a:gd name="T16" fmla="*/ 75 w 147"/>
                <a:gd name="T17" fmla="*/ 175 h 206"/>
                <a:gd name="T18" fmla="*/ 46 w 147"/>
                <a:gd name="T19" fmla="*/ 157 h 206"/>
                <a:gd name="T20" fmla="*/ 46 w 147"/>
                <a:gd name="T21" fmla="*/ 156 h 206"/>
                <a:gd name="T22" fmla="*/ 5 w 147"/>
                <a:gd name="T23" fmla="*/ 156 h 206"/>
                <a:gd name="T24" fmla="*/ 5 w 147"/>
                <a:gd name="T25" fmla="*/ 158 h 206"/>
                <a:gd name="T26" fmla="*/ 68 w 147"/>
                <a:gd name="T27" fmla="*/ 206 h 206"/>
                <a:gd name="T28" fmla="*/ 147 w 147"/>
                <a:gd name="T29" fmla="*/ 151 h 206"/>
                <a:gd name="T30" fmla="*/ 147 w 147"/>
                <a:gd name="T31" fmla="*/ 3 h 206"/>
                <a:gd name="T32" fmla="*/ 108 w 147"/>
                <a:gd name="T33" fmla="*/ 3 h 206"/>
                <a:gd name="T34" fmla="*/ 108 w 147"/>
                <a:gd name="T35" fmla="*/ 3 h 206"/>
                <a:gd name="T36" fmla="*/ 75 w 147"/>
                <a:gd name="T37" fmla="*/ 114 h 206"/>
                <a:gd name="T38" fmla="*/ 75 w 147"/>
                <a:gd name="T39" fmla="*/ 114 h 206"/>
                <a:gd name="T40" fmla="*/ 40 w 147"/>
                <a:gd name="T41" fmla="*/ 74 h 206"/>
                <a:gd name="T42" fmla="*/ 75 w 147"/>
                <a:gd name="T43" fmla="*/ 34 h 206"/>
                <a:gd name="T44" fmla="*/ 111 w 147"/>
                <a:gd name="T45" fmla="*/ 74 h 206"/>
                <a:gd name="T46" fmla="*/ 75 w 147"/>
                <a:gd name="T47" fmla="*/ 114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7" h="206">
                  <a:moveTo>
                    <a:pt x="108" y="3"/>
                  </a:moveTo>
                  <a:lnTo>
                    <a:pt x="108" y="3"/>
                  </a:lnTo>
                  <a:lnTo>
                    <a:pt x="108" y="16"/>
                  </a:lnTo>
                  <a:cubicBezTo>
                    <a:pt x="97" y="5"/>
                    <a:pt x="85" y="0"/>
                    <a:pt x="67" y="0"/>
                  </a:cubicBezTo>
                  <a:cubicBezTo>
                    <a:pt x="27" y="0"/>
                    <a:pt x="0" y="29"/>
                    <a:pt x="0" y="74"/>
                  </a:cubicBezTo>
                  <a:cubicBezTo>
                    <a:pt x="0" y="118"/>
                    <a:pt x="27" y="148"/>
                    <a:pt x="67" y="148"/>
                  </a:cubicBezTo>
                  <a:cubicBezTo>
                    <a:pt x="73" y="148"/>
                    <a:pt x="93" y="147"/>
                    <a:pt x="108" y="133"/>
                  </a:cubicBezTo>
                  <a:lnTo>
                    <a:pt x="108" y="146"/>
                  </a:lnTo>
                  <a:cubicBezTo>
                    <a:pt x="108" y="165"/>
                    <a:pt x="97" y="175"/>
                    <a:pt x="75" y="175"/>
                  </a:cubicBezTo>
                  <a:cubicBezTo>
                    <a:pt x="60" y="175"/>
                    <a:pt x="49" y="168"/>
                    <a:pt x="46" y="157"/>
                  </a:cubicBezTo>
                  <a:lnTo>
                    <a:pt x="46" y="156"/>
                  </a:lnTo>
                  <a:lnTo>
                    <a:pt x="5" y="156"/>
                  </a:lnTo>
                  <a:lnTo>
                    <a:pt x="5" y="158"/>
                  </a:lnTo>
                  <a:cubicBezTo>
                    <a:pt x="5" y="175"/>
                    <a:pt x="18" y="206"/>
                    <a:pt x="68" y="206"/>
                  </a:cubicBezTo>
                  <a:cubicBezTo>
                    <a:pt x="107" y="206"/>
                    <a:pt x="147" y="199"/>
                    <a:pt x="147" y="151"/>
                  </a:cubicBezTo>
                  <a:lnTo>
                    <a:pt x="147" y="3"/>
                  </a:lnTo>
                  <a:lnTo>
                    <a:pt x="108" y="3"/>
                  </a:lnTo>
                  <a:lnTo>
                    <a:pt x="108" y="3"/>
                  </a:lnTo>
                  <a:close/>
                  <a:moveTo>
                    <a:pt x="75" y="114"/>
                  </a:moveTo>
                  <a:lnTo>
                    <a:pt x="75" y="114"/>
                  </a:lnTo>
                  <a:cubicBezTo>
                    <a:pt x="48" y="114"/>
                    <a:pt x="40" y="90"/>
                    <a:pt x="40" y="74"/>
                  </a:cubicBezTo>
                  <a:cubicBezTo>
                    <a:pt x="40" y="58"/>
                    <a:pt x="48" y="34"/>
                    <a:pt x="75" y="34"/>
                  </a:cubicBezTo>
                  <a:cubicBezTo>
                    <a:pt x="102" y="34"/>
                    <a:pt x="110" y="58"/>
                    <a:pt x="111" y="74"/>
                  </a:cubicBezTo>
                  <a:cubicBezTo>
                    <a:pt x="110" y="90"/>
                    <a:pt x="102" y="114"/>
                    <a:pt x="75" y="11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39" name="Freeform 17"/>
            <p:cNvSpPr>
              <a:spLocks noEditPoints="1"/>
            </p:cNvSpPr>
            <p:nvPr/>
          </p:nvSpPr>
          <p:spPr bwMode="auto">
            <a:xfrm>
              <a:off x="5234" y="2348"/>
              <a:ext cx="47" cy="49"/>
            </a:xfrm>
            <a:custGeom>
              <a:avLst/>
              <a:gdLst>
                <a:gd name="T0" fmla="*/ 78 w 156"/>
                <a:gd name="T1" fmla="*/ 0 h 159"/>
                <a:gd name="T2" fmla="*/ 78 w 156"/>
                <a:gd name="T3" fmla="*/ 0 h 159"/>
                <a:gd name="T4" fmla="*/ 0 w 156"/>
                <a:gd name="T5" fmla="*/ 80 h 159"/>
                <a:gd name="T6" fmla="*/ 78 w 156"/>
                <a:gd name="T7" fmla="*/ 159 h 159"/>
                <a:gd name="T8" fmla="*/ 156 w 156"/>
                <a:gd name="T9" fmla="*/ 80 h 159"/>
                <a:gd name="T10" fmla="*/ 78 w 156"/>
                <a:gd name="T11" fmla="*/ 0 h 159"/>
                <a:gd name="T12" fmla="*/ 78 w 156"/>
                <a:gd name="T13" fmla="*/ 123 h 159"/>
                <a:gd name="T14" fmla="*/ 78 w 156"/>
                <a:gd name="T15" fmla="*/ 123 h 159"/>
                <a:gd name="T16" fmla="*/ 40 w 156"/>
                <a:gd name="T17" fmla="*/ 80 h 159"/>
                <a:gd name="T18" fmla="*/ 78 w 156"/>
                <a:gd name="T19" fmla="*/ 36 h 159"/>
                <a:gd name="T20" fmla="*/ 115 w 156"/>
                <a:gd name="T21" fmla="*/ 80 h 159"/>
                <a:gd name="T22" fmla="*/ 78 w 156"/>
                <a:gd name="T23" fmla="*/ 123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6" h="159">
                  <a:moveTo>
                    <a:pt x="78" y="0"/>
                  </a:moveTo>
                  <a:lnTo>
                    <a:pt x="78" y="0"/>
                  </a:lnTo>
                  <a:cubicBezTo>
                    <a:pt x="31" y="0"/>
                    <a:pt x="0" y="32"/>
                    <a:pt x="0" y="80"/>
                  </a:cubicBezTo>
                  <a:cubicBezTo>
                    <a:pt x="0" y="127"/>
                    <a:pt x="31" y="159"/>
                    <a:pt x="78" y="159"/>
                  </a:cubicBezTo>
                  <a:cubicBezTo>
                    <a:pt x="124" y="159"/>
                    <a:pt x="156" y="127"/>
                    <a:pt x="156" y="80"/>
                  </a:cubicBezTo>
                  <a:cubicBezTo>
                    <a:pt x="156" y="32"/>
                    <a:pt x="124" y="0"/>
                    <a:pt x="78" y="0"/>
                  </a:cubicBezTo>
                  <a:close/>
                  <a:moveTo>
                    <a:pt x="78" y="123"/>
                  </a:moveTo>
                  <a:lnTo>
                    <a:pt x="78" y="123"/>
                  </a:lnTo>
                  <a:cubicBezTo>
                    <a:pt x="52" y="123"/>
                    <a:pt x="40" y="101"/>
                    <a:pt x="40" y="80"/>
                  </a:cubicBezTo>
                  <a:cubicBezTo>
                    <a:pt x="40" y="58"/>
                    <a:pt x="52" y="36"/>
                    <a:pt x="78" y="36"/>
                  </a:cubicBezTo>
                  <a:cubicBezTo>
                    <a:pt x="104" y="36"/>
                    <a:pt x="115" y="58"/>
                    <a:pt x="115" y="80"/>
                  </a:cubicBezTo>
                  <a:cubicBezTo>
                    <a:pt x="115" y="101"/>
                    <a:pt x="104" y="123"/>
                    <a:pt x="78" y="12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grpSp>
      <p:sp>
        <p:nvSpPr>
          <p:cNvPr id="22" name="Freeform 21"/>
          <p:cNvSpPr>
            <a:spLocks noChangeAspect="1" noEditPoints="1"/>
          </p:cNvSpPr>
          <p:nvPr/>
        </p:nvSpPr>
        <p:spPr bwMode="auto">
          <a:xfrm>
            <a:off x="8304245" y="0"/>
            <a:ext cx="2131080" cy="1368000"/>
          </a:xfrm>
          <a:custGeom>
            <a:avLst/>
            <a:gdLst>
              <a:gd name="T0" fmla="*/ 1978 w 2239"/>
              <a:gd name="T1" fmla="*/ 1437 h 1437"/>
              <a:gd name="T2" fmla="*/ 1978 w 2239"/>
              <a:gd name="T3" fmla="*/ 1437 h 1437"/>
              <a:gd name="T4" fmla="*/ 2239 w 2239"/>
              <a:gd name="T5" fmla="*/ 719 h 1437"/>
              <a:gd name="T6" fmla="*/ 1978 w 2239"/>
              <a:gd name="T7" fmla="*/ 0 h 1437"/>
              <a:gd name="T8" fmla="*/ 260 w 2239"/>
              <a:gd name="T9" fmla="*/ 0 h 1437"/>
              <a:gd name="T10" fmla="*/ 0 w 2239"/>
              <a:gd name="T11" fmla="*/ 719 h 1437"/>
              <a:gd name="T12" fmla="*/ 260 w 2239"/>
              <a:gd name="T13" fmla="*/ 1437 h 1437"/>
              <a:gd name="T14" fmla="*/ 1978 w 2239"/>
              <a:gd name="T15" fmla="*/ 1437 h 1437"/>
              <a:gd name="T16" fmla="*/ 1978 w 2239"/>
              <a:gd name="T17" fmla="*/ 1437 h 1437"/>
              <a:gd name="T18" fmla="*/ 1486 w 2239"/>
              <a:gd name="T19" fmla="*/ 733 h 1437"/>
              <a:gd name="T20" fmla="*/ 1486 w 2239"/>
              <a:gd name="T21" fmla="*/ 733 h 1437"/>
              <a:gd name="T22" fmla="*/ 1113 w 2239"/>
              <a:gd name="T23" fmla="*/ 1107 h 1437"/>
              <a:gd name="T24" fmla="*/ 739 w 2239"/>
              <a:gd name="T25" fmla="*/ 733 h 1437"/>
              <a:gd name="T26" fmla="*/ 1113 w 2239"/>
              <a:gd name="T27" fmla="*/ 360 h 1437"/>
              <a:gd name="T28" fmla="*/ 1486 w 2239"/>
              <a:gd name="T29" fmla="*/ 733 h 1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39" h="1437">
                <a:moveTo>
                  <a:pt x="1978" y="1437"/>
                </a:moveTo>
                <a:lnTo>
                  <a:pt x="1978" y="1437"/>
                </a:lnTo>
                <a:cubicBezTo>
                  <a:pt x="2141" y="1242"/>
                  <a:pt x="2239" y="992"/>
                  <a:pt x="2239" y="719"/>
                </a:cubicBezTo>
                <a:cubicBezTo>
                  <a:pt x="2239" y="445"/>
                  <a:pt x="2141" y="195"/>
                  <a:pt x="1978" y="0"/>
                </a:cubicBezTo>
                <a:lnTo>
                  <a:pt x="260" y="0"/>
                </a:lnTo>
                <a:cubicBezTo>
                  <a:pt x="97" y="195"/>
                  <a:pt x="0" y="445"/>
                  <a:pt x="0" y="719"/>
                </a:cubicBezTo>
                <a:cubicBezTo>
                  <a:pt x="0" y="992"/>
                  <a:pt x="97" y="1242"/>
                  <a:pt x="260" y="1437"/>
                </a:cubicBezTo>
                <a:lnTo>
                  <a:pt x="1978" y="1437"/>
                </a:lnTo>
                <a:lnTo>
                  <a:pt x="1978" y="1437"/>
                </a:lnTo>
                <a:close/>
                <a:moveTo>
                  <a:pt x="1486" y="733"/>
                </a:moveTo>
                <a:lnTo>
                  <a:pt x="1486" y="733"/>
                </a:lnTo>
                <a:cubicBezTo>
                  <a:pt x="1486" y="940"/>
                  <a:pt x="1319" y="1107"/>
                  <a:pt x="1113" y="1107"/>
                </a:cubicBezTo>
                <a:cubicBezTo>
                  <a:pt x="906" y="1107"/>
                  <a:pt x="739" y="940"/>
                  <a:pt x="739" y="733"/>
                </a:cubicBezTo>
                <a:cubicBezTo>
                  <a:pt x="739" y="527"/>
                  <a:pt x="906" y="360"/>
                  <a:pt x="1113" y="360"/>
                </a:cubicBezTo>
                <a:cubicBezTo>
                  <a:pt x="1319" y="360"/>
                  <a:pt x="1486" y="527"/>
                  <a:pt x="1486" y="733"/>
                </a:cubicBezTo>
                <a:close/>
              </a:path>
            </a:pathLst>
          </a:custGeom>
          <a:solidFill>
            <a:srgbClr val="ECECEC"/>
          </a:solidFill>
          <a:ln w="0">
            <a:noFill/>
            <a:prstDash val="solid"/>
            <a:round/>
            <a:headEnd/>
            <a:tailEnd/>
          </a:ln>
        </p:spPr>
        <p:txBody>
          <a:bodyPr vert="horz" wrap="square" lIns="91431" tIns="45715" rIns="91431" bIns="45715" numCol="1" anchor="t" anchorCtr="0" compatLnSpc="1">
            <a:prstTxWarp prst="textNoShape">
              <a:avLst/>
            </a:prstTxWarp>
          </a:bodyPr>
          <a:lstStyle/>
          <a:p>
            <a:endParaRPr lang="en-GB" sz="2400"/>
          </a:p>
        </p:txBody>
      </p:sp>
      <p:pic>
        <p:nvPicPr>
          <p:cNvPr id="23" name="Picture 22" descr="Paragon_DivisionalIcon_Cyber_CMYK_Paragon_FactSheetIcon_Healthcare_CMYK.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46791" y="260649"/>
            <a:ext cx="932723" cy="932723"/>
          </a:xfrm>
          <a:prstGeom prst="rect">
            <a:avLst/>
          </a:prstGeom>
        </p:spPr>
      </p:pic>
      <p:cxnSp>
        <p:nvCxnSpPr>
          <p:cNvPr id="24" name="Straight Connector 23"/>
          <p:cNvCxnSpPr/>
          <p:nvPr/>
        </p:nvCxnSpPr>
        <p:spPr>
          <a:xfrm>
            <a:off x="612487" y="1368000"/>
            <a:ext cx="1096702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0" name="Text Placeholder 4"/>
          <p:cNvSpPr>
            <a:spLocks noGrp="1"/>
          </p:cNvSpPr>
          <p:nvPr>
            <p:ph type="body" sz="quarter" idx="12"/>
          </p:nvPr>
        </p:nvSpPr>
        <p:spPr>
          <a:xfrm>
            <a:off x="612080" y="989923"/>
            <a:ext cx="7596155" cy="251800"/>
          </a:xfrm>
        </p:spPr>
        <p:txBody>
          <a:bodyPr wrap="square">
            <a:spAutoFit/>
          </a:bodyPr>
          <a:lstStyle>
            <a:lvl1pPr marL="0" indent="0">
              <a:buNone/>
              <a:defRPr sz="1467" b="1" cap="all" baseline="0">
                <a:solidFill>
                  <a:schemeClr val="tx2"/>
                </a:solidFill>
              </a:defRPr>
            </a:lvl1pPr>
          </a:lstStyle>
          <a:p>
            <a:pPr lvl="0"/>
            <a:r>
              <a:rPr lang="en-GB"/>
              <a:t>Click to edit Master text styles</a:t>
            </a:r>
          </a:p>
        </p:txBody>
      </p:sp>
      <p:sp>
        <p:nvSpPr>
          <p:cNvPr id="21" name="Title 1"/>
          <p:cNvSpPr>
            <a:spLocks noGrp="1"/>
          </p:cNvSpPr>
          <p:nvPr>
            <p:ph type="title"/>
          </p:nvPr>
        </p:nvSpPr>
        <p:spPr>
          <a:xfrm>
            <a:off x="612080" y="440281"/>
            <a:ext cx="7596155" cy="492443"/>
          </a:xfrm>
        </p:spPr>
        <p:txBody>
          <a:bodyPr/>
          <a:lstStyle>
            <a:lvl1pPr>
              <a:defRPr sz="3200"/>
            </a:lvl1pPr>
          </a:lstStyle>
          <a:p>
            <a:r>
              <a:rPr lang="en-GB"/>
              <a:t>Click to edit Master title style</a:t>
            </a:r>
          </a:p>
        </p:txBody>
      </p:sp>
    </p:spTree>
    <p:extLst>
      <p:ext uri="{BB962C8B-B14F-4D97-AF65-F5344CB8AC3E}">
        <p14:creationId xmlns:p14="http://schemas.microsoft.com/office/powerpoint/2010/main" val="4174728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reeform 4"/>
          <p:cNvSpPr>
            <a:spLocks noChangeAspect="1" noEditPoints="1"/>
          </p:cNvSpPr>
          <p:nvPr/>
        </p:nvSpPr>
        <p:spPr bwMode="auto">
          <a:xfrm>
            <a:off x="9336783" y="0"/>
            <a:ext cx="2131080" cy="1368000"/>
          </a:xfrm>
          <a:custGeom>
            <a:avLst/>
            <a:gdLst>
              <a:gd name="T0" fmla="*/ 1978 w 2239"/>
              <a:gd name="T1" fmla="*/ 1437 h 1437"/>
              <a:gd name="T2" fmla="*/ 1978 w 2239"/>
              <a:gd name="T3" fmla="*/ 1437 h 1437"/>
              <a:gd name="T4" fmla="*/ 2239 w 2239"/>
              <a:gd name="T5" fmla="*/ 719 h 1437"/>
              <a:gd name="T6" fmla="*/ 1978 w 2239"/>
              <a:gd name="T7" fmla="*/ 0 h 1437"/>
              <a:gd name="T8" fmla="*/ 260 w 2239"/>
              <a:gd name="T9" fmla="*/ 0 h 1437"/>
              <a:gd name="T10" fmla="*/ 0 w 2239"/>
              <a:gd name="T11" fmla="*/ 719 h 1437"/>
              <a:gd name="T12" fmla="*/ 260 w 2239"/>
              <a:gd name="T13" fmla="*/ 1437 h 1437"/>
              <a:gd name="T14" fmla="*/ 1978 w 2239"/>
              <a:gd name="T15" fmla="*/ 1437 h 1437"/>
              <a:gd name="T16" fmla="*/ 1978 w 2239"/>
              <a:gd name="T17" fmla="*/ 1437 h 1437"/>
              <a:gd name="T18" fmla="*/ 1486 w 2239"/>
              <a:gd name="T19" fmla="*/ 733 h 1437"/>
              <a:gd name="T20" fmla="*/ 1486 w 2239"/>
              <a:gd name="T21" fmla="*/ 733 h 1437"/>
              <a:gd name="T22" fmla="*/ 1113 w 2239"/>
              <a:gd name="T23" fmla="*/ 1107 h 1437"/>
              <a:gd name="T24" fmla="*/ 739 w 2239"/>
              <a:gd name="T25" fmla="*/ 733 h 1437"/>
              <a:gd name="T26" fmla="*/ 1113 w 2239"/>
              <a:gd name="T27" fmla="*/ 360 h 1437"/>
              <a:gd name="T28" fmla="*/ 1486 w 2239"/>
              <a:gd name="T29" fmla="*/ 733 h 1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39" h="1437">
                <a:moveTo>
                  <a:pt x="1978" y="1437"/>
                </a:moveTo>
                <a:lnTo>
                  <a:pt x="1978" y="1437"/>
                </a:lnTo>
                <a:cubicBezTo>
                  <a:pt x="2141" y="1242"/>
                  <a:pt x="2239" y="992"/>
                  <a:pt x="2239" y="719"/>
                </a:cubicBezTo>
                <a:cubicBezTo>
                  <a:pt x="2239" y="445"/>
                  <a:pt x="2141" y="195"/>
                  <a:pt x="1978" y="0"/>
                </a:cubicBezTo>
                <a:lnTo>
                  <a:pt x="260" y="0"/>
                </a:lnTo>
                <a:cubicBezTo>
                  <a:pt x="97" y="195"/>
                  <a:pt x="0" y="445"/>
                  <a:pt x="0" y="719"/>
                </a:cubicBezTo>
                <a:cubicBezTo>
                  <a:pt x="0" y="992"/>
                  <a:pt x="97" y="1242"/>
                  <a:pt x="260" y="1437"/>
                </a:cubicBezTo>
                <a:lnTo>
                  <a:pt x="1978" y="1437"/>
                </a:lnTo>
                <a:lnTo>
                  <a:pt x="1978" y="1437"/>
                </a:lnTo>
                <a:close/>
                <a:moveTo>
                  <a:pt x="1486" y="733"/>
                </a:moveTo>
                <a:lnTo>
                  <a:pt x="1486" y="733"/>
                </a:lnTo>
                <a:cubicBezTo>
                  <a:pt x="1486" y="940"/>
                  <a:pt x="1319" y="1107"/>
                  <a:pt x="1113" y="1107"/>
                </a:cubicBezTo>
                <a:cubicBezTo>
                  <a:pt x="906" y="1107"/>
                  <a:pt x="739" y="940"/>
                  <a:pt x="739" y="733"/>
                </a:cubicBezTo>
                <a:cubicBezTo>
                  <a:pt x="739" y="527"/>
                  <a:pt x="906" y="360"/>
                  <a:pt x="1113" y="360"/>
                </a:cubicBezTo>
                <a:cubicBezTo>
                  <a:pt x="1319" y="360"/>
                  <a:pt x="1486" y="527"/>
                  <a:pt x="1486" y="733"/>
                </a:cubicBezTo>
                <a:close/>
              </a:path>
            </a:pathLst>
          </a:custGeom>
          <a:solidFill>
            <a:srgbClr val="ECECEC"/>
          </a:solidFill>
          <a:ln w="0">
            <a:noFill/>
            <a:prstDash val="solid"/>
            <a:round/>
            <a:headEnd/>
            <a:tailEnd/>
          </a:ln>
        </p:spPr>
        <p:txBody>
          <a:bodyPr vert="horz" wrap="square" lIns="91431" tIns="45715" rIns="91431" bIns="45715" numCol="1" anchor="t" anchorCtr="0" compatLnSpc="1">
            <a:prstTxWarp prst="textNoShape">
              <a:avLst/>
            </a:prstTxWarp>
          </a:bodyPr>
          <a:lstStyle/>
          <a:p>
            <a:endParaRPr lang="en-GB" sz="2400"/>
          </a:p>
        </p:txBody>
      </p:sp>
      <p:cxnSp>
        <p:nvCxnSpPr>
          <p:cNvPr id="16" name="Straight Connector 15"/>
          <p:cNvCxnSpPr/>
          <p:nvPr/>
        </p:nvCxnSpPr>
        <p:spPr>
          <a:xfrm>
            <a:off x="612487" y="1368000"/>
            <a:ext cx="1096702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7" name="Footer Placeholder 16"/>
          <p:cNvSpPr>
            <a:spLocks noGrp="1"/>
          </p:cNvSpPr>
          <p:nvPr>
            <p:ph type="ftr" sz="quarter" idx="10"/>
          </p:nvPr>
        </p:nvSpPr>
        <p:spPr>
          <a:xfrm>
            <a:off x="1044545" y="6218092"/>
            <a:ext cx="8461948" cy="169277"/>
          </a:xfrm>
        </p:spPr>
        <p:txBody>
          <a:bodyPr/>
          <a:lstStyle>
            <a:lvl1pPr>
              <a:defRPr sz="1067"/>
            </a:lvl1pPr>
          </a:lstStyle>
          <a:p>
            <a:endParaRPr lang="en-GB"/>
          </a:p>
        </p:txBody>
      </p:sp>
      <p:sp>
        <p:nvSpPr>
          <p:cNvPr id="18" name="Slide Number Placeholder 17"/>
          <p:cNvSpPr>
            <a:spLocks noGrp="1"/>
          </p:cNvSpPr>
          <p:nvPr>
            <p:ph type="sldNum" sz="quarter" idx="11"/>
          </p:nvPr>
        </p:nvSpPr>
        <p:spPr>
          <a:xfrm>
            <a:off x="612485" y="6218092"/>
            <a:ext cx="432056" cy="169277"/>
          </a:xfrm>
        </p:spPr>
        <p:txBody>
          <a:bodyPr/>
          <a:lstStyle>
            <a:lvl1pPr>
              <a:defRPr sz="1067"/>
            </a:lvl1pPr>
          </a:lstStyle>
          <a:p>
            <a:fld id="{2BDD42AE-8D91-4050-82F0-E46E548588BD}" type="slidenum">
              <a:rPr lang="en-GB" smtClean="0"/>
              <a:t>‹#›</a:t>
            </a:fld>
            <a:endParaRPr lang="en-GB"/>
          </a:p>
        </p:txBody>
      </p:sp>
      <p:grpSp>
        <p:nvGrpSpPr>
          <p:cNvPr id="29" name="Group 8"/>
          <p:cNvGrpSpPr>
            <a:grpSpLocks noChangeAspect="1"/>
          </p:cNvGrpSpPr>
          <p:nvPr/>
        </p:nvGrpSpPr>
        <p:grpSpPr bwMode="auto">
          <a:xfrm>
            <a:off x="10131034" y="5940891"/>
            <a:ext cx="1448481" cy="554400"/>
            <a:chOff x="4860" y="2263"/>
            <a:chExt cx="465" cy="178"/>
          </a:xfrm>
          <a:solidFill>
            <a:schemeClr val="accent2"/>
          </a:solidFill>
        </p:grpSpPr>
        <p:sp>
          <p:nvSpPr>
            <p:cNvPr id="30" name="Freeform 9"/>
            <p:cNvSpPr>
              <a:spLocks/>
            </p:cNvSpPr>
            <p:nvPr/>
          </p:nvSpPr>
          <p:spPr bwMode="auto">
            <a:xfrm>
              <a:off x="4860" y="2396"/>
              <a:ext cx="44" cy="45"/>
            </a:xfrm>
            <a:custGeom>
              <a:avLst/>
              <a:gdLst>
                <a:gd name="T0" fmla="*/ 0 w 145"/>
                <a:gd name="T1" fmla="*/ 73 h 146"/>
                <a:gd name="T2" fmla="*/ 0 w 145"/>
                <a:gd name="T3" fmla="*/ 73 h 146"/>
                <a:gd name="T4" fmla="*/ 72 w 145"/>
                <a:gd name="T5" fmla="*/ 0 h 146"/>
                <a:gd name="T6" fmla="*/ 145 w 145"/>
                <a:gd name="T7" fmla="*/ 73 h 146"/>
                <a:gd name="T8" fmla="*/ 72 w 145"/>
                <a:gd name="T9" fmla="*/ 146 h 146"/>
                <a:gd name="T10" fmla="*/ 0 w 145"/>
                <a:gd name="T11" fmla="*/ 73 h 146"/>
              </a:gdLst>
              <a:ahLst/>
              <a:cxnLst>
                <a:cxn ang="0">
                  <a:pos x="T0" y="T1"/>
                </a:cxn>
                <a:cxn ang="0">
                  <a:pos x="T2" y="T3"/>
                </a:cxn>
                <a:cxn ang="0">
                  <a:pos x="T4" y="T5"/>
                </a:cxn>
                <a:cxn ang="0">
                  <a:pos x="T6" y="T7"/>
                </a:cxn>
                <a:cxn ang="0">
                  <a:pos x="T8" y="T9"/>
                </a:cxn>
                <a:cxn ang="0">
                  <a:pos x="T10" y="T11"/>
                </a:cxn>
              </a:cxnLst>
              <a:rect l="0" t="0" r="r" b="b"/>
              <a:pathLst>
                <a:path w="145" h="146">
                  <a:moveTo>
                    <a:pt x="0" y="73"/>
                  </a:moveTo>
                  <a:lnTo>
                    <a:pt x="0" y="73"/>
                  </a:lnTo>
                  <a:cubicBezTo>
                    <a:pt x="0" y="32"/>
                    <a:pt x="32" y="0"/>
                    <a:pt x="72" y="0"/>
                  </a:cubicBezTo>
                  <a:cubicBezTo>
                    <a:pt x="113" y="0"/>
                    <a:pt x="145" y="32"/>
                    <a:pt x="145" y="73"/>
                  </a:cubicBezTo>
                  <a:cubicBezTo>
                    <a:pt x="145" y="113"/>
                    <a:pt x="113" y="146"/>
                    <a:pt x="72" y="146"/>
                  </a:cubicBezTo>
                  <a:cubicBezTo>
                    <a:pt x="32" y="146"/>
                    <a:pt x="0" y="113"/>
                    <a:pt x="0" y="7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31" name="Freeform 10"/>
            <p:cNvSpPr>
              <a:spLocks noEditPoints="1"/>
            </p:cNvSpPr>
            <p:nvPr/>
          </p:nvSpPr>
          <p:spPr bwMode="auto">
            <a:xfrm>
              <a:off x="4860" y="2263"/>
              <a:ext cx="133" cy="134"/>
            </a:xfrm>
            <a:custGeom>
              <a:avLst/>
              <a:gdLst>
                <a:gd name="T0" fmla="*/ 219 w 438"/>
                <a:gd name="T1" fmla="*/ 0 h 437"/>
                <a:gd name="T2" fmla="*/ 219 w 438"/>
                <a:gd name="T3" fmla="*/ 0 h 437"/>
                <a:gd name="T4" fmla="*/ 0 w 438"/>
                <a:gd name="T5" fmla="*/ 219 h 437"/>
                <a:gd name="T6" fmla="*/ 219 w 438"/>
                <a:gd name="T7" fmla="*/ 437 h 437"/>
                <a:gd name="T8" fmla="*/ 438 w 438"/>
                <a:gd name="T9" fmla="*/ 219 h 437"/>
                <a:gd name="T10" fmla="*/ 219 w 438"/>
                <a:gd name="T11" fmla="*/ 0 h 437"/>
                <a:gd name="T12" fmla="*/ 218 w 438"/>
                <a:gd name="T13" fmla="*/ 294 h 437"/>
                <a:gd name="T14" fmla="*/ 218 w 438"/>
                <a:gd name="T15" fmla="*/ 294 h 437"/>
                <a:gd name="T16" fmla="*/ 145 w 438"/>
                <a:gd name="T17" fmla="*/ 221 h 437"/>
                <a:gd name="T18" fmla="*/ 218 w 438"/>
                <a:gd name="T19" fmla="*/ 148 h 437"/>
                <a:gd name="T20" fmla="*/ 291 w 438"/>
                <a:gd name="T21" fmla="*/ 221 h 437"/>
                <a:gd name="T22" fmla="*/ 218 w 438"/>
                <a:gd name="T23" fmla="*/ 294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8" h="437">
                  <a:moveTo>
                    <a:pt x="219" y="0"/>
                  </a:moveTo>
                  <a:lnTo>
                    <a:pt x="219" y="0"/>
                  </a:lnTo>
                  <a:cubicBezTo>
                    <a:pt x="98" y="0"/>
                    <a:pt x="0" y="98"/>
                    <a:pt x="0" y="219"/>
                  </a:cubicBezTo>
                  <a:cubicBezTo>
                    <a:pt x="0" y="339"/>
                    <a:pt x="98" y="437"/>
                    <a:pt x="219" y="437"/>
                  </a:cubicBezTo>
                  <a:cubicBezTo>
                    <a:pt x="340" y="437"/>
                    <a:pt x="438" y="339"/>
                    <a:pt x="438" y="219"/>
                  </a:cubicBezTo>
                  <a:cubicBezTo>
                    <a:pt x="438" y="98"/>
                    <a:pt x="340" y="0"/>
                    <a:pt x="219" y="0"/>
                  </a:cubicBezTo>
                  <a:close/>
                  <a:moveTo>
                    <a:pt x="218" y="294"/>
                  </a:moveTo>
                  <a:lnTo>
                    <a:pt x="218" y="294"/>
                  </a:lnTo>
                  <a:cubicBezTo>
                    <a:pt x="178" y="294"/>
                    <a:pt x="145" y="262"/>
                    <a:pt x="145" y="221"/>
                  </a:cubicBezTo>
                  <a:cubicBezTo>
                    <a:pt x="145" y="181"/>
                    <a:pt x="178" y="148"/>
                    <a:pt x="218" y="148"/>
                  </a:cubicBezTo>
                  <a:cubicBezTo>
                    <a:pt x="258" y="148"/>
                    <a:pt x="291" y="181"/>
                    <a:pt x="291" y="221"/>
                  </a:cubicBezTo>
                  <a:cubicBezTo>
                    <a:pt x="291" y="262"/>
                    <a:pt x="258" y="294"/>
                    <a:pt x="218" y="29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32" name="Freeform 11"/>
            <p:cNvSpPr>
              <a:spLocks/>
            </p:cNvSpPr>
            <p:nvPr/>
          </p:nvSpPr>
          <p:spPr bwMode="auto">
            <a:xfrm>
              <a:off x="5285" y="2348"/>
              <a:ext cx="40" cy="48"/>
            </a:xfrm>
            <a:custGeom>
              <a:avLst/>
              <a:gdLst>
                <a:gd name="T0" fmla="*/ 39 w 132"/>
                <a:gd name="T1" fmla="*/ 17 h 156"/>
                <a:gd name="T2" fmla="*/ 39 w 132"/>
                <a:gd name="T3" fmla="*/ 17 h 156"/>
                <a:gd name="T4" fmla="*/ 39 w 132"/>
                <a:gd name="T5" fmla="*/ 3 h 156"/>
                <a:gd name="T6" fmla="*/ 0 w 132"/>
                <a:gd name="T7" fmla="*/ 3 h 156"/>
                <a:gd name="T8" fmla="*/ 0 w 132"/>
                <a:gd name="T9" fmla="*/ 156 h 156"/>
                <a:gd name="T10" fmla="*/ 39 w 132"/>
                <a:gd name="T11" fmla="*/ 156 h 156"/>
                <a:gd name="T12" fmla="*/ 39 w 132"/>
                <a:gd name="T13" fmla="*/ 75 h 156"/>
                <a:gd name="T14" fmla="*/ 70 w 132"/>
                <a:gd name="T15" fmla="*/ 38 h 156"/>
                <a:gd name="T16" fmla="*/ 93 w 132"/>
                <a:gd name="T17" fmla="*/ 63 h 156"/>
                <a:gd name="T18" fmla="*/ 93 w 132"/>
                <a:gd name="T19" fmla="*/ 156 h 156"/>
                <a:gd name="T20" fmla="*/ 132 w 132"/>
                <a:gd name="T21" fmla="*/ 156 h 156"/>
                <a:gd name="T22" fmla="*/ 132 w 132"/>
                <a:gd name="T23" fmla="*/ 52 h 156"/>
                <a:gd name="T24" fmla="*/ 79 w 132"/>
                <a:gd name="T25" fmla="*/ 0 h 156"/>
                <a:gd name="T26" fmla="*/ 39 w 132"/>
                <a:gd name="T27" fmla="*/ 17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56">
                  <a:moveTo>
                    <a:pt x="39" y="17"/>
                  </a:moveTo>
                  <a:lnTo>
                    <a:pt x="39" y="17"/>
                  </a:lnTo>
                  <a:lnTo>
                    <a:pt x="39" y="3"/>
                  </a:lnTo>
                  <a:lnTo>
                    <a:pt x="0" y="3"/>
                  </a:lnTo>
                  <a:lnTo>
                    <a:pt x="0" y="156"/>
                  </a:lnTo>
                  <a:lnTo>
                    <a:pt x="39" y="156"/>
                  </a:lnTo>
                  <a:lnTo>
                    <a:pt x="39" y="75"/>
                  </a:lnTo>
                  <a:cubicBezTo>
                    <a:pt x="39" y="52"/>
                    <a:pt x="51" y="38"/>
                    <a:pt x="70" y="38"/>
                  </a:cubicBezTo>
                  <a:cubicBezTo>
                    <a:pt x="91" y="38"/>
                    <a:pt x="93" y="55"/>
                    <a:pt x="93" y="63"/>
                  </a:cubicBezTo>
                  <a:lnTo>
                    <a:pt x="93" y="156"/>
                  </a:lnTo>
                  <a:lnTo>
                    <a:pt x="132" y="156"/>
                  </a:lnTo>
                  <a:lnTo>
                    <a:pt x="132" y="52"/>
                  </a:lnTo>
                  <a:cubicBezTo>
                    <a:pt x="132" y="17"/>
                    <a:pt x="114" y="0"/>
                    <a:pt x="79" y="0"/>
                  </a:cubicBezTo>
                  <a:cubicBezTo>
                    <a:pt x="63" y="0"/>
                    <a:pt x="49" y="6"/>
                    <a:pt x="39" y="1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33" name="Freeform 12"/>
            <p:cNvSpPr>
              <a:spLocks/>
            </p:cNvSpPr>
            <p:nvPr/>
          </p:nvSpPr>
          <p:spPr bwMode="auto">
            <a:xfrm>
              <a:off x="5111" y="2349"/>
              <a:ext cx="28" cy="47"/>
            </a:xfrm>
            <a:custGeom>
              <a:avLst/>
              <a:gdLst>
                <a:gd name="T0" fmla="*/ 37 w 90"/>
                <a:gd name="T1" fmla="*/ 24 h 154"/>
                <a:gd name="T2" fmla="*/ 37 w 90"/>
                <a:gd name="T3" fmla="*/ 24 h 154"/>
                <a:gd name="T4" fmla="*/ 37 w 90"/>
                <a:gd name="T5" fmla="*/ 1 h 154"/>
                <a:gd name="T6" fmla="*/ 0 w 90"/>
                <a:gd name="T7" fmla="*/ 1 h 154"/>
                <a:gd name="T8" fmla="*/ 0 w 90"/>
                <a:gd name="T9" fmla="*/ 154 h 154"/>
                <a:gd name="T10" fmla="*/ 37 w 90"/>
                <a:gd name="T11" fmla="*/ 154 h 154"/>
                <a:gd name="T12" fmla="*/ 37 w 90"/>
                <a:gd name="T13" fmla="*/ 75 h 154"/>
                <a:gd name="T14" fmla="*/ 74 w 90"/>
                <a:gd name="T15" fmla="*/ 40 h 154"/>
                <a:gd name="T16" fmla="*/ 90 w 90"/>
                <a:gd name="T17" fmla="*/ 41 h 154"/>
                <a:gd name="T18" fmla="*/ 90 w 90"/>
                <a:gd name="T19" fmla="*/ 40 h 154"/>
                <a:gd name="T20" fmla="*/ 90 w 90"/>
                <a:gd name="T21" fmla="*/ 1 h 154"/>
                <a:gd name="T22" fmla="*/ 89 w 90"/>
                <a:gd name="T23" fmla="*/ 1 h 154"/>
                <a:gd name="T24" fmla="*/ 80 w 90"/>
                <a:gd name="T25" fmla="*/ 0 h 154"/>
                <a:gd name="T26" fmla="*/ 37 w 90"/>
                <a:gd name="T27" fmla="*/ 2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154">
                  <a:moveTo>
                    <a:pt x="37" y="24"/>
                  </a:moveTo>
                  <a:lnTo>
                    <a:pt x="37" y="24"/>
                  </a:lnTo>
                  <a:lnTo>
                    <a:pt x="37" y="1"/>
                  </a:lnTo>
                  <a:lnTo>
                    <a:pt x="0" y="1"/>
                  </a:lnTo>
                  <a:lnTo>
                    <a:pt x="0" y="154"/>
                  </a:lnTo>
                  <a:lnTo>
                    <a:pt x="37" y="154"/>
                  </a:lnTo>
                  <a:lnTo>
                    <a:pt x="37" y="75"/>
                  </a:lnTo>
                  <a:cubicBezTo>
                    <a:pt x="39" y="59"/>
                    <a:pt x="47" y="40"/>
                    <a:pt x="74" y="40"/>
                  </a:cubicBezTo>
                  <a:lnTo>
                    <a:pt x="90" y="41"/>
                  </a:lnTo>
                  <a:lnTo>
                    <a:pt x="90" y="40"/>
                  </a:lnTo>
                  <a:lnTo>
                    <a:pt x="90" y="1"/>
                  </a:lnTo>
                  <a:lnTo>
                    <a:pt x="89" y="1"/>
                  </a:lnTo>
                  <a:lnTo>
                    <a:pt x="80" y="0"/>
                  </a:lnTo>
                  <a:cubicBezTo>
                    <a:pt x="63" y="0"/>
                    <a:pt x="46" y="9"/>
                    <a:pt x="37" y="2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34" name="Freeform 13"/>
            <p:cNvSpPr>
              <a:spLocks noEditPoints="1"/>
            </p:cNvSpPr>
            <p:nvPr/>
          </p:nvSpPr>
          <p:spPr bwMode="auto">
            <a:xfrm>
              <a:off x="5014" y="2331"/>
              <a:ext cx="49" cy="65"/>
            </a:xfrm>
            <a:custGeom>
              <a:avLst/>
              <a:gdLst>
                <a:gd name="T0" fmla="*/ 85 w 161"/>
                <a:gd name="T1" fmla="*/ 0 h 214"/>
                <a:gd name="T2" fmla="*/ 85 w 161"/>
                <a:gd name="T3" fmla="*/ 0 h 214"/>
                <a:gd name="T4" fmla="*/ 0 w 161"/>
                <a:gd name="T5" fmla="*/ 0 h 214"/>
                <a:gd name="T6" fmla="*/ 0 w 161"/>
                <a:gd name="T7" fmla="*/ 214 h 214"/>
                <a:gd name="T8" fmla="*/ 43 w 161"/>
                <a:gd name="T9" fmla="*/ 214 h 214"/>
                <a:gd name="T10" fmla="*/ 43 w 161"/>
                <a:gd name="T11" fmla="*/ 143 h 214"/>
                <a:gd name="T12" fmla="*/ 88 w 161"/>
                <a:gd name="T13" fmla="*/ 143 h 214"/>
                <a:gd name="T14" fmla="*/ 161 w 161"/>
                <a:gd name="T15" fmla="*/ 73 h 214"/>
                <a:gd name="T16" fmla="*/ 85 w 161"/>
                <a:gd name="T17" fmla="*/ 0 h 214"/>
                <a:gd name="T18" fmla="*/ 81 w 161"/>
                <a:gd name="T19" fmla="*/ 107 h 214"/>
                <a:gd name="T20" fmla="*/ 81 w 161"/>
                <a:gd name="T21" fmla="*/ 107 h 214"/>
                <a:gd name="T22" fmla="*/ 43 w 161"/>
                <a:gd name="T23" fmla="*/ 107 h 214"/>
                <a:gd name="T24" fmla="*/ 43 w 161"/>
                <a:gd name="T25" fmla="*/ 36 h 214"/>
                <a:gd name="T26" fmla="*/ 79 w 161"/>
                <a:gd name="T27" fmla="*/ 36 h 214"/>
                <a:gd name="T28" fmla="*/ 116 w 161"/>
                <a:gd name="T29" fmla="*/ 73 h 214"/>
                <a:gd name="T30" fmla="*/ 81 w 161"/>
                <a:gd name="T31" fmla="*/ 107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1" h="214">
                  <a:moveTo>
                    <a:pt x="85" y="0"/>
                  </a:moveTo>
                  <a:lnTo>
                    <a:pt x="85" y="0"/>
                  </a:lnTo>
                  <a:lnTo>
                    <a:pt x="0" y="0"/>
                  </a:lnTo>
                  <a:lnTo>
                    <a:pt x="0" y="214"/>
                  </a:lnTo>
                  <a:lnTo>
                    <a:pt x="43" y="214"/>
                  </a:lnTo>
                  <a:lnTo>
                    <a:pt x="43" y="143"/>
                  </a:lnTo>
                  <a:lnTo>
                    <a:pt x="88" y="143"/>
                  </a:lnTo>
                  <a:cubicBezTo>
                    <a:pt x="131" y="143"/>
                    <a:pt x="161" y="115"/>
                    <a:pt x="161" y="73"/>
                  </a:cubicBezTo>
                  <a:cubicBezTo>
                    <a:pt x="161" y="27"/>
                    <a:pt x="133" y="0"/>
                    <a:pt x="85" y="0"/>
                  </a:cubicBezTo>
                  <a:close/>
                  <a:moveTo>
                    <a:pt x="81" y="107"/>
                  </a:moveTo>
                  <a:lnTo>
                    <a:pt x="81" y="107"/>
                  </a:lnTo>
                  <a:lnTo>
                    <a:pt x="43" y="107"/>
                  </a:lnTo>
                  <a:lnTo>
                    <a:pt x="43" y="36"/>
                  </a:lnTo>
                  <a:lnTo>
                    <a:pt x="79" y="36"/>
                  </a:lnTo>
                  <a:cubicBezTo>
                    <a:pt x="105" y="36"/>
                    <a:pt x="116" y="48"/>
                    <a:pt x="116" y="73"/>
                  </a:cubicBezTo>
                  <a:cubicBezTo>
                    <a:pt x="116" y="94"/>
                    <a:pt x="103" y="107"/>
                    <a:pt x="81" y="10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35" name="Freeform 14"/>
            <p:cNvSpPr>
              <a:spLocks noEditPoints="1"/>
            </p:cNvSpPr>
            <p:nvPr/>
          </p:nvSpPr>
          <p:spPr bwMode="auto">
            <a:xfrm>
              <a:off x="5063" y="2348"/>
              <a:ext cx="45" cy="49"/>
            </a:xfrm>
            <a:custGeom>
              <a:avLst/>
              <a:gdLst>
                <a:gd name="T0" fmla="*/ 145 w 146"/>
                <a:gd name="T1" fmla="*/ 154 h 159"/>
                <a:gd name="T2" fmla="*/ 145 w 146"/>
                <a:gd name="T3" fmla="*/ 154 h 159"/>
                <a:gd name="T4" fmla="*/ 139 w 146"/>
                <a:gd name="T5" fmla="*/ 129 h 159"/>
                <a:gd name="T6" fmla="*/ 139 w 146"/>
                <a:gd name="T7" fmla="*/ 50 h 159"/>
                <a:gd name="T8" fmla="*/ 73 w 146"/>
                <a:gd name="T9" fmla="*/ 0 h 159"/>
                <a:gd name="T10" fmla="*/ 8 w 146"/>
                <a:gd name="T11" fmla="*/ 50 h 159"/>
                <a:gd name="T12" fmla="*/ 8 w 146"/>
                <a:gd name="T13" fmla="*/ 51 h 159"/>
                <a:gd name="T14" fmla="*/ 47 w 146"/>
                <a:gd name="T15" fmla="*/ 53 h 159"/>
                <a:gd name="T16" fmla="*/ 47 w 146"/>
                <a:gd name="T17" fmla="*/ 51 h 159"/>
                <a:gd name="T18" fmla="*/ 73 w 146"/>
                <a:gd name="T19" fmla="*/ 30 h 159"/>
                <a:gd name="T20" fmla="*/ 100 w 146"/>
                <a:gd name="T21" fmla="*/ 48 h 159"/>
                <a:gd name="T22" fmla="*/ 100 w 146"/>
                <a:gd name="T23" fmla="*/ 51 h 159"/>
                <a:gd name="T24" fmla="*/ 71 w 146"/>
                <a:gd name="T25" fmla="*/ 58 h 159"/>
                <a:gd name="T26" fmla="*/ 47 w 146"/>
                <a:gd name="T27" fmla="*/ 63 h 159"/>
                <a:gd name="T28" fmla="*/ 0 w 146"/>
                <a:gd name="T29" fmla="*/ 111 h 159"/>
                <a:gd name="T30" fmla="*/ 53 w 146"/>
                <a:gd name="T31" fmla="*/ 159 h 159"/>
                <a:gd name="T32" fmla="*/ 100 w 146"/>
                <a:gd name="T33" fmla="*/ 143 h 159"/>
                <a:gd name="T34" fmla="*/ 104 w 146"/>
                <a:gd name="T35" fmla="*/ 155 h 159"/>
                <a:gd name="T36" fmla="*/ 104 w 146"/>
                <a:gd name="T37" fmla="*/ 156 h 159"/>
                <a:gd name="T38" fmla="*/ 146 w 146"/>
                <a:gd name="T39" fmla="*/ 156 h 159"/>
                <a:gd name="T40" fmla="*/ 145 w 146"/>
                <a:gd name="T41" fmla="*/ 154 h 159"/>
                <a:gd name="T42" fmla="*/ 145 w 146"/>
                <a:gd name="T43" fmla="*/ 154 h 159"/>
                <a:gd name="T44" fmla="*/ 100 w 146"/>
                <a:gd name="T45" fmla="*/ 101 h 159"/>
                <a:gd name="T46" fmla="*/ 100 w 146"/>
                <a:gd name="T47" fmla="*/ 101 h 159"/>
                <a:gd name="T48" fmla="*/ 63 w 146"/>
                <a:gd name="T49" fmla="*/ 127 h 159"/>
                <a:gd name="T50" fmla="*/ 41 w 146"/>
                <a:gd name="T51" fmla="*/ 110 h 159"/>
                <a:gd name="T52" fmla="*/ 65 w 146"/>
                <a:gd name="T53" fmla="*/ 90 h 159"/>
                <a:gd name="T54" fmla="*/ 85 w 146"/>
                <a:gd name="T55" fmla="*/ 86 h 159"/>
                <a:gd name="T56" fmla="*/ 100 w 146"/>
                <a:gd name="T57" fmla="*/ 81 h 159"/>
                <a:gd name="T58" fmla="*/ 100 w 146"/>
                <a:gd name="T59" fmla="*/ 101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 h="159">
                  <a:moveTo>
                    <a:pt x="145" y="154"/>
                  </a:moveTo>
                  <a:lnTo>
                    <a:pt x="145" y="154"/>
                  </a:lnTo>
                  <a:cubicBezTo>
                    <a:pt x="142" y="150"/>
                    <a:pt x="139" y="144"/>
                    <a:pt x="139" y="129"/>
                  </a:cubicBezTo>
                  <a:lnTo>
                    <a:pt x="139" y="50"/>
                  </a:lnTo>
                  <a:cubicBezTo>
                    <a:pt x="139" y="5"/>
                    <a:pt x="104" y="0"/>
                    <a:pt x="73" y="0"/>
                  </a:cubicBezTo>
                  <a:cubicBezTo>
                    <a:pt x="42" y="0"/>
                    <a:pt x="8" y="13"/>
                    <a:pt x="8" y="50"/>
                  </a:cubicBezTo>
                  <a:lnTo>
                    <a:pt x="8" y="51"/>
                  </a:lnTo>
                  <a:lnTo>
                    <a:pt x="47" y="53"/>
                  </a:lnTo>
                  <a:lnTo>
                    <a:pt x="47" y="51"/>
                  </a:lnTo>
                  <a:cubicBezTo>
                    <a:pt x="47" y="36"/>
                    <a:pt x="53" y="30"/>
                    <a:pt x="73" y="30"/>
                  </a:cubicBezTo>
                  <a:cubicBezTo>
                    <a:pt x="91" y="30"/>
                    <a:pt x="100" y="36"/>
                    <a:pt x="100" y="48"/>
                  </a:cubicBezTo>
                  <a:lnTo>
                    <a:pt x="100" y="51"/>
                  </a:lnTo>
                  <a:cubicBezTo>
                    <a:pt x="93" y="54"/>
                    <a:pt x="81" y="56"/>
                    <a:pt x="71" y="58"/>
                  </a:cubicBezTo>
                  <a:lnTo>
                    <a:pt x="47" y="63"/>
                  </a:lnTo>
                  <a:cubicBezTo>
                    <a:pt x="17" y="69"/>
                    <a:pt x="0" y="86"/>
                    <a:pt x="0" y="111"/>
                  </a:cubicBezTo>
                  <a:cubicBezTo>
                    <a:pt x="0" y="139"/>
                    <a:pt x="22" y="159"/>
                    <a:pt x="53" y="159"/>
                  </a:cubicBezTo>
                  <a:cubicBezTo>
                    <a:pt x="71" y="159"/>
                    <a:pt x="87" y="154"/>
                    <a:pt x="100" y="143"/>
                  </a:cubicBezTo>
                  <a:cubicBezTo>
                    <a:pt x="101" y="147"/>
                    <a:pt x="102" y="152"/>
                    <a:pt x="104" y="155"/>
                  </a:cubicBezTo>
                  <a:lnTo>
                    <a:pt x="104" y="156"/>
                  </a:lnTo>
                  <a:lnTo>
                    <a:pt x="146" y="156"/>
                  </a:lnTo>
                  <a:lnTo>
                    <a:pt x="145" y="154"/>
                  </a:lnTo>
                  <a:lnTo>
                    <a:pt x="145" y="154"/>
                  </a:lnTo>
                  <a:close/>
                  <a:moveTo>
                    <a:pt x="100" y="101"/>
                  </a:moveTo>
                  <a:lnTo>
                    <a:pt x="100" y="101"/>
                  </a:lnTo>
                  <a:cubicBezTo>
                    <a:pt x="100" y="120"/>
                    <a:pt x="78" y="127"/>
                    <a:pt x="63" y="127"/>
                  </a:cubicBezTo>
                  <a:cubicBezTo>
                    <a:pt x="50" y="127"/>
                    <a:pt x="41" y="120"/>
                    <a:pt x="41" y="110"/>
                  </a:cubicBezTo>
                  <a:cubicBezTo>
                    <a:pt x="41" y="97"/>
                    <a:pt x="50" y="93"/>
                    <a:pt x="65" y="90"/>
                  </a:cubicBezTo>
                  <a:cubicBezTo>
                    <a:pt x="65" y="90"/>
                    <a:pt x="85" y="86"/>
                    <a:pt x="85" y="86"/>
                  </a:cubicBezTo>
                  <a:cubicBezTo>
                    <a:pt x="91" y="85"/>
                    <a:pt x="96" y="83"/>
                    <a:pt x="100" y="81"/>
                  </a:cubicBezTo>
                  <a:lnTo>
                    <a:pt x="100" y="10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36" name="Freeform 15"/>
            <p:cNvSpPr>
              <a:spLocks noEditPoints="1"/>
            </p:cNvSpPr>
            <p:nvPr/>
          </p:nvSpPr>
          <p:spPr bwMode="auto">
            <a:xfrm>
              <a:off x="5140" y="2348"/>
              <a:ext cx="44" cy="49"/>
            </a:xfrm>
            <a:custGeom>
              <a:avLst/>
              <a:gdLst>
                <a:gd name="T0" fmla="*/ 144 w 146"/>
                <a:gd name="T1" fmla="*/ 154 h 159"/>
                <a:gd name="T2" fmla="*/ 144 w 146"/>
                <a:gd name="T3" fmla="*/ 154 h 159"/>
                <a:gd name="T4" fmla="*/ 139 w 146"/>
                <a:gd name="T5" fmla="*/ 129 h 159"/>
                <a:gd name="T6" fmla="*/ 139 w 146"/>
                <a:gd name="T7" fmla="*/ 50 h 159"/>
                <a:gd name="T8" fmla="*/ 73 w 146"/>
                <a:gd name="T9" fmla="*/ 0 h 159"/>
                <a:gd name="T10" fmla="*/ 8 w 146"/>
                <a:gd name="T11" fmla="*/ 50 h 159"/>
                <a:gd name="T12" fmla="*/ 8 w 146"/>
                <a:gd name="T13" fmla="*/ 51 h 159"/>
                <a:gd name="T14" fmla="*/ 47 w 146"/>
                <a:gd name="T15" fmla="*/ 53 h 159"/>
                <a:gd name="T16" fmla="*/ 47 w 146"/>
                <a:gd name="T17" fmla="*/ 51 h 159"/>
                <a:gd name="T18" fmla="*/ 73 w 146"/>
                <a:gd name="T19" fmla="*/ 30 h 159"/>
                <a:gd name="T20" fmla="*/ 100 w 146"/>
                <a:gd name="T21" fmla="*/ 48 h 159"/>
                <a:gd name="T22" fmla="*/ 100 w 146"/>
                <a:gd name="T23" fmla="*/ 51 h 159"/>
                <a:gd name="T24" fmla="*/ 71 w 146"/>
                <a:gd name="T25" fmla="*/ 58 h 159"/>
                <a:gd name="T26" fmla="*/ 47 w 146"/>
                <a:gd name="T27" fmla="*/ 63 h 159"/>
                <a:gd name="T28" fmla="*/ 0 w 146"/>
                <a:gd name="T29" fmla="*/ 111 h 159"/>
                <a:gd name="T30" fmla="*/ 53 w 146"/>
                <a:gd name="T31" fmla="*/ 159 h 159"/>
                <a:gd name="T32" fmla="*/ 100 w 146"/>
                <a:gd name="T33" fmla="*/ 143 h 159"/>
                <a:gd name="T34" fmla="*/ 104 w 146"/>
                <a:gd name="T35" fmla="*/ 155 h 159"/>
                <a:gd name="T36" fmla="*/ 104 w 146"/>
                <a:gd name="T37" fmla="*/ 156 h 159"/>
                <a:gd name="T38" fmla="*/ 146 w 146"/>
                <a:gd name="T39" fmla="*/ 156 h 159"/>
                <a:gd name="T40" fmla="*/ 144 w 146"/>
                <a:gd name="T41" fmla="*/ 154 h 159"/>
                <a:gd name="T42" fmla="*/ 144 w 146"/>
                <a:gd name="T43" fmla="*/ 154 h 159"/>
                <a:gd name="T44" fmla="*/ 100 w 146"/>
                <a:gd name="T45" fmla="*/ 101 h 159"/>
                <a:gd name="T46" fmla="*/ 100 w 146"/>
                <a:gd name="T47" fmla="*/ 101 h 159"/>
                <a:gd name="T48" fmla="*/ 63 w 146"/>
                <a:gd name="T49" fmla="*/ 127 h 159"/>
                <a:gd name="T50" fmla="*/ 41 w 146"/>
                <a:gd name="T51" fmla="*/ 110 h 159"/>
                <a:gd name="T52" fmla="*/ 65 w 146"/>
                <a:gd name="T53" fmla="*/ 90 h 159"/>
                <a:gd name="T54" fmla="*/ 84 w 146"/>
                <a:gd name="T55" fmla="*/ 86 h 159"/>
                <a:gd name="T56" fmla="*/ 100 w 146"/>
                <a:gd name="T57" fmla="*/ 81 h 159"/>
                <a:gd name="T58" fmla="*/ 100 w 146"/>
                <a:gd name="T59" fmla="*/ 101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 h="159">
                  <a:moveTo>
                    <a:pt x="144" y="154"/>
                  </a:moveTo>
                  <a:lnTo>
                    <a:pt x="144" y="154"/>
                  </a:lnTo>
                  <a:cubicBezTo>
                    <a:pt x="142" y="150"/>
                    <a:pt x="139" y="144"/>
                    <a:pt x="139" y="129"/>
                  </a:cubicBezTo>
                  <a:lnTo>
                    <a:pt x="139" y="50"/>
                  </a:lnTo>
                  <a:cubicBezTo>
                    <a:pt x="139" y="5"/>
                    <a:pt x="104" y="0"/>
                    <a:pt x="73" y="0"/>
                  </a:cubicBezTo>
                  <a:cubicBezTo>
                    <a:pt x="41" y="0"/>
                    <a:pt x="8" y="13"/>
                    <a:pt x="8" y="50"/>
                  </a:cubicBezTo>
                  <a:lnTo>
                    <a:pt x="8" y="51"/>
                  </a:lnTo>
                  <a:lnTo>
                    <a:pt x="47" y="53"/>
                  </a:lnTo>
                  <a:lnTo>
                    <a:pt x="47" y="51"/>
                  </a:lnTo>
                  <a:cubicBezTo>
                    <a:pt x="47" y="36"/>
                    <a:pt x="53" y="30"/>
                    <a:pt x="73" y="30"/>
                  </a:cubicBezTo>
                  <a:cubicBezTo>
                    <a:pt x="91" y="30"/>
                    <a:pt x="100" y="36"/>
                    <a:pt x="100" y="48"/>
                  </a:cubicBezTo>
                  <a:lnTo>
                    <a:pt x="100" y="51"/>
                  </a:lnTo>
                  <a:cubicBezTo>
                    <a:pt x="93" y="54"/>
                    <a:pt x="81" y="56"/>
                    <a:pt x="71" y="58"/>
                  </a:cubicBezTo>
                  <a:lnTo>
                    <a:pt x="47" y="63"/>
                  </a:lnTo>
                  <a:cubicBezTo>
                    <a:pt x="17" y="69"/>
                    <a:pt x="0" y="86"/>
                    <a:pt x="0" y="111"/>
                  </a:cubicBezTo>
                  <a:cubicBezTo>
                    <a:pt x="0" y="139"/>
                    <a:pt x="22" y="159"/>
                    <a:pt x="53" y="159"/>
                  </a:cubicBezTo>
                  <a:cubicBezTo>
                    <a:pt x="70" y="159"/>
                    <a:pt x="86" y="154"/>
                    <a:pt x="100" y="143"/>
                  </a:cubicBezTo>
                  <a:cubicBezTo>
                    <a:pt x="101" y="147"/>
                    <a:pt x="102" y="152"/>
                    <a:pt x="104" y="155"/>
                  </a:cubicBezTo>
                  <a:lnTo>
                    <a:pt x="104" y="156"/>
                  </a:lnTo>
                  <a:lnTo>
                    <a:pt x="146" y="156"/>
                  </a:lnTo>
                  <a:lnTo>
                    <a:pt x="144" y="154"/>
                  </a:lnTo>
                  <a:lnTo>
                    <a:pt x="144" y="154"/>
                  </a:lnTo>
                  <a:close/>
                  <a:moveTo>
                    <a:pt x="100" y="101"/>
                  </a:moveTo>
                  <a:lnTo>
                    <a:pt x="100" y="101"/>
                  </a:lnTo>
                  <a:cubicBezTo>
                    <a:pt x="100" y="120"/>
                    <a:pt x="78" y="127"/>
                    <a:pt x="63" y="127"/>
                  </a:cubicBezTo>
                  <a:cubicBezTo>
                    <a:pt x="50" y="127"/>
                    <a:pt x="41" y="120"/>
                    <a:pt x="41" y="110"/>
                  </a:cubicBezTo>
                  <a:cubicBezTo>
                    <a:pt x="41" y="97"/>
                    <a:pt x="50" y="93"/>
                    <a:pt x="65" y="90"/>
                  </a:cubicBezTo>
                  <a:cubicBezTo>
                    <a:pt x="65" y="90"/>
                    <a:pt x="84" y="86"/>
                    <a:pt x="84" y="86"/>
                  </a:cubicBezTo>
                  <a:cubicBezTo>
                    <a:pt x="90" y="85"/>
                    <a:pt x="95" y="83"/>
                    <a:pt x="100" y="81"/>
                  </a:cubicBezTo>
                  <a:lnTo>
                    <a:pt x="100" y="10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37" name="Freeform 16"/>
            <p:cNvSpPr>
              <a:spLocks noEditPoints="1"/>
            </p:cNvSpPr>
            <p:nvPr/>
          </p:nvSpPr>
          <p:spPr bwMode="auto">
            <a:xfrm>
              <a:off x="5186" y="2348"/>
              <a:ext cx="45" cy="63"/>
            </a:xfrm>
            <a:custGeom>
              <a:avLst/>
              <a:gdLst>
                <a:gd name="T0" fmla="*/ 108 w 147"/>
                <a:gd name="T1" fmla="*/ 3 h 206"/>
                <a:gd name="T2" fmla="*/ 108 w 147"/>
                <a:gd name="T3" fmla="*/ 3 h 206"/>
                <a:gd name="T4" fmla="*/ 108 w 147"/>
                <a:gd name="T5" fmla="*/ 16 h 206"/>
                <a:gd name="T6" fmla="*/ 67 w 147"/>
                <a:gd name="T7" fmla="*/ 0 h 206"/>
                <a:gd name="T8" fmla="*/ 0 w 147"/>
                <a:gd name="T9" fmla="*/ 74 h 206"/>
                <a:gd name="T10" fmla="*/ 67 w 147"/>
                <a:gd name="T11" fmla="*/ 148 h 206"/>
                <a:gd name="T12" fmla="*/ 108 w 147"/>
                <a:gd name="T13" fmla="*/ 133 h 206"/>
                <a:gd name="T14" fmla="*/ 108 w 147"/>
                <a:gd name="T15" fmla="*/ 146 h 206"/>
                <a:gd name="T16" fmla="*/ 75 w 147"/>
                <a:gd name="T17" fmla="*/ 175 h 206"/>
                <a:gd name="T18" fmla="*/ 46 w 147"/>
                <a:gd name="T19" fmla="*/ 157 h 206"/>
                <a:gd name="T20" fmla="*/ 46 w 147"/>
                <a:gd name="T21" fmla="*/ 156 h 206"/>
                <a:gd name="T22" fmla="*/ 5 w 147"/>
                <a:gd name="T23" fmla="*/ 156 h 206"/>
                <a:gd name="T24" fmla="*/ 5 w 147"/>
                <a:gd name="T25" fmla="*/ 158 h 206"/>
                <a:gd name="T26" fmla="*/ 68 w 147"/>
                <a:gd name="T27" fmla="*/ 206 h 206"/>
                <a:gd name="T28" fmla="*/ 147 w 147"/>
                <a:gd name="T29" fmla="*/ 151 h 206"/>
                <a:gd name="T30" fmla="*/ 147 w 147"/>
                <a:gd name="T31" fmla="*/ 3 h 206"/>
                <a:gd name="T32" fmla="*/ 108 w 147"/>
                <a:gd name="T33" fmla="*/ 3 h 206"/>
                <a:gd name="T34" fmla="*/ 108 w 147"/>
                <a:gd name="T35" fmla="*/ 3 h 206"/>
                <a:gd name="T36" fmla="*/ 75 w 147"/>
                <a:gd name="T37" fmla="*/ 114 h 206"/>
                <a:gd name="T38" fmla="*/ 75 w 147"/>
                <a:gd name="T39" fmla="*/ 114 h 206"/>
                <a:gd name="T40" fmla="*/ 40 w 147"/>
                <a:gd name="T41" fmla="*/ 74 h 206"/>
                <a:gd name="T42" fmla="*/ 75 w 147"/>
                <a:gd name="T43" fmla="*/ 34 h 206"/>
                <a:gd name="T44" fmla="*/ 111 w 147"/>
                <a:gd name="T45" fmla="*/ 74 h 206"/>
                <a:gd name="T46" fmla="*/ 75 w 147"/>
                <a:gd name="T47" fmla="*/ 114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7" h="206">
                  <a:moveTo>
                    <a:pt x="108" y="3"/>
                  </a:moveTo>
                  <a:lnTo>
                    <a:pt x="108" y="3"/>
                  </a:lnTo>
                  <a:lnTo>
                    <a:pt x="108" y="16"/>
                  </a:lnTo>
                  <a:cubicBezTo>
                    <a:pt x="97" y="5"/>
                    <a:pt x="85" y="0"/>
                    <a:pt x="67" y="0"/>
                  </a:cubicBezTo>
                  <a:cubicBezTo>
                    <a:pt x="27" y="0"/>
                    <a:pt x="0" y="29"/>
                    <a:pt x="0" y="74"/>
                  </a:cubicBezTo>
                  <a:cubicBezTo>
                    <a:pt x="0" y="118"/>
                    <a:pt x="27" y="148"/>
                    <a:pt x="67" y="148"/>
                  </a:cubicBezTo>
                  <a:cubicBezTo>
                    <a:pt x="73" y="148"/>
                    <a:pt x="93" y="147"/>
                    <a:pt x="108" y="133"/>
                  </a:cubicBezTo>
                  <a:lnTo>
                    <a:pt x="108" y="146"/>
                  </a:lnTo>
                  <a:cubicBezTo>
                    <a:pt x="108" y="165"/>
                    <a:pt x="97" y="175"/>
                    <a:pt x="75" y="175"/>
                  </a:cubicBezTo>
                  <a:cubicBezTo>
                    <a:pt x="60" y="175"/>
                    <a:pt x="49" y="168"/>
                    <a:pt x="46" y="157"/>
                  </a:cubicBezTo>
                  <a:lnTo>
                    <a:pt x="46" y="156"/>
                  </a:lnTo>
                  <a:lnTo>
                    <a:pt x="5" y="156"/>
                  </a:lnTo>
                  <a:lnTo>
                    <a:pt x="5" y="158"/>
                  </a:lnTo>
                  <a:cubicBezTo>
                    <a:pt x="5" y="175"/>
                    <a:pt x="18" y="206"/>
                    <a:pt x="68" y="206"/>
                  </a:cubicBezTo>
                  <a:cubicBezTo>
                    <a:pt x="107" y="206"/>
                    <a:pt x="147" y="199"/>
                    <a:pt x="147" y="151"/>
                  </a:cubicBezTo>
                  <a:lnTo>
                    <a:pt x="147" y="3"/>
                  </a:lnTo>
                  <a:lnTo>
                    <a:pt x="108" y="3"/>
                  </a:lnTo>
                  <a:lnTo>
                    <a:pt x="108" y="3"/>
                  </a:lnTo>
                  <a:close/>
                  <a:moveTo>
                    <a:pt x="75" y="114"/>
                  </a:moveTo>
                  <a:lnTo>
                    <a:pt x="75" y="114"/>
                  </a:lnTo>
                  <a:cubicBezTo>
                    <a:pt x="48" y="114"/>
                    <a:pt x="40" y="90"/>
                    <a:pt x="40" y="74"/>
                  </a:cubicBezTo>
                  <a:cubicBezTo>
                    <a:pt x="40" y="58"/>
                    <a:pt x="48" y="34"/>
                    <a:pt x="75" y="34"/>
                  </a:cubicBezTo>
                  <a:cubicBezTo>
                    <a:pt x="102" y="34"/>
                    <a:pt x="110" y="58"/>
                    <a:pt x="111" y="74"/>
                  </a:cubicBezTo>
                  <a:cubicBezTo>
                    <a:pt x="110" y="90"/>
                    <a:pt x="102" y="114"/>
                    <a:pt x="75" y="11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sp>
          <p:nvSpPr>
            <p:cNvPr id="38" name="Freeform 17"/>
            <p:cNvSpPr>
              <a:spLocks noEditPoints="1"/>
            </p:cNvSpPr>
            <p:nvPr/>
          </p:nvSpPr>
          <p:spPr bwMode="auto">
            <a:xfrm>
              <a:off x="5234" y="2348"/>
              <a:ext cx="47" cy="49"/>
            </a:xfrm>
            <a:custGeom>
              <a:avLst/>
              <a:gdLst>
                <a:gd name="T0" fmla="*/ 78 w 156"/>
                <a:gd name="T1" fmla="*/ 0 h 159"/>
                <a:gd name="T2" fmla="*/ 78 w 156"/>
                <a:gd name="T3" fmla="*/ 0 h 159"/>
                <a:gd name="T4" fmla="*/ 0 w 156"/>
                <a:gd name="T5" fmla="*/ 80 h 159"/>
                <a:gd name="T6" fmla="*/ 78 w 156"/>
                <a:gd name="T7" fmla="*/ 159 h 159"/>
                <a:gd name="T8" fmla="*/ 156 w 156"/>
                <a:gd name="T9" fmla="*/ 80 h 159"/>
                <a:gd name="T10" fmla="*/ 78 w 156"/>
                <a:gd name="T11" fmla="*/ 0 h 159"/>
                <a:gd name="T12" fmla="*/ 78 w 156"/>
                <a:gd name="T13" fmla="*/ 123 h 159"/>
                <a:gd name="T14" fmla="*/ 78 w 156"/>
                <a:gd name="T15" fmla="*/ 123 h 159"/>
                <a:gd name="T16" fmla="*/ 40 w 156"/>
                <a:gd name="T17" fmla="*/ 80 h 159"/>
                <a:gd name="T18" fmla="*/ 78 w 156"/>
                <a:gd name="T19" fmla="*/ 36 h 159"/>
                <a:gd name="T20" fmla="*/ 115 w 156"/>
                <a:gd name="T21" fmla="*/ 80 h 159"/>
                <a:gd name="T22" fmla="*/ 78 w 156"/>
                <a:gd name="T23" fmla="*/ 123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6" h="159">
                  <a:moveTo>
                    <a:pt x="78" y="0"/>
                  </a:moveTo>
                  <a:lnTo>
                    <a:pt x="78" y="0"/>
                  </a:lnTo>
                  <a:cubicBezTo>
                    <a:pt x="31" y="0"/>
                    <a:pt x="0" y="32"/>
                    <a:pt x="0" y="80"/>
                  </a:cubicBezTo>
                  <a:cubicBezTo>
                    <a:pt x="0" y="127"/>
                    <a:pt x="31" y="159"/>
                    <a:pt x="78" y="159"/>
                  </a:cubicBezTo>
                  <a:cubicBezTo>
                    <a:pt x="124" y="159"/>
                    <a:pt x="156" y="127"/>
                    <a:pt x="156" y="80"/>
                  </a:cubicBezTo>
                  <a:cubicBezTo>
                    <a:pt x="156" y="32"/>
                    <a:pt x="124" y="0"/>
                    <a:pt x="78" y="0"/>
                  </a:cubicBezTo>
                  <a:close/>
                  <a:moveTo>
                    <a:pt x="78" y="123"/>
                  </a:moveTo>
                  <a:lnTo>
                    <a:pt x="78" y="123"/>
                  </a:lnTo>
                  <a:cubicBezTo>
                    <a:pt x="52" y="123"/>
                    <a:pt x="40" y="101"/>
                    <a:pt x="40" y="80"/>
                  </a:cubicBezTo>
                  <a:cubicBezTo>
                    <a:pt x="40" y="58"/>
                    <a:pt x="52" y="36"/>
                    <a:pt x="78" y="36"/>
                  </a:cubicBezTo>
                  <a:cubicBezTo>
                    <a:pt x="104" y="36"/>
                    <a:pt x="115" y="58"/>
                    <a:pt x="115" y="80"/>
                  </a:cubicBezTo>
                  <a:cubicBezTo>
                    <a:pt x="115" y="101"/>
                    <a:pt x="104" y="123"/>
                    <a:pt x="78" y="12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400"/>
            </a:p>
          </p:txBody>
        </p:sp>
      </p:grpSp>
    </p:spTree>
    <p:extLst>
      <p:ext uri="{BB962C8B-B14F-4D97-AF65-F5344CB8AC3E}">
        <p14:creationId xmlns:p14="http://schemas.microsoft.com/office/powerpoint/2010/main" val="1196563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35742-03A7-9598-94E2-B8AE0CC61BF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1A6236C-79BB-75D1-E997-45137AB02385}"/>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A5BF844-B21B-F3AA-E64F-D9F07CC2C9E5}"/>
              </a:ext>
            </a:extLst>
          </p:cNvPr>
          <p:cNvSpPr>
            <a:spLocks noGrp="1"/>
          </p:cNvSpPr>
          <p:nvPr>
            <p:ph type="dt" sz="half" idx="10"/>
          </p:nvPr>
        </p:nvSpPr>
        <p:spPr/>
        <p:txBody>
          <a:bodyPr/>
          <a:lstStyle/>
          <a:p>
            <a:fld id="{19BF124B-06EB-4E34-A68D-4D2B8225B075}" type="datetimeFigureOut">
              <a:rPr lang="en-GB" smtClean="0"/>
              <a:t>02/12/2022</a:t>
            </a:fld>
            <a:endParaRPr lang="en-GB"/>
          </a:p>
        </p:txBody>
      </p:sp>
      <p:sp>
        <p:nvSpPr>
          <p:cNvPr id="5" name="Footer Placeholder 4">
            <a:extLst>
              <a:ext uri="{FF2B5EF4-FFF2-40B4-BE49-F238E27FC236}">
                <a16:creationId xmlns:a16="http://schemas.microsoft.com/office/drawing/2014/main" id="{D364F451-6131-C181-42E7-7221CAE89EE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C9A7278-3248-D108-14B9-CEA36EA86352}"/>
              </a:ext>
            </a:extLst>
          </p:cNvPr>
          <p:cNvSpPr>
            <a:spLocks noGrp="1"/>
          </p:cNvSpPr>
          <p:nvPr>
            <p:ph type="sldNum" sz="quarter" idx="12"/>
          </p:nvPr>
        </p:nvSpPr>
        <p:spPr/>
        <p:txBody>
          <a:bodyPr/>
          <a:lstStyle/>
          <a:p>
            <a:fld id="{22760DB8-FDA7-4373-8801-66351E66AC77}" type="slidenum">
              <a:rPr lang="en-GB" smtClean="0"/>
              <a:t>‹#›</a:t>
            </a:fld>
            <a:endParaRPr lang="en-GB"/>
          </a:p>
        </p:txBody>
      </p:sp>
    </p:spTree>
    <p:extLst>
      <p:ext uri="{BB962C8B-B14F-4D97-AF65-F5344CB8AC3E}">
        <p14:creationId xmlns:p14="http://schemas.microsoft.com/office/powerpoint/2010/main" val="4736293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032AD-61F0-B598-AB7A-32B22D0FA25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CFD9C21-97DF-545E-722F-FB3F554CFD8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6D50945-BC0E-4E21-C267-D9A0AB1350F4}"/>
              </a:ext>
            </a:extLst>
          </p:cNvPr>
          <p:cNvSpPr>
            <a:spLocks noGrp="1"/>
          </p:cNvSpPr>
          <p:nvPr>
            <p:ph type="dt" sz="half" idx="10"/>
          </p:nvPr>
        </p:nvSpPr>
        <p:spPr/>
        <p:txBody>
          <a:bodyPr/>
          <a:lstStyle/>
          <a:p>
            <a:fld id="{19BF124B-06EB-4E34-A68D-4D2B8225B075}" type="datetimeFigureOut">
              <a:rPr lang="en-GB" smtClean="0"/>
              <a:t>02/12/2022</a:t>
            </a:fld>
            <a:endParaRPr lang="en-GB"/>
          </a:p>
        </p:txBody>
      </p:sp>
      <p:sp>
        <p:nvSpPr>
          <p:cNvPr id="5" name="Footer Placeholder 4">
            <a:extLst>
              <a:ext uri="{FF2B5EF4-FFF2-40B4-BE49-F238E27FC236}">
                <a16:creationId xmlns:a16="http://schemas.microsoft.com/office/drawing/2014/main" id="{35E24915-6C14-C47E-4A39-595ACB89CDB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37C84D0-C3D4-F15D-FF14-B052D0611E8C}"/>
              </a:ext>
            </a:extLst>
          </p:cNvPr>
          <p:cNvSpPr>
            <a:spLocks noGrp="1"/>
          </p:cNvSpPr>
          <p:nvPr>
            <p:ph type="sldNum" sz="quarter" idx="12"/>
          </p:nvPr>
        </p:nvSpPr>
        <p:spPr/>
        <p:txBody>
          <a:bodyPr/>
          <a:lstStyle/>
          <a:p>
            <a:fld id="{22760DB8-FDA7-4373-8801-66351E66AC77}" type="slidenum">
              <a:rPr lang="en-GB" smtClean="0"/>
              <a:t>‹#›</a:t>
            </a:fld>
            <a:endParaRPr lang="en-GB"/>
          </a:p>
        </p:txBody>
      </p:sp>
    </p:spTree>
    <p:extLst>
      <p:ext uri="{BB962C8B-B14F-4D97-AF65-F5344CB8AC3E}">
        <p14:creationId xmlns:p14="http://schemas.microsoft.com/office/powerpoint/2010/main" val="42738538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B1A52-155A-9EFA-813E-3BB7860D43B4}"/>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C6807D0-F36E-C09B-8EC7-20F6D6BECCF2}"/>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705733A-26D2-2DA8-BE54-04D79171611D}"/>
              </a:ext>
            </a:extLst>
          </p:cNvPr>
          <p:cNvSpPr>
            <a:spLocks noGrp="1"/>
          </p:cNvSpPr>
          <p:nvPr>
            <p:ph type="dt" sz="half" idx="10"/>
          </p:nvPr>
        </p:nvSpPr>
        <p:spPr/>
        <p:txBody>
          <a:bodyPr/>
          <a:lstStyle/>
          <a:p>
            <a:fld id="{19BF124B-06EB-4E34-A68D-4D2B8225B075}" type="datetimeFigureOut">
              <a:rPr lang="en-GB" smtClean="0"/>
              <a:t>02/12/2022</a:t>
            </a:fld>
            <a:endParaRPr lang="en-GB"/>
          </a:p>
        </p:txBody>
      </p:sp>
      <p:sp>
        <p:nvSpPr>
          <p:cNvPr id="5" name="Footer Placeholder 4">
            <a:extLst>
              <a:ext uri="{FF2B5EF4-FFF2-40B4-BE49-F238E27FC236}">
                <a16:creationId xmlns:a16="http://schemas.microsoft.com/office/drawing/2014/main" id="{86E9FC45-1C65-9DB5-82E5-78673D5807A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C0461B7-A6CB-E8CF-2B00-E01171F64C6E}"/>
              </a:ext>
            </a:extLst>
          </p:cNvPr>
          <p:cNvSpPr>
            <a:spLocks noGrp="1"/>
          </p:cNvSpPr>
          <p:nvPr>
            <p:ph type="sldNum" sz="quarter" idx="12"/>
          </p:nvPr>
        </p:nvSpPr>
        <p:spPr/>
        <p:txBody>
          <a:bodyPr/>
          <a:lstStyle/>
          <a:p>
            <a:fld id="{22760DB8-FDA7-4373-8801-66351E66AC77}" type="slidenum">
              <a:rPr lang="en-GB" smtClean="0"/>
              <a:t>‹#›</a:t>
            </a:fld>
            <a:endParaRPr lang="en-GB"/>
          </a:p>
        </p:txBody>
      </p:sp>
    </p:spTree>
    <p:extLst>
      <p:ext uri="{BB962C8B-B14F-4D97-AF65-F5344CB8AC3E}">
        <p14:creationId xmlns:p14="http://schemas.microsoft.com/office/powerpoint/2010/main" val="26377423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6300E-118F-0789-771C-91AB829DF3B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C869547-9FA0-134B-FE41-8B707C421DB7}"/>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8DA603E-DB19-FC20-41DF-095A20E0AB37}"/>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9C0C90D-DFED-A81C-4127-ACC5A699F490}"/>
              </a:ext>
            </a:extLst>
          </p:cNvPr>
          <p:cNvSpPr>
            <a:spLocks noGrp="1"/>
          </p:cNvSpPr>
          <p:nvPr>
            <p:ph type="dt" sz="half" idx="10"/>
          </p:nvPr>
        </p:nvSpPr>
        <p:spPr/>
        <p:txBody>
          <a:bodyPr/>
          <a:lstStyle/>
          <a:p>
            <a:fld id="{19BF124B-06EB-4E34-A68D-4D2B8225B075}" type="datetimeFigureOut">
              <a:rPr lang="en-GB" smtClean="0"/>
              <a:t>02/12/2022</a:t>
            </a:fld>
            <a:endParaRPr lang="en-GB"/>
          </a:p>
        </p:txBody>
      </p:sp>
      <p:sp>
        <p:nvSpPr>
          <p:cNvPr id="6" name="Footer Placeholder 5">
            <a:extLst>
              <a:ext uri="{FF2B5EF4-FFF2-40B4-BE49-F238E27FC236}">
                <a16:creationId xmlns:a16="http://schemas.microsoft.com/office/drawing/2014/main" id="{28DC8E71-1931-E562-F44E-1F765820E08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D88C7C4-D18B-7DFD-9357-6822CC4F6D02}"/>
              </a:ext>
            </a:extLst>
          </p:cNvPr>
          <p:cNvSpPr>
            <a:spLocks noGrp="1"/>
          </p:cNvSpPr>
          <p:nvPr>
            <p:ph type="sldNum" sz="quarter" idx="12"/>
          </p:nvPr>
        </p:nvSpPr>
        <p:spPr/>
        <p:txBody>
          <a:bodyPr/>
          <a:lstStyle/>
          <a:p>
            <a:fld id="{22760DB8-FDA7-4373-8801-66351E66AC77}" type="slidenum">
              <a:rPr lang="en-GB" smtClean="0"/>
              <a:t>‹#›</a:t>
            </a:fld>
            <a:endParaRPr lang="en-GB"/>
          </a:p>
        </p:txBody>
      </p:sp>
    </p:spTree>
    <p:extLst>
      <p:ext uri="{BB962C8B-B14F-4D97-AF65-F5344CB8AC3E}">
        <p14:creationId xmlns:p14="http://schemas.microsoft.com/office/powerpoint/2010/main" val="34533709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1F1CF-6BEA-6B22-FEC0-28BFE37EB3F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88F03F8-4C64-264F-606D-2C4D369382B1}"/>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31C2032-6D91-539D-3E4C-14D3F6A309C4}"/>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51CCDA2-02D2-69A5-F223-FE99B6BBE62E}"/>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C0A876B-0E6A-32E8-CE14-4FE9CE3DBF2D}"/>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A050B49-9B18-D7D5-E893-47C35158DE8C}"/>
              </a:ext>
            </a:extLst>
          </p:cNvPr>
          <p:cNvSpPr>
            <a:spLocks noGrp="1"/>
          </p:cNvSpPr>
          <p:nvPr>
            <p:ph type="dt" sz="half" idx="10"/>
          </p:nvPr>
        </p:nvSpPr>
        <p:spPr/>
        <p:txBody>
          <a:bodyPr/>
          <a:lstStyle/>
          <a:p>
            <a:fld id="{19BF124B-06EB-4E34-A68D-4D2B8225B075}" type="datetimeFigureOut">
              <a:rPr lang="en-GB" smtClean="0"/>
              <a:t>02/12/2022</a:t>
            </a:fld>
            <a:endParaRPr lang="en-GB"/>
          </a:p>
        </p:txBody>
      </p:sp>
      <p:sp>
        <p:nvSpPr>
          <p:cNvPr id="8" name="Footer Placeholder 7">
            <a:extLst>
              <a:ext uri="{FF2B5EF4-FFF2-40B4-BE49-F238E27FC236}">
                <a16:creationId xmlns:a16="http://schemas.microsoft.com/office/drawing/2014/main" id="{7539D2A0-1058-0045-2DD3-35E825A88EA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6CACE0A-C554-7D3A-01FD-4B13D6D57FB9}"/>
              </a:ext>
            </a:extLst>
          </p:cNvPr>
          <p:cNvSpPr>
            <a:spLocks noGrp="1"/>
          </p:cNvSpPr>
          <p:nvPr>
            <p:ph type="sldNum" sz="quarter" idx="12"/>
          </p:nvPr>
        </p:nvSpPr>
        <p:spPr/>
        <p:txBody>
          <a:bodyPr/>
          <a:lstStyle/>
          <a:p>
            <a:fld id="{22760DB8-FDA7-4373-8801-66351E66AC77}" type="slidenum">
              <a:rPr lang="en-GB" smtClean="0"/>
              <a:t>‹#›</a:t>
            </a:fld>
            <a:endParaRPr lang="en-GB"/>
          </a:p>
        </p:txBody>
      </p:sp>
    </p:spTree>
    <p:extLst>
      <p:ext uri="{BB962C8B-B14F-4D97-AF65-F5344CB8AC3E}">
        <p14:creationId xmlns:p14="http://schemas.microsoft.com/office/powerpoint/2010/main" val="27319078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9BA36-0F60-E532-1CAA-6E9EDA3FE16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CF8B043-661E-E0F4-1B76-312257CC3DA8}"/>
              </a:ext>
            </a:extLst>
          </p:cNvPr>
          <p:cNvSpPr>
            <a:spLocks noGrp="1"/>
          </p:cNvSpPr>
          <p:nvPr>
            <p:ph type="dt" sz="half" idx="10"/>
          </p:nvPr>
        </p:nvSpPr>
        <p:spPr/>
        <p:txBody>
          <a:bodyPr/>
          <a:lstStyle/>
          <a:p>
            <a:fld id="{19BF124B-06EB-4E34-A68D-4D2B8225B075}" type="datetimeFigureOut">
              <a:rPr lang="en-GB" smtClean="0"/>
              <a:t>02/12/2022</a:t>
            </a:fld>
            <a:endParaRPr lang="en-GB"/>
          </a:p>
        </p:txBody>
      </p:sp>
      <p:sp>
        <p:nvSpPr>
          <p:cNvPr id="4" name="Footer Placeholder 3">
            <a:extLst>
              <a:ext uri="{FF2B5EF4-FFF2-40B4-BE49-F238E27FC236}">
                <a16:creationId xmlns:a16="http://schemas.microsoft.com/office/drawing/2014/main" id="{19E35ADD-F5D2-747F-499F-DFBF8326C1D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93A6985-94C7-8534-BA98-6752C4E9D274}"/>
              </a:ext>
            </a:extLst>
          </p:cNvPr>
          <p:cNvSpPr>
            <a:spLocks noGrp="1"/>
          </p:cNvSpPr>
          <p:nvPr>
            <p:ph type="sldNum" sz="quarter" idx="12"/>
          </p:nvPr>
        </p:nvSpPr>
        <p:spPr/>
        <p:txBody>
          <a:bodyPr/>
          <a:lstStyle/>
          <a:p>
            <a:fld id="{22760DB8-FDA7-4373-8801-66351E66AC77}" type="slidenum">
              <a:rPr lang="en-GB" smtClean="0"/>
              <a:t>‹#›</a:t>
            </a:fld>
            <a:endParaRPr lang="en-GB"/>
          </a:p>
        </p:txBody>
      </p:sp>
    </p:spTree>
    <p:extLst>
      <p:ext uri="{BB962C8B-B14F-4D97-AF65-F5344CB8AC3E}">
        <p14:creationId xmlns:p14="http://schemas.microsoft.com/office/powerpoint/2010/main" val="25638977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1775884" y="1905000"/>
            <a:ext cx="4953000" cy="4476751"/>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932086" y="1905000"/>
            <a:ext cx="4955116" cy="4476751"/>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2551583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F6AAC7-6D50-D206-4031-DA275BFFAB33}"/>
              </a:ext>
            </a:extLst>
          </p:cNvPr>
          <p:cNvSpPr>
            <a:spLocks noGrp="1"/>
          </p:cNvSpPr>
          <p:nvPr>
            <p:ph type="dt" sz="half" idx="10"/>
          </p:nvPr>
        </p:nvSpPr>
        <p:spPr/>
        <p:txBody>
          <a:bodyPr/>
          <a:lstStyle/>
          <a:p>
            <a:fld id="{19BF124B-06EB-4E34-A68D-4D2B8225B075}" type="datetimeFigureOut">
              <a:rPr lang="en-GB" smtClean="0"/>
              <a:t>02/12/2022</a:t>
            </a:fld>
            <a:endParaRPr lang="en-GB"/>
          </a:p>
        </p:txBody>
      </p:sp>
      <p:sp>
        <p:nvSpPr>
          <p:cNvPr id="3" name="Footer Placeholder 2">
            <a:extLst>
              <a:ext uri="{FF2B5EF4-FFF2-40B4-BE49-F238E27FC236}">
                <a16:creationId xmlns:a16="http://schemas.microsoft.com/office/drawing/2014/main" id="{B6D2CCE1-AA18-522E-6C2D-D2F165BE8B7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5BF75B6-45E2-8CA5-7450-FF2174E968DC}"/>
              </a:ext>
            </a:extLst>
          </p:cNvPr>
          <p:cNvSpPr>
            <a:spLocks noGrp="1"/>
          </p:cNvSpPr>
          <p:nvPr>
            <p:ph type="sldNum" sz="quarter" idx="12"/>
          </p:nvPr>
        </p:nvSpPr>
        <p:spPr/>
        <p:txBody>
          <a:bodyPr/>
          <a:lstStyle/>
          <a:p>
            <a:fld id="{22760DB8-FDA7-4373-8801-66351E66AC77}" type="slidenum">
              <a:rPr lang="en-GB" smtClean="0"/>
              <a:t>‹#›</a:t>
            </a:fld>
            <a:endParaRPr lang="en-GB"/>
          </a:p>
        </p:txBody>
      </p:sp>
    </p:spTree>
    <p:extLst>
      <p:ext uri="{BB962C8B-B14F-4D97-AF65-F5344CB8AC3E}">
        <p14:creationId xmlns:p14="http://schemas.microsoft.com/office/powerpoint/2010/main" val="3029662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EF6BC-FC76-1A93-7F30-5AE3F6D446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15A2D38-2F6B-98EC-3CA5-817E03F26FF4}"/>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4394CD8-1BB6-8100-AE00-F6FE0000EB88}"/>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FA4F8C-BE55-D522-693E-515BA29BFE4A}"/>
              </a:ext>
            </a:extLst>
          </p:cNvPr>
          <p:cNvSpPr>
            <a:spLocks noGrp="1"/>
          </p:cNvSpPr>
          <p:nvPr>
            <p:ph type="dt" sz="half" idx="10"/>
          </p:nvPr>
        </p:nvSpPr>
        <p:spPr/>
        <p:txBody>
          <a:bodyPr/>
          <a:lstStyle/>
          <a:p>
            <a:fld id="{19BF124B-06EB-4E34-A68D-4D2B8225B075}" type="datetimeFigureOut">
              <a:rPr lang="en-GB" smtClean="0"/>
              <a:t>02/12/2022</a:t>
            </a:fld>
            <a:endParaRPr lang="en-GB"/>
          </a:p>
        </p:txBody>
      </p:sp>
      <p:sp>
        <p:nvSpPr>
          <p:cNvPr id="6" name="Footer Placeholder 5">
            <a:extLst>
              <a:ext uri="{FF2B5EF4-FFF2-40B4-BE49-F238E27FC236}">
                <a16:creationId xmlns:a16="http://schemas.microsoft.com/office/drawing/2014/main" id="{7F7BDF42-FD38-9718-A3F5-94D60C849F7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F6D5991-80EE-4C17-5C8B-921631DAF8B8}"/>
              </a:ext>
            </a:extLst>
          </p:cNvPr>
          <p:cNvSpPr>
            <a:spLocks noGrp="1"/>
          </p:cNvSpPr>
          <p:nvPr>
            <p:ph type="sldNum" sz="quarter" idx="12"/>
          </p:nvPr>
        </p:nvSpPr>
        <p:spPr/>
        <p:txBody>
          <a:bodyPr/>
          <a:lstStyle/>
          <a:p>
            <a:fld id="{22760DB8-FDA7-4373-8801-66351E66AC77}" type="slidenum">
              <a:rPr lang="en-GB" smtClean="0"/>
              <a:t>‹#›</a:t>
            </a:fld>
            <a:endParaRPr lang="en-GB"/>
          </a:p>
        </p:txBody>
      </p:sp>
    </p:spTree>
    <p:extLst>
      <p:ext uri="{BB962C8B-B14F-4D97-AF65-F5344CB8AC3E}">
        <p14:creationId xmlns:p14="http://schemas.microsoft.com/office/powerpoint/2010/main" val="33866446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BBA49-74B4-838A-6ABC-E67F4AD880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81FC0FF-A151-4A8F-C89F-972CA7B91E3F}"/>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a:extLst>
              <a:ext uri="{FF2B5EF4-FFF2-40B4-BE49-F238E27FC236}">
                <a16:creationId xmlns:a16="http://schemas.microsoft.com/office/drawing/2014/main" id="{028AAE3E-9CBA-9E59-6BB2-1AED106C9312}"/>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781E91-48BC-2694-2342-F6A178786357}"/>
              </a:ext>
            </a:extLst>
          </p:cNvPr>
          <p:cNvSpPr>
            <a:spLocks noGrp="1"/>
          </p:cNvSpPr>
          <p:nvPr>
            <p:ph type="dt" sz="half" idx="10"/>
          </p:nvPr>
        </p:nvSpPr>
        <p:spPr/>
        <p:txBody>
          <a:bodyPr/>
          <a:lstStyle/>
          <a:p>
            <a:fld id="{19BF124B-06EB-4E34-A68D-4D2B8225B075}" type="datetimeFigureOut">
              <a:rPr lang="en-GB" smtClean="0"/>
              <a:t>02/12/2022</a:t>
            </a:fld>
            <a:endParaRPr lang="en-GB"/>
          </a:p>
        </p:txBody>
      </p:sp>
      <p:sp>
        <p:nvSpPr>
          <p:cNvPr id="6" name="Footer Placeholder 5">
            <a:extLst>
              <a:ext uri="{FF2B5EF4-FFF2-40B4-BE49-F238E27FC236}">
                <a16:creationId xmlns:a16="http://schemas.microsoft.com/office/drawing/2014/main" id="{3BF2CC72-CEBF-610D-AFB4-0297AA5D55B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0BE58B7-0E75-E22F-72C1-71D339D76378}"/>
              </a:ext>
            </a:extLst>
          </p:cNvPr>
          <p:cNvSpPr>
            <a:spLocks noGrp="1"/>
          </p:cNvSpPr>
          <p:nvPr>
            <p:ph type="sldNum" sz="quarter" idx="12"/>
          </p:nvPr>
        </p:nvSpPr>
        <p:spPr/>
        <p:txBody>
          <a:bodyPr/>
          <a:lstStyle/>
          <a:p>
            <a:fld id="{22760DB8-FDA7-4373-8801-66351E66AC77}" type="slidenum">
              <a:rPr lang="en-GB" smtClean="0"/>
              <a:t>‹#›</a:t>
            </a:fld>
            <a:endParaRPr lang="en-GB"/>
          </a:p>
        </p:txBody>
      </p:sp>
    </p:spTree>
    <p:extLst>
      <p:ext uri="{BB962C8B-B14F-4D97-AF65-F5344CB8AC3E}">
        <p14:creationId xmlns:p14="http://schemas.microsoft.com/office/powerpoint/2010/main" val="18006258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23917-6D59-712F-33D4-67E5A180518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E3FBCA3-41E2-E96F-7E14-3BC9FD0E001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61D6700-6138-3C5F-EBF1-5C55DA175C20}"/>
              </a:ext>
            </a:extLst>
          </p:cNvPr>
          <p:cNvSpPr>
            <a:spLocks noGrp="1"/>
          </p:cNvSpPr>
          <p:nvPr>
            <p:ph type="dt" sz="half" idx="10"/>
          </p:nvPr>
        </p:nvSpPr>
        <p:spPr/>
        <p:txBody>
          <a:bodyPr/>
          <a:lstStyle/>
          <a:p>
            <a:fld id="{19BF124B-06EB-4E34-A68D-4D2B8225B075}" type="datetimeFigureOut">
              <a:rPr lang="en-GB" smtClean="0"/>
              <a:t>02/12/2022</a:t>
            </a:fld>
            <a:endParaRPr lang="en-GB"/>
          </a:p>
        </p:txBody>
      </p:sp>
      <p:sp>
        <p:nvSpPr>
          <p:cNvPr id="5" name="Footer Placeholder 4">
            <a:extLst>
              <a:ext uri="{FF2B5EF4-FFF2-40B4-BE49-F238E27FC236}">
                <a16:creationId xmlns:a16="http://schemas.microsoft.com/office/drawing/2014/main" id="{91702394-76F6-995B-217D-6DA5440E8A3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40483DD-EC8E-7862-6BF3-797940BEB9EB}"/>
              </a:ext>
            </a:extLst>
          </p:cNvPr>
          <p:cNvSpPr>
            <a:spLocks noGrp="1"/>
          </p:cNvSpPr>
          <p:nvPr>
            <p:ph type="sldNum" sz="quarter" idx="12"/>
          </p:nvPr>
        </p:nvSpPr>
        <p:spPr/>
        <p:txBody>
          <a:bodyPr/>
          <a:lstStyle/>
          <a:p>
            <a:fld id="{22760DB8-FDA7-4373-8801-66351E66AC77}" type="slidenum">
              <a:rPr lang="en-GB" smtClean="0"/>
              <a:t>‹#›</a:t>
            </a:fld>
            <a:endParaRPr lang="en-GB"/>
          </a:p>
        </p:txBody>
      </p:sp>
    </p:spTree>
    <p:extLst>
      <p:ext uri="{BB962C8B-B14F-4D97-AF65-F5344CB8AC3E}">
        <p14:creationId xmlns:p14="http://schemas.microsoft.com/office/powerpoint/2010/main" val="34844440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11A0A0-95A5-4AA6-5C7F-43A0A113B065}"/>
              </a:ext>
            </a:extLst>
          </p:cNvPr>
          <p:cNvSpPr>
            <a:spLocks noGrp="1"/>
          </p:cNvSpPr>
          <p:nvPr>
            <p:ph type="title" orient="vert"/>
          </p:nvPr>
        </p:nvSpPr>
        <p:spPr>
          <a:xfrm>
            <a:off x="8724901" y="365126"/>
            <a:ext cx="2628900" cy="5811839"/>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670ED16-066A-CDE9-CCE5-ABFE354CD255}"/>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B997BBC-AF40-A343-3703-7FF4D1BCE650}"/>
              </a:ext>
            </a:extLst>
          </p:cNvPr>
          <p:cNvSpPr>
            <a:spLocks noGrp="1"/>
          </p:cNvSpPr>
          <p:nvPr>
            <p:ph type="dt" sz="half" idx="10"/>
          </p:nvPr>
        </p:nvSpPr>
        <p:spPr/>
        <p:txBody>
          <a:bodyPr/>
          <a:lstStyle/>
          <a:p>
            <a:fld id="{19BF124B-06EB-4E34-A68D-4D2B8225B075}" type="datetimeFigureOut">
              <a:rPr lang="en-GB" smtClean="0"/>
              <a:t>02/12/2022</a:t>
            </a:fld>
            <a:endParaRPr lang="en-GB"/>
          </a:p>
        </p:txBody>
      </p:sp>
      <p:sp>
        <p:nvSpPr>
          <p:cNvPr id="5" name="Footer Placeholder 4">
            <a:extLst>
              <a:ext uri="{FF2B5EF4-FFF2-40B4-BE49-F238E27FC236}">
                <a16:creationId xmlns:a16="http://schemas.microsoft.com/office/drawing/2014/main" id="{E2591933-2F0D-12A5-07C2-865419009B6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6F24CF3-0543-F26F-3C43-6894646CFCB5}"/>
              </a:ext>
            </a:extLst>
          </p:cNvPr>
          <p:cNvSpPr>
            <a:spLocks noGrp="1"/>
          </p:cNvSpPr>
          <p:nvPr>
            <p:ph type="sldNum" sz="quarter" idx="12"/>
          </p:nvPr>
        </p:nvSpPr>
        <p:spPr/>
        <p:txBody>
          <a:bodyPr/>
          <a:lstStyle/>
          <a:p>
            <a:fld id="{22760DB8-FDA7-4373-8801-66351E66AC77}" type="slidenum">
              <a:rPr lang="en-GB" smtClean="0"/>
              <a:t>‹#›</a:t>
            </a:fld>
            <a:endParaRPr lang="en-GB"/>
          </a:p>
        </p:txBody>
      </p:sp>
    </p:spTree>
    <p:extLst>
      <p:ext uri="{BB962C8B-B14F-4D97-AF65-F5344CB8AC3E}">
        <p14:creationId xmlns:p14="http://schemas.microsoft.com/office/powerpoint/2010/main" val="17941700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2591D45-C02B-4E5E-B10E-739D1B922684}"/>
              </a:ext>
            </a:extLst>
          </p:cNvPr>
          <p:cNvSpPr/>
          <p:nvPr userDrawn="1"/>
        </p:nvSpPr>
        <p:spPr>
          <a:xfrm>
            <a:off x="10571" y="0"/>
            <a:ext cx="12192000" cy="6858000"/>
          </a:xfrm>
          <a:prstGeom prst="rect">
            <a:avLst/>
          </a:prstGeom>
          <a:solidFill>
            <a:srgbClr val="021D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7" name="Picture 6" descr="A picture containing text&#10;&#10;Description automatically generated">
            <a:extLst>
              <a:ext uri="{FF2B5EF4-FFF2-40B4-BE49-F238E27FC236}">
                <a16:creationId xmlns:a16="http://schemas.microsoft.com/office/drawing/2014/main" id="{CDA08EA9-2434-474B-A1F8-AB407FD81BE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3724" y="-307496"/>
            <a:ext cx="3794223" cy="1946515"/>
          </a:xfrm>
          <a:prstGeom prst="rect">
            <a:avLst/>
          </a:prstGeom>
        </p:spPr>
      </p:pic>
      <p:pic>
        <p:nvPicPr>
          <p:cNvPr id="44" name="Graphic 43">
            <a:extLst>
              <a:ext uri="{FF2B5EF4-FFF2-40B4-BE49-F238E27FC236}">
                <a16:creationId xmlns:a16="http://schemas.microsoft.com/office/drawing/2014/main" id="{AFCDDB79-00C7-404C-BCC5-E466CFA8CDD4}"/>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10020"/>
          <a:stretch/>
        </p:blipFill>
        <p:spPr>
          <a:xfrm>
            <a:off x="10572" y="1462038"/>
            <a:ext cx="11439891" cy="5921988"/>
          </a:xfrm>
          <a:prstGeom prst="rect">
            <a:avLst/>
          </a:prstGeom>
        </p:spPr>
      </p:pic>
    </p:spTree>
    <p:extLst>
      <p:ext uri="{BB962C8B-B14F-4D97-AF65-F5344CB8AC3E}">
        <p14:creationId xmlns:p14="http://schemas.microsoft.com/office/powerpoint/2010/main" val="27048197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59851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17" name="Picture 16" descr="A picture containing night sky&#10;&#10;Description automatically generated">
            <a:extLst>
              <a:ext uri="{FF2B5EF4-FFF2-40B4-BE49-F238E27FC236}">
                <a16:creationId xmlns:a16="http://schemas.microsoft.com/office/drawing/2014/main" id="{7BDD3417-07CD-498A-8572-E8BD8827D0D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7171" y="-309264"/>
            <a:ext cx="3797669" cy="1948283"/>
          </a:xfrm>
          <a:prstGeom prst="rect">
            <a:avLst/>
          </a:prstGeom>
        </p:spPr>
      </p:pic>
      <p:sp>
        <p:nvSpPr>
          <p:cNvPr id="22" name="Rectangle 21">
            <a:extLst>
              <a:ext uri="{FF2B5EF4-FFF2-40B4-BE49-F238E27FC236}">
                <a16:creationId xmlns:a16="http://schemas.microsoft.com/office/drawing/2014/main" id="{1524CBDD-1675-4E92-BC97-1BBB30FFF447}"/>
              </a:ext>
            </a:extLst>
          </p:cNvPr>
          <p:cNvSpPr/>
          <p:nvPr userDrawn="1"/>
        </p:nvSpPr>
        <p:spPr>
          <a:xfrm flipV="1">
            <a:off x="474663" y="1861171"/>
            <a:ext cx="11160124" cy="45719"/>
          </a:xfrm>
          <a:prstGeom prst="rect">
            <a:avLst/>
          </a:prstGeom>
          <a:solidFill>
            <a:srgbClr val="021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5" name="Text Placeholder 24">
            <a:extLst>
              <a:ext uri="{FF2B5EF4-FFF2-40B4-BE49-F238E27FC236}">
                <a16:creationId xmlns:a16="http://schemas.microsoft.com/office/drawing/2014/main" id="{9AACA347-A921-4450-B894-46339396D029}"/>
              </a:ext>
            </a:extLst>
          </p:cNvPr>
          <p:cNvSpPr>
            <a:spLocks noGrp="1"/>
          </p:cNvSpPr>
          <p:nvPr>
            <p:ph type="body" sz="quarter" idx="13"/>
          </p:nvPr>
        </p:nvSpPr>
        <p:spPr>
          <a:xfrm>
            <a:off x="474663" y="1389364"/>
            <a:ext cx="10367963" cy="517525"/>
          </a:xfrm>
        </p:spPr>
        <p:txBody>
          <a:bodyPr/>
          <a:lstStyle>
            <a:lvl1pPr marL="0" indent="0">
              <a:buNone/>
              <a:defRPr>
                <a:solidFill>
                  <a:srgbClr val="021D49"/>
                </a:solidFill>
                <a:latin typeface="Poppins SemiBold" panose="00000700000000000000" pitchFamily="2" charset="0"/>
                <a:cs typeface="Poppins SemiBold" panose="00000700000000000000" pitchFamily="2" charset="0"/>
              </a:defRPr>
            </a:lvl1pPr>
          </a:lstStyle>
          <a:p>
            <a:pPr lvl="0"/>
            <a:endParaRPr lang="en-GB"/>
          </a:p>
        </p:txBody>
      </p:sp>
      <p:pic>
        <p:nvPicPr>
          <p:cNvPr id="27" name="Graphic 26">
            <a:extLst>
              <a:ext uri="{FF2B5EF4-FFF2-40B4-BE49-F238E27FC236}">
                <a16:creationId xmlns:a16="http://schemas.microsoft.com/office/drawing/2014/main" id="{C5D56503-BD68-4381-A5C7-53F9E5606F3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177587" y="400903"/>
            <a:ext cx="457200" cy="457200"/>
          </a:xfrm>
          <a:prstGeom prst="rect">
            <a:avLst/>
          </a:prstGeom>
        </p:spPr>
      </p:pic>
      <p:cxnSp>
        <p:nvCxnSpPr>
          <p:cNvPr id="32" name="Straight Connector 31">
            <a:extLst>
              <a:ext uri="{FF2B5EF4-FFF2-40B4-BE49-F238E27FC236}">
                <a16:creationId xmlns:a16="http://schemas.microsoft.com/office/drawing/2014/main" id="{FD91CA65-B770-48F4-B66E-3C0752FF4CEF}"/>
              </a:ext>
            </a:extLst>
          </p:cNvPr>
          <p:cNvCxnSpPr/>
          <p:nvPr userDrawn="1"/>
        </p:nvCxnSpPr>
        <p:spPr>
          <a:xfrm>
            <a:off x="474663" y="6456305"/>
            <a:ext cx="11160124" cy="0"/>
          </a:xfrm>
          <a:prstGeom prst="line">
            <a:avLst/>
          </a:prstGeom>
          <a:ln>
            <a:solidFill>
              <a:srgbClr val="021D49"/>
            </a:solidFill>
          </a:ln>
        </p:spPr>
        <p:style>
          <a:lnRef idx="1">
            <a:schemeClr val="accent1"/>
          </a:lnRef>
          <a:fillRef idx="0">
            <a:schemeClr val="accent1"/>
          </a:fillRef>
          <a:effectRef idx="0">
            <a:schemeClr val="accent1"/>
          </a:effectRef>
          <a:fontRef idx="minor">
            <a:schemeClr val="tx1"/>
          </a:fontRef>
        </p:style>
      </p:cxnSp>
      <p:sp>
        <p:nvSpPr>
          <p:cNvPr id="48" name="Text Placeholder 47">
            <a:extLst>
              <a:ext uri="{FF2B5EF4-FFF2-40B4-BE49-F238E27FC236}">
                <a16:creationId xmlns:a16="http://schemas.microsoft.com/office/drawing/2014/main" id="{0740BED8-5823-4F7D-8521-1A67817EB271}"/>
              </a:ext>
            </a:extLst>
          </p:cNvPr>
          <p:cNvSpPr>
            <a:spLocks noGrp="1"/>
          </p:cNvSpPr>
          <p:nvPr>
            <p:ph type="body" sz="quarter" idx="15"/>
          </p:nvPr>
        </p:nvSpPr>
        <p:spPr>
          <a:xfrm>
            <a:off x="474665" y="2151065"/>
            <a:ext cx="5387975" cy="4137025"/>
          </a:xfrm>
        </p:spPr>
        <p:txBody>
          <a:bodyPr>
            <a:normAutofit/>
          </a:bodyPr>
          <a:lstStyle>
            <a:lvl1pPr>
              <a:defRPr sz="1600">
                <a:solidFill>
                  <a:srgbClr val="021D49"/>
                </a:solidFill>
                <a:latin typeface="Poppins Light" panose="00000400000000000000" pitchFamily="2" charset="0"/>
                <a:cs typeface="Poppins Light" panose="00000400000000000000" pitchFamily="2" charset="0"/>
              </a:defRPr>
            </a:lvl1pPr>
            <a:lvl2pPr>
              <a:defRPr sz="1400">
                <a:solidFill>
                  <a:srgbClr val="021D49"/>
                </a:solidFill>
                <a:latin typeface="Poppins Light" panose="00000400000000000000" pitchFamily="2" charset="0"/>
                <a:cs typeface="Poppins Light" panose="00000400000000000000" pitchFamily="2" charset="0"/>
              </a:defRPr>
            </a:lvl2pPr>
            <a:lvl3pPr>
              <a:defRPr sz="1200">
                <a:solidFill>
                  <a:srgbClr val="021D49"/>
                </a:solidFill>
                <a:latin typeface="Poppins Light" panose="00000400000000000000" pitchFamily="2" charset="0"/>
                <a:cs typeface="Poppins Light" panose="00000400000000000000" pitchFamily="2" charset="0"/>
              </a:defRPr>
            </a:lvl3pPr>
            <a:lvl4pPr>
              <a:defRPr sz="1100">
                <a:solidFill>
                  <a:srgbClr val="021D49"/>
                </a:solidFill>
                <a:latin typeface="Poppins Light" panose="00000400000000000000" pitchFamily="2" charset="0"/>
                <a:cs typeface="Poppins Light" panose="00000400000000000000" pitchFamily="2" charset="0"/>
              </a:defRPr>
            </a:lvl4pPr>
            <a:lvl5pPr>
              <a:defRPr sz="1100">
                <a:solidFill>
                  <a:srgbClr val="021D49"/>
                </a:solidFill>
                <a:latin typeface="Poppins Light" panose="00000400000000000000" pitchFamily="2" charset="0"/>
                <a:cs typeface="Poppins Light" panose="000004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0333178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3581110" y="2409360"/>
            <a:ext cx="5029783" cy="419931"/>
          </a:xfrm>
          <a:prstGeom prst="rect">
            <a:avLst/>
          </a:prstGeom>
        </p:spPr>
        <p:txBody>
          <a:bodyPr wrap="square" lIns="0" tIns="0" rIns="0" bIns="0">
            <a:spAutoFit/>
          </a:bodyPr>
          <a:lstStyle>
            <a:lvl1pPr>
              <a:defRPr sz="2729" b="1" i="0">
                <a:solidFill>
                  <a:schemeClr val="bg1"/>
                </a:solidFill>
                <a:latin typeface="Arial"/>
                <a:cs typeface="Arial"/>
              </a:defRPr>
            </a:lvl1pPr>
          </a:lstStyle>
          <a:p>
            <a:endParaRPr/>
          </a:p>
        </p:txBody>
      </p:sp>
      <p:sp>
        <p:nvSpPr>
          <p:cNvPr id="3" name="Holder 3"/>
          <p:cNvSpPr>
            <a:spLocks noGrp="1"/>
          </p:cNvSpPr>
          <p:nvPr>
            <p:ph type="subTitle" idx="4"/>
          </p:nvPr>
        </p:nvSpPr>
        <p:spPr>
          <a:xfrm>
            <a:off x="1828800" y="3840482"/>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9832525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0047419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3087643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Holder 3"/>
          <p:cNvSpPr>
            <a:spLocks noGrp="1"/>
          </p:cNvSpPr>
          <p:nvPr>
            <p:ph sz="half" idx="2"/>
          </p:nvPr>
        </p:nvSpPr>
        <p:spPr>
          <a:xfrm>
            <a:off x="609600" y="1577342"/>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2"/>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2199718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09495" y="328820"/>
            <a:ext cx="11573011" cy="472859"/>
          </a:xfrm>
          <a:prstGeom prst="rect">
            <a:avLst/>
          </a:prstGeom>
        </p:spPr>
        <p:txBody>
          <a:bodyPr lIns="0" tIns="0" rIns="0" bIns="0"/>
          <a:lstStyle>
            <a:lvl1pPr>
              <a:defRPr sz="3003" b="1"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632069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0945996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Border Slide">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3D100418-4B94-4520-8B66-E39D30E6751A}"/>
              </a:ext>
            </a:extLst>
          </p:cNvPr>
          <p:cNvSpPr/>
          <p:nvPr userDrawn="1"/>
        </p:nvSpPr>
        <p:spPr>
          <a:xfrm>
            <a:off x="8262972" y="4456290"/>
            <a:ext cx="1177225" cy="1177143"/>
          </a:xfrm>
          <a:custGeom>
            <a:avLst/>
            <a:gdLst/>
            <a:ahLst/>
            <a:cxnLst/>
            <a:rect l="l" t="t" r="r" b="b"/>
            <a:pathLst>
              <a:path w="1941194" h="1941195">
                <a:moveTo>
                  <a:pt x="1294096" y="0"/>
                </a:moveTo>
                <a:lnTo>
                  <a:pt x="1294096" y="1294096"/>
                </a:lnTo>
                <a:lnTo>
                  <a:pt x="0" y="1294096"/>
                </a:lnTo>
                <a:lnTo>
                  <a:pt x="647048" y="1941145"/>
                </a:lnTo>
                <a:lnTo>
                  <a:pt x="1941145" y="1941145"/>
                </a:lnTo>
                <a:lnTo>
                  <a:pt x="1941145" y="647048"/>
                </a:lnTo>
                <a:lnTo>
                  <a:pt x="1294096" y="0"/>
                </a:lnTo>
                <a:close/>
              </a:path>
            </a:pathLst>
          </a:custGeom>
          <a:solidFill>
            <a:srgbClr val="B51C38"/>
          </a:solidFill>
        </p:spPr>
        <p:txBody>
          <a:bodyPr wrap="square" lIns="0" tIns="0" rIns="0" bIns="0" rtlCol="0"/>
          <a:lstStyle/>
          <a:p>
            <a:endParaRPr sz="1092"/>
          </a:p>
        </p:txBody>
      </p:sp>
      <p:sp>
        <p:nvSpPr>
          <p:cNvPr id="4" name="object 4">
            <a:extLst>
              <a:ext uri="{FF2B5EF4-FFF2-40B4-BE49-F238E27FC236}">
                <a16:creationId xmlns:a16="http://schemas.microsoft.com/office/drawing/2014/main" id="{0A5CE29E-FB5F-46E0-8B40-DC60DD7B0F70}"/>
              </a:ext>
            </a:extLst>
          </p:cNvPr>
          <p:cNvSpPr/>
          <p:nvPr userDrawn="1"/>
        </p:nvSpPr>
        <p:spPr>
          <a:xfrm>
            <a:off x="2756701" y="1578641"/>
            <a:ext cx="1177225" cy="1177143"/>
          </a:xfrm>
          <a:custGeom>
            <a:avLst/>
            <a:gdLst/>
            <a:ahLst/>
            <a:cxnLst/>
            <a:rect l="l" t="t" r="r" b="b"/>
            <a:pathLst>
              <a:path w="1941195" h="1941195">
                <a:moveTo>
                  <a:pt x="1294096" y="0"/>
                </a:moveTo>
                <a:lnTo>
                  <a:pt x="0" y="0"/>
                </a:lnTo>
                <a:lnTo>
                  <a:pt x="0" y="1294096"/>
                </a:lnTo>
                <a:lnTo>
                  <a:pt x="647048" y="1941145"/>
                </a:lnTo>
                <a:lnTo>
                  <a:pt x="647048" y="647048"/>
                </a:lnTo>
                <a:lnTo>
                  <a:pt x="1941145" y="647048"/>
                </a:lnTo>
                <a:lnTo>
                  <a:pt x="1294096" y="0"/>
                </a:lnTo>
                <a:close/>
              </a:path>
            </a:pathLst>
          </a:custGeom>
          <a:solidFill>
            <a:srgbClr val="B51C38"/>
          </a:solidFill>
        </p:spPr>
        <p:txBody>
          <a:bodyPr wrap="square" lIns="0" tIns="0" rIns="0" bIns="0" rtlCol="0"/>
          <a:lstStyle/>
          <a:p>
            <a:endParaRPr sz="1092"/>
          </a:p>
        </p:txBody>
      </p:sp>
      <p:sp>
        <p:nvSpPr>
          <p:cNvPr id="7" name="Text Placeholder 6">
            <a:extLst>
              <a:ext uri="{FF2B5EF4-FFF2-40B4-BE49-F238E27FC236}">
                <a16:creationId xmlns:a16="http://schemas.microsoft.com/office/drawing/2014/main" id="{E74C6B94-27B3-42A9-8273-4978A21DF633}"/>
              </a:ext>
            </a:extLst>
          </p:cNvPr>
          <p:cNvSpPr>
            <a:spLocks noGrp="1"/>
          </p:cNvSpPr>
          <p:nvPr>
            <p:ph type="body" sz="quarter" idx="10"/>
          </p:nvPr>
        </p:nvSpPr>
        <p:spPr>
          <a:xfrm>
            <a:off x="3600609" y="2412430"/>
            <a:ext cx="4995681" cy="2099655"/>
          </a:xfrm>
          <a:prstGeom prst="rect">
            <a:avLst/>
          </a:prstGeom>
        </p:spPr>
        <p:txBody>
          <a:bodyPr/>
          <a:lstStyle>
            <a:lvl1pPr>
              <a:defRPr sz="2729" b="1">
                <a:solidFill>
                  <a:schemeClr val="bg1"/>
                </a:solidFill>
              </a:defRPr>
            </a:lvl1pPr>
            <a:lvl2pPr>
              <a:defRPr sz="2729" b="1">
                <a:solidFill>
                  <a:schemeClr val="bg1"/>
                </a:solidFill>
              </a:defRPr>
            </a:lvl2pPr>
            <a:lvl3pPr>
              <a:defRPr sz="2729" b="1">
                <a:solidFill>
                  <a:schemeClr val="bg1"/>
                </a:solidFill>
              </a:defRPr>
            </a:lvl3pPr>
            <a:lvl4pPr>
              <a:defRPr sz="2729" b="1">
                <a:solidFill>
                  <a:schemeClr val="bg1"/>
                </a:solidFill>
              </a:defRPr>
            </a:lvl4pPr>
            <a:lvl5pPr>
              <a:defRPr sz="2729" b="1">
                <a:solidFill>
                  <a:schemeClr val="bg1"/>
                </a:solidFill>
              </a:defRPr>
            </a:lvl5pPr>
          </a:lstStyle>
          <a:p>
            <a:pPr lvl="0"/>
            <a:r>
              <a:rPr lang="en-US" dirty="0"/>
              <a:t>Click to edit Master text styles</a:t>
            </a:r>
          </a:p>
          <a:p>
            <a:pPr lvl="0"/>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6155011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Only">
  <p:cSld name="Title or attention (dark)">
    <p:bg>
      <p:bgPr>
        <a:solidFill>
          <a:srgbClr val="051D49"/>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62965"/>
            <a:ext cx="11199907" cy="6125883"/>
          </a:xfrm>
        </p:spPr>
        <p:txBody>
          <a:bodyPr tIns="180000" bIns="180000">
            <a:normAutofit/>
          </a:bodyPr>
          <a:lstStyle>
            <a:lvl1pPr>
              <a:defRPr sz="8000" b="1">
                <a:solidFill>
                  <a:schemeClr val="bg1"/>
                </a:solidFill>
                <a:latin typeface="+mn-lt"/>
              </a:defRPr>
            </a:lvl1pPr>
          </a:lstStyle>
          <a:p>
            <a:r>
              <a:rPr lang="en-US"/>
              <a:t>Presentation title</a:t>
            </a:r>
            <a:endParaRPr lang="en-GB"/>
          </a:p>
        </p:txBody>
      </p:sp>
    </p:spTree>
    <p:extLst>
      <p:ext uri="{BB962C8B-B14F-4D97-AF65-F5344CB8AC3E}">
        <p14:creationId xmlns:p14="http://schemas.microsoft.com/office/powerpoint/2010/main" val="4951753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7" name="Rectangle 6"/>
          <p:cNvSpPr/>
          <p:nvPr userDrawn="1"/>
        </p:nvSpPr>
        <p:spPr>
          <a:xfrm>
            <a:off x="0" y="951349"/>
            <a:ext cx="12192000" cy="5897420"/>
          </a:xfrm>
          <a:prstGeom prst="rect">
            <a:avLst/>
          </a:prstGeom>
          <a:solidFill>
            <a:srgbClr val="051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898"/>
            <a:endParaRPr lang="en-GB" sz="1216">
              <a:solidFill>
                <a:prstClr val="white"/>
              </a:solidFill>
            </a:endParaRPr>
          </a:p>
        </p:txBody>
      </p:sp>
      <p:sp>
        <p:nvSpPr>
          <p:cNvPr id="2" name="Title 1"/>
          <p:cNvSpPr>
            <a:spLocks noGrp="1"/>
          </p:cNvSpPr>
          <p:nvPr>
            <p:ph type="ctrTitle"/>
          </p:nvPr>
        </p:nvSpPr>
        <p:spPr>
          <a:xfrm>
            <a:off x="296781" y="2167850"/>
            <a:ext cx="11000875" cy="2229223"/>
          </a:xfrm>
        </p:spPr>
        <p:txBody>
          <a:bodyPr anchor="b">
            <a:normAutofit/>
          </a:bodyPr>
          <a:lstStyle>
            <a:lvl1pPr algn="l">
              <a:defRPr sz="3420">
                <a:solidFill>
                  <a:schemeClr val="bg1"/>
                </a:solidFill>
              </a:defRPr>
            </a:lvl1pPr>
          </a:lstStyle>
          <a:p>
            <a:r>
              <a:rPr lang="en-US"/>
              <a:t>Click to edit Master title style</a:t>
            </a:r>
            <a:endParaRPr lang="en-GB"/>
          </a:p>
        </p:txBody>
      </p:sp>
      <p:sp>
        <p:nvSpPr>
          <p:cNvPr id="3" name="Subtitle 2"/>
          <p:cNvSpPr>
            <a:spLocks noGrp="1"/>
          </p:cNvSpPr>
          <p:nvPr>
            <p:ph type="subTitle" idx="1"/>
          </p:nvPr>
        </p:nvSpPr>
        <p:spPr>
          <a:xfrm>
            <a:off x="296781" y="4500081"/>
            <a:ext cx="11000875" cy="1780403"/>
          </a:xfrm>
        </p:spPr>
        <p:txBody>
          <a:bodyPr anchor="t">
            <a:normAutofit/>
          </a:bodyPr>
          <a:lstStyle>
            <a:lvl1pPr marL="0" indent="0" algn="l">
              <a:buNone/>
              <a:defRPr sz="2160">
                <a:solidFill>
                  <a:schemeClr val="bg1"/>
                </a:solidFill>
              </a:defRPr>
            </a:lvl1pPr>
            <a:lvl2pPr marL="308587" indent="0" algn="ctr">
              <a:buNone/>
              <a:defRPr sz="1351"/>
            </a:lvl2pPr>
            <a:lvl3pPr marL="617175" indent="0" algn="ctr">
              <a:buNone/>
              <a:defRPr sz="1216"/>
            </a:lvl3pPr>
            <a:lvl4pPr marL="925762" indent="0" algn="ctr">
              <a:buNone/>
              <a:defRPr sz="1080"/>
            </a:lvl4pPr>
            <a:lvl5pPr marL="1234348" indent="0" algn="ctr">
              <a:buNone/>
              <a:defRPr sz="1080"/>
            </a:lvl5pPr>
            <a:lvl6pPr marL="1542935" indent="0" algn="ctr">
              <a:buNone/>
              <a:defRPr sz="1080"/>
            </a:lvl6pPr>
            <a:lvl7pPr marL="1851522" indent="0" algn="ctr">
              <a:buNone/>
              <a:defRPr sz="1080"/>
            </a:lvl7pPr>
            <a:lvl8pPr marL="2160109" indent="0" algn="ctr">
              <a:buNone/>
              <a:defRPr sz="1080"/>
            </a:lvl8pPr>
            <a:lvl9pPr marL="2468696" indent="0" algn="ctr">
              <a:buNone/>
              <a:defRPr sz="1080"/>
            </a:lvl9pPr>
          </a:lstStyle>
          <a:p>
            <a:r>
              <a:rPr lang="en-US"/>
              <a:t>Click to edit Master subtitle style</a:t>
            </a:r>
            <a:endParaRPr lang="en-GB"/>
          </a:p>
        </p:txBody>
      </p:sp>
      <p:sp>
        <p:nvSpPr>
          <p:cNvPr id="6" name="Footer Placeholder 1"/>
          <p:cNvSpPr>
            <a:spLocks noGrp="1"/>
          </p:cNvSpPr>
          <p:nvPr>
            <p:ph type="ftr" sz="quarter" idx="12"/>
          </p:nvPr>
        </p:nvSpPr>
        <p:spPr>
          <a:xfrm>
            <a:off x="288757" y="6445291"/>
            <a:ext cx="11065043" cy="276999"/>
          </a:xfrm>
        </p:spPr>
        <p:txBody>
          <a:bodyPr/>
          <a:lstStyle>
            <a:lvl1pPr>
              <a:defRPr/>
            </a:lvl1pPr>
          </a:lstStyle>
          <a:p>
            <a:endParaRPr lang="en-GB" dirty="0">
              <a:solidFill>
                <a:srgbClr val="4472C4">
                  <a:lumMod val="40000"/>
                  <a:lumOff val="60000"/>
                </a:srgbClr>
              </a:solidFill>
            </a:endParaRPr>
          </a:p>
        </p:txBody>
      </p:sp>
    </p:spTree>
    <p:extLst>
      <p:ext uri="{BB962C8B-B14F-4D97-AF65-F5344CB8AC3E}">
        <p14:creationId xmlns:p14="http://schemas.microsoft.com/office/powerpoint/2010/main" val="37761810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mp; Subtitle Slide_Blue chevron">
  <p:cSld name="Title &amp; Subtitle Slide_Blue chevron">
    <p:spTree>
      <p:nvGrpSpPr>
        <p:cNvPr id="1" name="Shape 16"/>
        <p:cNvGrpSpPr/>
        <p:nvPr/>
      </p:nvGrpSpPr>
      <p:grpSpPr>
        <a:xfrm>
          <a:off x="0" y="0"/>
          <a:ext cx="0" cy="0"/>
          <a:chOff x="0" y="0"/>
          <a:chExt cx="0" cy="0"/>
        </a:xfrm>
      </p:grpSpPr>
      <p:sp>
        <p:nvSpPr>
          <p:cNvPr id="17" name="Google Shape;17;p2"/>
          <p:cNvSpPr/>
          <p:nvPr/>
        </p:nvSpPr>
        <p:spPr>
          <a:xfrm>
            <a:off x="5340960" y="1"/>
            <a:ext cx="6851165" cy="6850684"/>
          </a:xfrm>
          <a:custGeom>
            <a:avLst/>
            <a:gdLst/>
            <a:ahLst/>
            <a:cxnLst/>
            <a:rect l="l" t="t" r="r" b="b"/>
            <a:pathLst>
              <a:path w="11297285" h="11297285" extrusionOk="0">
                <a:moveTo>
                  <a:pt x="5648550" y="0"/>
                </a:moveTo>
                <a:lnTo>
                  <a:pt x="0" y="0"/>
                </a:lnTo>
                <a:lnTo>
                  <a:pt x="5648560" y="5648560"/>
                </a:lnTo>
                <a:lnTo>
                  <a:pt x="0" y="11297142"/>
                </a:lnTo>
                <a:lnTo>
                  <a:pt x="5648550" y="11297142"/>
                </a:lnTo>
                <a:lnTo>
                  <a:pt x="11297038" y="5648560"/>
                </a:lnTo>
                <a:lnTo>
                  <a:pt x="5648550" y="0"/>
                </a:lnTo>
                <a:close/>
              </a:path>
            </a:pathLst>
          </a:custGeom>
          <a:solidFill>
            <a:srgbClr val="2B70BA"/>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667">
              <a:solidFill>
                <a:schemeClr val="dk1"/>
              </a:solidFill>
              <a:latin typeface="Arial"/>
              <a:ea typeface="Arial"/>
              <a:cs typeface="Arial"/>
              <a:sym typeface="Arial"/>
            </a:endParaRPr>
          </a:p>
        </p:txBody>
      </p:sp>
      <p:sp>
        <p:nvSpPr>
          <p:cNvPr id="18" name="Google Shape;18;p2"/>
          <p:cNvSpPr txBox="1">
            <a:spLocks noGrp="1"/>
          </p:cNvSpPr>
          <p:nvPr>
            <p:ph type="title"/>
          </p:nvPr>
        </p:nvSpPr>
        <p:spPr>
          <a:xfrm>
            <a:off x="248385" y="3013131"/>
            <a:ext cx="10514927" cy="132558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487" b="1" i="0" u="none" strike="noStrike" cap="none">
                <a:solidFill>
                  <a:schemeClr val="lt1"/>
                </a:solidFill>
                <a:latin typeface="Arial"/>
                <a:ea typeface="Arial"/>
                <a:cs typeface="Arial"/>
                <a:sym typeface="Arial"/>
              </a:defRPr>
            </a:lvl1pPr>
            <a:lvl2pPr lvl="1">
              <a:spcBef>
                <a:spcPts val="0"/>
              </a:spcBef>
              <a:spcAft>
                <a:spcPts val="0"/>
              </a:spcAft>
              <a:buSzPts val="1400"/>
              <a:buNone/>
              <a:defRPr sz="1092"/>
            </a:lvl2pPr>
            <a:lvl3pPr lvl="2">
              <a:spcBef>
                <a:spcPts val="0"/>
              </a:spcBef>
              <a:spcAft>
                <a:spcPts val="0"/>
              </a:spcAft>
              <a:buSzPts val="1400"/>
              <a:buNone/>
              <a:defRPr sz="1092"/>
            </a:lvl3pPr>
            <a:lvl4pPr lvl="3">
              <a:spcBef>
                <a:spcPts val="0"/>
              </a:spcBef>
              <a:spcAft>
                <a:spcPts val="0"/>
              </a:spcAft>
              <a:buSzPts val="1400"/>
              <a:buNone/>
              <a:defRPr sz="1092"/>
            </a:lvl4pPr>
            <a:lvl5pPr lvl="4">
              <a:spcBef>
                <a:spcPts val="0"/>
              </a:spcBef>
              <a:spcAft>
                <a:spcPts val="0"/>
              </a:spcAft>
              <a:buSzPts val="1400"/>
              <a:buNone/>
              <a:defRPr sz="1092"/>
            </a:lvl5pPr>
            <a:lvl6pPr lvl="5">
              <a:spcBef>
                <a:spcPts val="0"/>
              </a:spcBef>
              <a:spcAft>
                <a:spcPts val="0"/>
              </a:spcAft>
              <a:buSzPts val="1400"/>
              <a:buNone/>
              <a:defRPr sz="1092"/>
            </a:lvl6pPr>
            <a:lvl7pPr lvl="6">
              <a:spcBef>
                <a:spcPts val="0"/>
              </a:spcBef>
              <a:spcAft>
                <a:spcPts val="0"/>
              </a:spcAft>
              <a:buSzPts val="1400"/>
              <a:buNone/>
              <a:defRPr sz="1092"/>
            </a:lvl7pPr>
            <a:lvl8pPr lvl="7">
              <a:spcBef>
                <a:spcPts val="0"/>
              </a:spcBef>
              <a:spcAft>
                <a:spcPts val="0"/>
              </a:spcAft>
              <a:buSzPts val="1400"/>
              <a:buNone/>
              <a:defRPr sz="1092"/>
            </a:lvl8pPr>
            <a:lvl9pPr lvl="8">
              <a:spcBef>
                <a:spcPts val="0"/>
              </a:spcBef>
              <a:spcAft>
                <a:spcPts val="0"/>
              </a:spcAft>
              <a:buSzPts val="1400"/>
              <a:buNone/>
              <a:defRPr sz="1092"/>
            </a:lvl9pPr>
          </a:lstStyle>
          <a:p>
            <a:endParaRPr/>
          </a:p>
        </p:txBody>
      </p:sp>
      <p:sp>
        <p:nvSpPr>
          <p:cNvPr id="19" name="Google Shape;19;p2"/>
          <p:cNvSpPr txBox="1">
            <a:spLocks noGrp="1"/>
          </p:cNvSpPr>
          <p:nvPr>
            <p:ph type="body" idx="1"/>
          </p:nvPr>
        </p:nvSpPr>
        <p:spPr>
          <a:xfrm>
            <a:off x="248384" y="3798662"/>
            <a:ext cx="10607349" cy="401431"/>
          </a:xfrm>
          <a:prstGeom prst="rect">
            <a:avLst/>
          </a:prstGeom>
          <a:noFill/>
          <a:ln>
            <a:noFill/>
          </a:ln>
        </p:spPr>
        <p:txBody>
          <a:bodyPr spcFirstLastPara="1" wrap="square" lIns="91425" tIns="45700" rIns="91425" bIns="45700" anchor="t" anchorCtr="0">
            <a:noAutofit/>
          </a:bodyPr>
          <a:lstStyle>
            <a:lvl1pPr marL="277240" marR="0" lvl="0" indent="-138619" algn="l" rtl="0">
              <a:spcBef>
                <a:spcPts val="0"/>
              </a:spcBef>
              <a:spcAft>
                <a:spcPts val="0"/>
              </a:spcAft>
              <a:buSzPts val="1400"/>
              <a:buNone/>
              <a:defRPr sz="2911" b="0" i="0" u="none" strike="noStrike" cap="none">
                <a:solidFill>
                  <a:schemeClr val="lt1"/>
                </a:solidFill>
                <a:latin typeface="Arial"/>
                <a:ea typeface="Arial"/>
                <a:cs typeface="Arial"/>
                <a:sym typeface="Arial"/>
              </a:defRPr>
            </a:lvl1pPr>
            <a:lvl2pPr marL="554478" marR="0" lvl="1" indent="-138619" algn="l" rtl="0">
              <a:spcBef>
                <a:spcPts val="0"/>
              </a:spcBef>
              <a:spcAft>
                <a:spcPts val="0"/>
              </a:spcAft>
              <a:buSzPts val="1400"/>
              <a:buNone/>
              <a:defRPr sz="2911" b="0" i="0" u="none" strike="noStrike" cap="none">
                <a:solidFill>
                  <a:schemeClr val="lt1"/>
                </a:solidFill>
                <a:latin typeface="Arial"/>
                <a:ea typeface="Arial"/>
                <a:cs typeface="Arial"/>
                <a:sym typeface="Arial"/>
              </a:defRPr>
            </a:lvl2pPr>
            <a:lvl3pPr marL="831718" marR="0" lvl="2" indent="-138619" algn="l" rtl="0">
              <a:spcBef>
                <a:spcPts val="0"/>
              </a:spcBef>
              <a:spcAft>
                <a:spcPts val="0"/>
              </a:spcAft>
              <a:buSzPts val="1400"/>
              <a:buNone/>
              <a:defRPr sz="2911" b="0" i="0" u="none" strike="noStrike" cap="none">
                <a:solidFill>
                  <a:schemeClr val="lt1"/>
                </a:solidFill>
                <a:latin typeface="Arial"/>
                <a:ea typeface="Arial"/>
                <a:cs typeface="Arial"/>
                <a:sym typeface="Arial"/>
              </a:defRPr>
            </a:lvl3pPr>
            <a:lvl4pPr marL="1108956" marR="0" lvl="3" indent="-138619" algn="l" rtl="0">
              <a:spcBef>
                <a:spcPts val="0"/>
              </a:spcBef>
              <a:spcAft>
                <a:spcPts val="0"/>
              </a:spcAft>
              <a:buSzPts val="1400"/>
              <a:buNone/>
              <a:defRPr sz="2911" b="0" i="0" u="none" strike="noStrike" cap="none">
                <a:solidFill>
                  <a:schemeClr val="lt1"/>
                </a:solidFill>
                <a:latin typeface="Arial"/>
                <a:ea typeface="Arial"/>
                <a:cs typeface="Arial"/>
                <a:sym typeface="Arial"/>
              </a:defRPr>
            </a:lvl4pPr>
            <a:lvl5pPr marL="1386196" marR="0" lvl="4" indent="-138619" algn="l" rtl="0">
              <a:spcBef>
                <a:spcPts val="0"/>
              </a:spcBef>
              <a:spcAft>
                <a:spcPts val="0"/>
              </a:spcAft>
              <a:buSzPts val="1400"/>
              <a:buNone/>
              <a:defRPr sz="2911" b="0" i="0" u="none" strike="noStrike" cap="none">
                <a:solidFill>
                  <a:schemeClr val="lt1"/>
                </a:solidFill>
                <a:latin typeface="Arial"/>
                <a:ea typeface="Arial"/>
                <a:cs typeface="Arial"/>
                <a:sym typeface="Arial"/>
              </a:defRPr>
            </a:lvl5pPr>
            <a:lvl6pPr marL="1663434" marR="0" lvl="5" indent="-138619" algn="l" rtl="0">
              <a:spcBef>
                <a:spcPts val="0"/>
              </a:spcBef>
              <a:spcAft>
                <a:spcPts val="0"/>
              </a:spcAft>
              <a:buSzPts val="1400"/>
              <a:buNone/>
              <a:defRPr sz="1092" b="0" i="0" u="none" strike="noStrike" cap="none">
                <a:latin typeface="Arial"/>
                <a:ea typeface="Arial"/>
                <a:cs typeface="Arial"/>
                <a:sym typeface="Arial"/>
              </a:defRPr>
            </a:lvl6pPr>
            <a:lvl7pPr marL="1940674" marR="0" lvl="6" indent="-138619" algn="l" rtl="0">
              <a:spcBef>
                <a:spcPts val="0"/>
              </a:spcBef>
              <a:spcAft>
                <a:spcPts val="0"/>
              </a:spcAft>
              <a:buSzPts val="1400"/>
              <a:buNone/>
              <a:defRPr sz="1092" b="0" i="0" u="none" strike="noStrike" cap="none">
                <a:latin typeface="Arial"/>
                <a:ea typeface="Arial"/>
                <a:cs typeface="Arial"/>
                <a:sym typeface="Arial"/>
              </a:defRPr>
            </a:lvl7pPr>
            <a:lvl8pPr marL="2217914" marR="0" lvl="7" indent="-138619" algn="l" rtl="0">
              <a:spcBef>
                <a:spcPts val="0"/>
              </a:spcBef>
              <a:spcAft>
                <a:spcPts val="0"/>
              </a:spcAft>
              <a:buSzPts val="1400"/>
              <a:buNone/>
              <a:defRPr sz="1092" b="0" i="0" u="none" strike="noStrike" cap="none">
                <a:latin typeface="Arial"/>
                <a:ea typeface="Arial"/>
                <a:cs typeface="Arial"/>
                <a:sym typeface="Arial"/>
              </a:defRPr>
            </a:lvl8pPr>
            <a:lvl9pPr marL="2495152" marR="0" lvl="8" indent="-138619" algn="l" rtl="0">
              <a:spcBef>
                <a:spcPts val="0"/>
              </a:spcBef>
              <a:spcAft>
                <a:spcPts val="0"/>
              </a:spcAft>
              <a:buSzPts val="1400"/>
              <a:buNone/>
              <a:defRPr sz="1092" b="0" i="0" u="none" strike="noStrike" cap="none">
                <a:latin typeface="Arial"/>
                <a:ea typeface="Arial"/>
                <a:cs typeface="Arial"/>
                <a:sym typeface="Arial"/>
              </a:defRPr>
            </a:lvl9pPr>
          </a:lstStyle>
          <a:p>
            <a:endParaRPr/>
          </a:p>
        </p:txBody>
      </p:sp>
    </p:spTree>
    <p:extLst>
      <p:ext uri="{BB962C8B-B14F-4D97-AF65-F5344CB8AC3E}">
        <p14:creationId xmlns:p14="http://schemas.microsoft.com/office/powerpoint/2010/main" val="31432295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mp; Subtitle Slide_Purple chevron">
  <p:cSld name="Title &amp; Subtitle Slide_Purple chevron">
    <p:spTree>
      <p:nvGrpSpPr>
        <p:cNvPr id="1" name="Shape 40"/>
        <p:cNvGrpSpPr/>
        <p:nvPr/>
      </p:nvGrpSpPr>
      <p:grpSpPr>
        <a:xfrm>
          <a:off x="0" y="0"/>
          <a:ext cx="0" cy="0"/>
          <a:chOff x="0" y="0"/>
          <a:chExt cx="0" cy="0"/>
        </a:xfrm>
      </p:grpSpPr>
      <p:sp>
        <p:nvSpPr>
          <p:cNvPr id="41" name="Google Shape;41;p6"/>
          <p:cNvSpPr/>
          <p:nvPr/>
        </p:nvSpPr>
        <p:spPr>
          <a:xfrm>
            <a:off x="5340960" y="1"/>
            <a:ext cx="6851165" cy="6850684"/>
          </a:xfrm>
          <a:custGeom>
            <a:avLst/>
            <a:gdLst/>
            <a:ahLst/>
            <a:cxnLst/>
            <a:rect l="l" t="t" r="r" b="b"/>
            <a:pathLst>
              <a:path w="11297285" h="11297285" extrusionOk="0">
                <a:moveTo>
                  <a:pt x="5648550" y="0"/>
                </a:moveTo>
                <a:lnTo>
                  <a:pt x="0" y="0"/>
                </a:lnTo>
                <a:lnTo>
                  <a:pt x="5648560" y="5648560"/>
                </a:lnTo>
                <a:lnTo>
                  <a:pt x="0" y="11297142"/>
                </a:lnTo>
                <a:lnTo>
                  <a:pt x="5648550" y="11297142"/>
                </a:lnTo>
                <a:lnTo>
                  <a:pt x="11297038" y="5648560"/>
                </a:lnTo>
                <a:lnTo>
                  <a:pt x="5648550" y="0"/>
                </a:lnTo>
                <a:close/>
              </a:path>
            </a:pathLst>
          </a:custGeom>
          <a:solidFill>
            <a:srgbClr val="77286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42" name="Google Shape;42;p6"/>
          <p:cNvSpPr txBox="1">
            <a:spLocks noGrp="1"/>
          </p:cNvSpPr>
          <p:nvPr>
            <p:ph type="title"/>
          </p:nvPr>
        </p:nvSpPr>
        <p:spPr>
          <a:xfrm>
            <a:off x="248385" y="3013131"/>
            <a:ext cx="10514927" cy="132558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487" b="1" i="0" u="none" strike="noStrike" cap="none">
                <a:solidFill>
                  <a:schemeClr val="lt1"/>
                </a:solidFill>
                <a:latin typeface="Arial"/>
                <a:ea typeface="Arial"/>
                <a:cs typeface="Arial"/>
                <a:sym typeface="Arial"/>
              </a:defRPr>
            </a:lvl1pPr>
            <a:lvl2pPr lvl="1">
              <a:spcBef>
                <a:spcPts val="0"/>
              </a:spcBef>
              <a:spcAft>
                <a:spcPts val="0"/>
              </a:spcAft>
              <a:buSzPts val="1400"/>
              <a:buNone/>
              <a:defRPr sz="1092"/>
            </a:lvl2pPr>
            <a:lvl3pPr lvl="2">
              <a:spcBef>
                <a:spcPts val="0"/>
              </a:spcBef>
              <a:spcAft>
                <a:spcPts val="0"/>
              </a:spcAft>
              <a:buSzPts val="1400"/>
              <a:buNone/>
              <a:defRPr sz="1092"/>
            </a:lvl3pPr>
            <a:lvl4pPr lvl="3">
              <a:spcBef>
                <a:spcPts val="0"/>
              </a:spcBef>
              <a:spcAft>
                <a:spcPts val="0"/>
              </a:spcAft>
              <a:buSzPts val="1400"/>
              <a:buNone/>
              <a:defRPr sz="1092"/>
            </a:lvl4pPr>
            <a:lvl5pPr lvl="4">
              <a:spcBef>
                <a:spcPts val="0"/>
              </a:spcBef>
              <a:spcAft>
                <a:spcPts val="0"/>
              </a:spcAft>
              <a:buSzPts val="1400"/>
              <a:buNone/>
              <a:defRPr sz="1092"/>
            </a:lvl5pPr>
            <a:lvl6pPr lvl="5">
              <a:spcBef>
                <a:spcPts val="0"/>
              </a:spcBef>
              <a:spcAft>
                <a:spcPts val="0"/>
              </a:spcAft>
              <a:buSzPts val="1400"/>
              <a:buNone/>
              <a:defRPr sz="1092"/>
            </a:lvl6pPr>
            <a:lvl7pPr lvl="6">
              <a:spcBef>
                <a:spcPts val="0"/>
              </a:spcBef>
              <a:spcAft>
                <a:spcPts val="0"/>
              </a:spcAft>
              <a:buSzPts val="1400"/>
              <a:buNone/>
              <a:defRPr sz="1092"/>
            </a:lvl7pPr>
            <a:lvl8pPr lvl="7">
              <a:spcBef>
                <a:spcPts val="0"/>
              </a:spcBef>
              <a:spcAft>
                <a:spcPts val="0"/>
              </a:spcAft>
              <a:buSzPts val="1400"/>
              <a:buNone/>
              <a:defRPr sz="1092"/>
            </a:lvl8pPr>
            <a:lvl9pPr lvl="8">
              <a:spcBef>
                <a:spcPts val="0"/>
              </a:spcBef>
              <a:spcAft>
                <a:spcPts val="0"/>
              </a:spcAft>
              <a:buSzPts val="1400"/>
              <a:buNone/>
              <a:defRPr sz="1092"/>
            </a:lvl9pPr>
          </a:lstStyle>
          <a:p>
            <a:endParaRPr/>
          </a:p>
        </p:txBody>
      </p:sp>
      <p:sp>
        <p:nvSpPr>
          <p:cNvPr id="43" name="Google Shape;43;p6"/>
          <p:cNvSpPr txBox="1">
            <a:spLocks noGrp="1"/>
          </p:cNvSpPr>
          <p:nvPr>
            <p:ph type="body" idx="1"/>
          </p:nvPr>
        </p:nvSpPr>
        <p:spPr>
          <a:xfrm>
            <a:off x="248384" y="3798662"/>
            <a:ext cx="10607349" cy="401431"/>
          </a:xfrm>
          <a:prstGeom prst="rect">
            <a:avLst/>
          </a:prstGeom>
          <a:noFill/>
          <a:ln>
            <a:noFill/>
          </a:ln>
        </p:spPr>
        <p:txBody>
          <a:bodyPr spcFirstLastPara="1" wrap="square" lIns="91425" tIns="45700" rIns="91425" bIns="45700" anchor="t" anchorCtr="0">
            <a:noAutofit/>
          </a:bodyPr>
          <a:lstStyle>
            <a:lvl1pPr marL="277240" marR="0" lvl="0" indent="-138619" algn="l" rtl="0">
              <a:spcBef>
                <a:spcPts val="0"/>
              </a:spcBef>
              <a:spcAft>
                <a:spcPts val="0"/>
              </a:spcAft>
              <a:buSzPts val="1400"/>
              <a:buNone/>
              <a:defRPr sz="2911" b="0" i="0" u="none" strike="noStrike" cap="none">
                <a:solidFill>
                  <a:schemeClr val="lt1"/>
                </a:solidFill>
                <a:latin typeface="Arial"/>
                <a:ea typeface="Arial"/>
                <a:cs typeface="Arial"/>
                <a:sym typeface="Arial"/>
              </a:defRPr>
            </a:lvl1pPr>
            <a:lvl2pPr marL="554478" marR="0" lvl="1" indent="-138619" algn="l" rtl="0">
              <a:spcBef>
                <a:spcPts val="0"/>
              </a:spcBef>
              <a:spcAft>
                <a:spcPts val="0"/>
              </a:spcAft>
              <a:buSzPts val="1400"/>
              <a:buNone/>
              <a:defRPr sz="2911" b="0" i="0" u="none" strike="noStrike" cap="none">
                <a:solidFill>
                  <a:schemeClr val="lt1"/>
                </a:solidFill>
                <a:latin typeface="Arial"/>
                <a:ea typeface="Arial"/>
                <a:cs typeface="Arial"/>
                <a:sym typeface="Arial"/>
              </a:defRPr>
            </a:lvl2pPr>
            <a:lvl3pPr marL="831718" marR="0" lvl="2" indent="-138619" algn="l" rtl="0">
              <a:spcBef>
                <a:spcPts val="0"/>
              </a:spcBef>
              <a:spcAft>
                <a:spcPts val="0"/>
              </a:spcAft>
              <a:buSzPts val="1400"/>
              <a:buNone/>
              <a:defRPr sz="2911" b="0" i="0" u="none" strike="noStrike" cap="none">
                <a:solidFill>
                  <a:schemeClr val="lt1"/>
                </a:solidFill>
                <a:latin typeface="Arial"/>
                <a:ea typeface="Arial"/>
                <a:cs typeface="Arial"/>
                <a:sym typeface="Arial"/>
              </a:defRPr>
            </a:lvl3pPr>
            <a:lvl4pPr marL="1108956" marR="0" lvl="3" indent="-138619" algn="l" rtl="0">
              <a:spcBef>
                <a:spcPts val="0"/>
              </a:spcBef>
              <a:spcAft>
                <a:spcPts val="0"/>
              </a:spcAft>
              <a:buSzPts val="1400"/>
              <a:buNone/>
              <a:defRPr sz="2911" b="0" i="0" u="none" strike="noStrike" cap="none">
                <a:solidFill>
                  <a:schemeClr val="lt1"/>
                </a:solidFill>
                <a:latin typeface="Arial"/>
                <a:ea typeface="Arial"/>
                <a:cs typeface="Arial"/>
                <a:sym typeface="Arial"/>
              </a:defRPr>
            </a:lvl4pPr>
            <a:lvl5pPr marL="1386196" marR="0" lvl="4" indent="-138619" algn="l" rtl="0">
              <a:spcBef>
                <a:spcPts val="0"/>
              </a:spcBef>
              <a:spcAft>
                <a:spcPts val="0"/>
              </a:spcAft>
              <a:buSzPts val="1400"/>
              <a:buNone/>
              <a:defRPr sz="2911" b="0" i="0" u="none" strike="noStrike" cap="none">
                <a:solidFill>
                  <a:schemeClr val="lt1"/>
                </a:solidFill>
                <a:latin typeface="Arial"/>
                <a:ea typeface="Arial"/>
                <a:cs typeface="Arial"/>
                <a:sym typeface="Arial"/>
              </a:defRPr>
            </a:lvl5pPr>
            <a:lvl6pPr marL="1663434" marR="0" lvl="5" indent="-138619" algn="l" rtl="0">
              <a:spcBef>
                <a:spcPts val="0"/>
              </a:spcBef>
              <a:spcAft>
                <a:spcPts val="0"/>
              </a:spcAft>
              <a:buSzPts val="1400"/>
              <a:buNone/>
              <a:defRPr sz="1092" b="0" i="0" u="none" strike="noStrike" cap="none">
                <a:latin typeface="Arial"/>
                <a:ea typeface="Arial"/>
                <a:cs typeface="Arial"/>
                <a:sym typeface="Arial"/>
              </a:defRPr>
            </a:lvl6pPr>
            <a:lvl7pPr marL="1940674" marR="0" lvl="6" indent="-138619" algn="l" rtl="0">
              <a:spcBef>
                <a:spcPts val="0"/>
              </a:spcBef>
              <a:spcAft>
                <a:spcPts val="0"/>
              </a:spcAft>
              <a:buSzPts val="1400"/>
              <a:buNone/>
              <a:defRPr sz="1092" b="0" i="0" u="none" strike="noStrike" cap="none">
                <a:latin typeface="Arial"/>
                <a:ea typeface="Arial"/>
                <a:cs typeface="Arial"/>
                <a:sym typeface="Arial"/>
              </a:defRPr>
            </a:lvl7pPr>
            <a:lvl8pPr marL="2217914" marR="0" lvl="7" indent="-138619" algn="l" rtl="0">
              <a:spcBef>
                <a:spcPts val="0"/>
              </a:spcBef>
              <a:spcAft>
                <a:spcPts val="0"/>
              </a:spcAft>
              <a:buSzPts val="1400"/>
              <a:buNone/>
              <a:defRPr sz="1092" b="0" i="0" u="none" strike="noStrike" cap="none">
                <a:latin typeface="Arial"/>
                <a:ea typeface="Arial"/>
                <a:cs typeface="Arial"/>
                <a:sym typeface="Arial"/>
              </a:defRPr>
            </a:lvl8pPr>
            <a:lvl9pPr marL="2495152" marR="0" lvl="8" indent="-138619" algn="l" rtl="0">
              <a:spcBef>
                <a:spcPts val="0"/>
              </a:spcBef>
              <a:spcAft>
                <a:spcPts val="0"/>
              </a:spcAft>
              <a:buSzPts val="1400"/>
              <a:buNone/>
              <a:defRPr sz="1092" b="0" i="0" u="none" strike="noStrike" cap="none">
                <a:latin typeface="Arial"/>
                <a:ea typeface="Arial"/>
                <a:cs typeface="Arial"/>
                <a:sym typeface="Arial"/>
              </a:defRPr>
            </a:lvl9pPr>
          </a:lstStyle>
          <a:p>
            <a:endParaRPr/>
          </a:p>
        </p:txBody>
      </p:sp>
    </p:spTree>
    <p:extLst>
      <p:ext uri="{BB962C8B-B14F-4D97-AF65-F5344CB8AC3E}">
        <p14:creationId xmlns:p14="http://schemas.microsoft.com/office/powerpoint/2010/main" val="38023242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mp; Subtitle Slide_Gold chevron">
  <p:cSld name="Title &amp; Subtitle Slide_Gold chevron">
    <p:spTree>
      <p:nvGrpSpPr>
        <p:cNvPr id="1" name="Shape 44"/>
        <p:cNvGrpSpPr/>
        <p:nvPr/>
      </p:nvGrpSpPr>
      <p:grpSpPr>
        <a:xfrm>
          <a:off x="0" y="0"/>
          <a:ext cx="0" cy="0"/>
          <a:chOff x="0" y="0"/>
          <a:chExt cx="0" cy="0"/>
        </a:xfrm>
      </p:grpSpPr>
      <p:sp>
        <p:nvSpPr>
          <p:cNvPr id="45" name="Google Shape;45;p7"/>
          <p:cNvSpPr/>
          <p:nvPr/>
        </p:nvSpPr>
        <p:spPr>
          <a:xfrm>
            <a:off x="5340960" y="1"/>
            <a:ext cx="6851165" cy="6850684"/>
          </a:xfrm>
          <a:custGeom>
            <a:avLst/>
            <a:gdLst/>
            <a:ahLst/>
            <a:cxnLst/>
            <a:rect l="l" t="t" r="r" b="b"/>
            <a:pathLst>
              <a:path w="11297285" h="11297285" extrusionOk="0">
                <a:moveTo>
                  <a:pt x="5648550" y="0"/>
                </a:moveTo>
                <a:lnTo>
                  <a:pt x="0" y="0"/>
                </a:lnTo>
                <a:lnTo>
                  <a:pt x="5648560" y="5648560"/>
                </a:lnTo>
                <a:lnTo>
                  <a:pt x="0" y="11297142"/>
                </a:lnTo>
                <a:lnTo>
                  <a:pt x="5648550" y="11297142"/>
                </a:lnTo>
                <a:lnTo>
                  <a:pt x="11297038" y="5648560"/>
                </a:lnTo>
                <a:lnTo>
                  <a:pt x="5648550" y="0"/>
                </a:lnTo>
                <a:close/>
              </a:path>
            </a:pathLst>
          </a:custGeom>
          <a:solidFill>
            <a:srgbClr val="C1891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46" name="Google Shape;46;p7"/>
          <p:cNvSpPr txBox="1">
            <a:spLocks noGrp="1"/>
          </p:cNvSpPr>
          <p:nvPr>
            <p:ph type="title"/>
          </p:nvPr>
        </p:nvSpPr>
        <p:spPr>
          <a:xfrm>
            <a:off x="248385" y="3013131"/>
            <a:ext cx="10514927" cy="132558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487" b="1" i="0" u="none" strike="noStrike" cap="none">
                <a:solidFill>
                  <a:schemeClr val="lt1"/>
                </a:solidFill>
                <a:latin typeface="Arial"/>
                <a:ea typeface="Arial"/>
                <a:cs typeface="Arial"/>
                <a:sym typeface="Arial"/>
              </a:defRPr>
            </a:lvl1pPr>
            <a:lvl2pPr lvl="1">
              <a:spcBef>
                <a:spcPts val="0"/>
              </a:spcBef>
              <a:spcAft>
                <a:spcPts val="0"/>
              </a:spcAft>
              <a:buSzPts val="1400"/>
              <a:buNone/>
              <a:defRPr sz="1092"/>
            </a:lvl2pPr>
            <a:lvl3pPr lvl="2">
              <a:spcBef>
                <a:spcPts val="0"/>
              </a:spcBef>
              <a:spcAft>
                <a:spcPts val="0"/>
              </a:spcAft>
              <a:buSzPts val="1400"/>
              <a:buNone/>
              <a:defRPr sz="1092"/>
            </a:lvl3pPr>
            <a:lvl4pPr lvl="3">
              <a:spcBef>
                <a:spcPts val="0"/>
              </a:spcBef>
              <a:spcAft>
                <a:spcPts val="0"/>
              </a:spcAft>
              <a:buSzPts val="1400"/>
              <a:buNone/>
              <a:defRPr sz="1092"/>
            </a:lvl4pPr>
            <a:lvl5pPr lvl="4">
              <a:spcBef>
                <a:spcPts val="0"/>
              </a:spcBef>
              <a:spcAft>
                <a:spcPts val="0"/>
              </a:spcAft>
              <a:buSzPts val="1400"/>
              <a:buNone/>
              <a:defRPr sz="1092"/>
            </a:lvl5pPr>
            <a:lvl6pPr lvl="5">
              <a:spcBef>
                <a:spcPts val="0"/>
              </a:spcBef>
              <a:spcAft>
                <a:spcPts val="0"/>
              </a:spcAft>
              <a:buSzPts val="1400"/>
              <a:buNone/>
              <a:defRPr sz="1092"/>
            </a:lvl6pPr>
            <a:lvl7pPr lvl="6">
              <a:spcBef>
                <a:spcPts val="0"/>
              </a:spcBef>
              <a:spcAft>
                <a:spcPts val="0"/>
              </a:spcAft>
              <a:buSzPts val="1400"/>
              <a:buNone/>
              <a:defRPr sz="1092"/>
            </a:lvl7pPr>
            <a:lvl8pPr lvl="7">
              <a:spcBef>
                <a:spcPts val="0"/>
              </a:spcBef>
              <a:spcAft>
                <a:spcPts val="0"/>
              </a:spcAft>
              <a:buSzPts val="1400"/>
              <a:buNone/>
              <a:defRPr sz="1092"/>
            </a:lvl8pPr>
            <a:lvl9pPr lvl="8">
              <a:spcBef>
                <a:spcPts val="0"/>
              </a:spcBef>
              <a:spcAft>
                <a:spcPts val="0"/>
              </a:spcAft>
              <a:buSzPts val="1400"/>
              <a:buNone/>
              <a:defRPr sz="1092"/>
            </a:lvl9pPr>
          </a:lstStyle>
          <a:p>
            <a:endParaRPr/>
          </a:p>
        </p:txBody>
      </p:sp>
      <p:sp>
        <p:nvSpPr>
          <p:cNvPr id="47" name="Google Shape;47;p7"/>
          <p:cNvSpPr txBox="1">
            <a:spLocks noGrp="1"/>
          </p:cNvSpPr>
          <p:nvPr>
            <p:ph type="body" idx="1"/>
          </p:nvPr>
        </p:nvSpPr>
        <p:spPr>
          <a:xfrm>
            <a:off x="248384" y="3798662"/>
            <a:ext cx="10607349" cy="401431"/>
          </a:xfrm>
          <a:prstGeom prst="rect">
            <a:avLst/>
          </a:prstGeom>
          <a:noFill/>
          <a:ln>
            <a:noFill/>
          </a:ln>
        </p:spPr>
        <p:txBody>
          <a:bodyPr spcFirstLastPara="1" wrap="square" lIns="91425" tIns="45700" rIns="91425" bIns="45700" anchor="t" anchorCtr="0">
            <a:noAutofit/>
          </a:bodyPr>
          <a:lstStyle>
            <a:lvl1pPr marL="277240" marR="0" lvl="0" indent="-138619" algn="l" rtl="0">
              <a:spcBef>
                <a:spcPts val="0"/>
              </a:spcBef>
              <a:spcAft>
                <a:spcPts val="0"/>
              </a:spcAft>
              <a:buSzPts val="1400"/>
              <a:buNone/>
              <a:defRPr sz="2911" b="0" i="0" u="none" strike="noStrike" cap="none">
                <a:solidFill>
                  <a:schemeClr val="lt1"/>
                </a:solidFill>
                <a:latin typeface="Arial"/>
                <a:ea typeface="Arial"/>
                <a:cs typeface="Arial"/>
                <a:sym typeface="Arial"/>
              </a:defRPr>
            </a:lvl1pPr>
            <a:lvl2pPr marL="554478" marR="0" lvl="1" indent="-138619" algn="l" rtl="0">
              <a:spcBef>
                <a:spcPts val="0"/>
              </a:spcBef>
              <a:spcAft>
                <a:spcPts val="0"/>
              </a:spcAft>
              <a:buSzPts val="1400"/>
              <a:buNone/>
              <a:defRPr sz="2911" b="0" i="0" u="none" strike="noStrike" cap="none">
                <a:solidFill>
                  <a:schemeClr val="lt1"/>
                </a:solidFill>
                <a:latin typeface="Arial"/>
                <a:ea typeface="Arial"/>
                <a:cs typeface="Arial"/>
                <a:sym typeface="Arial"/>
              </a:defRPr>
            </a:lvl2pPr>
            <a:lvl3pPr marL="831718" marR="0" lvl="2" indent="-138619" algn="l" rtl="0">
              <a:spcBef>
                <a:spcPts val="0"/>
              </a:spcBef>
              <a:spcAft>
                <a:spcPts val="0"/>
              </a:spcAft>
              <a:buSzPts val="1400"/>
              <a:buNone/>
              <a:defRPr sz="2911" b="0" i="0" u="none" strike="noStrike" cap="none">
                <a:solidFill>
                  <a:schemeClr val="lt1"/>
                </a:solidFill>
                <a:latin typeface="Arial"/>
                <a:ea typeface="Arial"/>
                <a:cs typeface="Arial"/>
                <a:sym typeface="Arial"/>
              </a:defRPr>
            </a:lvl3pPr>
            <a:lvl4pPr marL="1108956" marR="0" lvl="3" indent="-138619" algn="l" rtl="0">
              <a:spcBef>
                <a:spcPts val="0"/>
              </a:spcBef>
              <a:spcAft>
                <a:spcPts val="0"/>
              </a:spcAft>
              <a:buSzPts val="1400"/>
              <a:buNone/>
              <a:defRPr sz="2911" b="0" i="0" u="none" strike="noStrike" cap="none">
                <a:solidFill>
                  <a:schemeClr val="lt1"/>
                </a:solidFill>
                <a:latin typeface="Arial"/>
                <a:ea typeface="Arial"/>
                <a:cs typeface="Arial"/>
                <a:sym typeface="Arial"/>
              </a:defRPr>
            </a:lvl4pPr>
            <a:lvl5pPr marL="1386196" marR="0" lvl="4" indent="-138619" algn="l" rtl="0">
              <a:spcBef>
                <a:spcPts val="0"/>
              </a:spcBef>
              <a:spcAft>
                <a:spcPts val="0"/>
              </a:spcAft>
              <a:buSzPts val="1400"/>
              <a:buNone/>
              <a:defRPr sz="2911" b="0" i="0" u="none" strike="noStrike" cap="none">
                <a:solidFill>
                  <a:schemeClr val="lt1"/>
                </a:solidFill>
                <a:latin typeface="Arial"/>
                <a:ea typeface="Arial"/>
                <a:cs typeface="Arial"/>
                <a:sym typeface="Arial"/>
              </a:defRPr>
            </a:lvl5pPr>
            <a:lvl6pPr marL="1663434" marR="0" lvl="5" indent="-138619" algn="l" rtl="0">
              <a:spcBef>
                <a:spcPts val="0"/>
              </a:spcBef>
              <a:spcAft>
                <a:spcPts val="0"/>
              </a:spcAft>
              <a:buSzPts val="1400"/>
              <a:buNone/>
              <a:defRPr sz="1092" b="0" i="0" u="none" strike="noStrike" cap="none">
                <a:latin typeface="Arial"/>
                <a:ea typeface="Arial"/>
                <a:cs typeface="Arial"/>
                <a:sym typeface="Arial"/>
              </a:defRPr>
            </a:lvl6pPr>
            <a:lvl7pPr marL="1940674" marR="0" lvl="6" indent="-138619" algn="l" rtl="0">
              <a:spcBef>
                <a:spcPts val="0"/>
              </a:spcBef>
              <a:spcAft>
                <a:spcPts val="0"/>
              </a:spcAft>
              <a:buSzPts val="1400"/>
              <a:buNone/>
              <a:defRPr sz="1092" b="0" i="0" u="none" strike="noStrike" cap="none">
                <a:latin typeface="Arial"/>
                <a:ea typeface="Arial"/>
                <a:cs typeface="Arial"/>
                <a:sym typeface="Arial"/>
              </a:defRPr>
            </a:lvl7pPr>
            <a:lvl8pPr marL="2217914" marR="0" lvl="7" indent="-138619" algn="l" rtl="0">
              <a:spcBef>
                <a:spcPts val="0"/>
              </a:spcBef>
              <a:spcAft>
                <a:spcPts val="0"/>
              </a:spcAft>
              <a:buSzPts val="1400"/>
              <a:buNone/>
              <a:defRPr sz="1092" b="0" i="0" u="none" strike="noStrike" cap="none">
                <a:latin typeface="Arial"/>
                <a:ea typeface="Arial"/>
                <a:cs typeface="Arial"/>
                <a:sym typeface="Arial"/>
              </a:defRPr>
            </a:lvl8pPr>
            <a:lvl9pPr marL="2495152" marR="0" lvl="8" indent="-138619" algn="l" rtl="0">
              <a:spcBef>
                <a:spcPts val="0"/>
              </a:spcBef>
              <a:spcAft>
                <a:spcPts val="0"/>
              </a:spcAft>
              <a:buSzPts val="1400"/>
              <a:buNone/>
              <a:defRPr sz="1092" b="0" i="0" u="none" strike="noStrike" cap="none">
                <a:latin typeface="Arial"/>
                <a:ea typeface="Arial"/>
                <a:cs typeface="Arial"/>
                <a:sym typeface="Arial"/>
              </a:defRPr>
            </a:lvl9pPr>
          </a:lstStyle>
          <a:p>
            <a:endParaRPr/>
          </a:p>
        </p:txBody>
      </p:sp>
    </p:spTree>
    <p:extLst>
      <p:ext uri="{BB962C8B-B14F-4D97-AF65-F5344CB8AC3E}">
        <p14:creationId xmlns:p14="http://schemas.microsoft.com/office/powerpoint/2010/main" val="329629675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mp; Subtitle Slide_Green chevron">
  <p:cSld name="Title &amp; Subtitle Slide_Green chevron">
    <p:spTree>
      <p:nvGrpSpPr>
        <p:cNvPr id="1" name="Shape 48"/>
        <p:cNvGrpSpPr/>
        <p:nvPr/>
      </p:nvGrpSpPr>
      <p:grpSpPr>
        <a:xfrm>
          <a:off x="0" y="0"/>
          <a:ext cx="0" cy="0"/>
          <a:chOff x="0" y="0"/>
          <a:chExt cx="0" cy="0"/>
        </a:xfrm>
      </p:grpSpPr>
      <p:sp>
        <p:nvSpPr>
          <p:cNvPr id="49" name="Google Shape;49;p8"/>
          <p:cNvSpPr/>
          <p:nvPr/>
        </p:nvSpPr>
        <p:spPr>
          <a:xfrm>
            <a:off x="5340960" y="1"/>
            <a:ext cx="6851165" cy="6850684"/>
          </a:xfrm>
          <a:custGeom>
            <a:avLst/>
            <a:gdLst/>
            <a:ahLst/>
            <a:cxnLst/>
            <a:rect l="l" t="t" r="r" b="b"/>
            <a:pathLst>
              <a:path w="11297285" h="11297285" extrusionOk="0">
                <a:moveTo>
                  <a:pt x="5648550" y="0"/>
                </a:moveTo>
                <a:lnTo>
                  <a:pt x="0" y="0"/>
                </a:lnTo>
                <a:lnTo>
                  <a:pt x="5648560" y="5648560"/>
                </a:lnTo>
                <a:lnTo>
                  <a:pt x="0" y="11297142"/>
                </a:lnTo>
                <a:lnTo>
                  <a:pt x="5648550" y="11297142"/>
                </a:lnTo>
                <a:lnTo>
                  <a:pt x="11297038" y="5648560"/>
                </a:lnTo>
                <a:lnTo>
                  <a:pt x="5648550" y="0"/>
                </a:lnTo>
                <a:close/>
              </a:path>
            </a:pathLst>
          </a:custGeom>
          <a:solidFill>
            <a:srgbClr val="166B1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50" name="Google Shape;50;p8"/>
          <p:cNvSpPr txBox="1">
            <a:spLocks noGrp="1"/>
          </p:cNvSpPr>
          <p:nvPr>
            <p:ph type="title"/>
          </p:nvPr>
        </p:nvSpPr>
        <p:spPr>
          <a:xfrm>
            <a:off x="248385" y="3013131"/>
            <a:ext cx="10514927" cy="132558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487" b="1" i="0" u="none" strike="noStrike" cap="none">
                <a:solidFill>
                  <a:schemeClr val="lt1"/>
                </a:solidFill>
                <a:latin typeface="Arial"/>
                <a:ea typeface="Arial"/>
                <a:cs typeface="Arial"/>
                <a:sym typeface="Arial"/>
              </a:defRPr>
            </a:lvl1pPr>
            <a:lvl2pPr lvl="1">
              <a:spcBef>
                <a:spcPts val="0"/>
              </a:spcBef>
              <a:spcAft>
                <a:spcPts val="0"/>
              </a:spcAft>
              <a:buSzPts val="1400"/>
              <a:buNone/>
              <a:defRPr sz="1092"/>
            </a:lvl2pPr>
            <a:lvl3pPr lvl="2">
              <a:spcBef>
                <a:spcPts val="0"/>
              </a:spcBef>
              <a:spcAft>
                <a:spcPts val="0"/>
              </a:spcAft>
              <a:buSzPts val="1400"/>
              <a:buNone/>
              <a:defRPr sz="1092"/>
            </a:lvl3pPr>
            <a:lvl4pPr lvl="3">
              <a:spcBef>
                <a:spcPts val="0"/>
              </a:spcBef>
              <a:spcAft>
                <a:spcPts val="0"/>
              </a:spcAft>
              <a:buSzPts val="1400"/>
              <a:buNone/>
              <a:defRPr sz="1092"/>
            </a:lvl4pPr>
            <a:lvl5pPr lvl="4">
              <a:spcBef>
                <a:spcPts val="0"/>
              </a:spcBef>
              <a:spcAft>
                <a:spcPts val="0"/>
              </a:spcAft>
              <a:buSzPts val="1400"/>
              <a:buNone/>
              <a:defRPr sz="1092"/>
            </a:lvl5pPr>
            <a:lvl6pPr lvl="5">
              <a:spcBef>
                <a:spcPts val="0"/>
              </a:spcBef>
              <a:spcAft>
                <a:spcPts val="0"/>
              </a:spcAft>
              <a:buSzPts val="1400"/>
              <a:buNone/>
              <a:defRPr sz="1092"/>
            </a:lvl6pPr>
            <a:lvl7pPr lvl="6">
              <a:spcBef>
                <a:spcPts val="0"/>
              </a:spcBef>
              <a:spcAft>
                <a:spcPts val="0"/>
              </a:spcAft>
              <a:buSzPts val="1400"/>
              <a:buNone/>
              <a:defRPr sz="1092"/>
            </a:lvl7pPr>
            <a:lvl8pPr lvl="7">
              <a:spcBef>
                <a:spcPts val="0"/>
              </a:spcBef>
              <a:spcAft>
                <a:spcPts val="0"/>
              </a:spcAft>
              <a:buSzPts val="1400"/>
              <a:buNone/>
              <a:defRPr sz="1092"/>
            </a:lvl8pPr>
            <a:lvl9pPr lvl="8">
              <a:spcBef>
                <a:spcPts val="0"/>
              </a:spcBef>
              <a:spcAft>
                <a:spcPts val="0"/>
              </a:spcAft>
              <a:buSzPts val="1400"/>
              <a:buNone/>
              <a:defRPr sz="1092"/>
            </a:lvl9pPr>
          </a:lstStyle>
          <a:p>
            <a:endParaRPr/>
          </a:p>
        </p:txBody>
      </p:sp>
      <p:sp>
        <p:nvSpPr>
          <p:cNvPr id="51" name="Google Shape;51;p8"/>
          <p:cNvSpPr txBox="1">
            <a:spLocks noGrp="1"/>
          </p:cNvSpPr>
          <p:nvPr>
            <p:ph type="body" idx="1"/>
          </p:nvPr>
        </p:nvSpPr>
        <p:spPr>
          <a:xfrm>
            <a:off x="248384" y="3798662"/>
            <a:ext cx="10607349" cy="401431"/>
          </a:xfrm>
          <a:prstGeom prst="rect">
            <a:avLst/>
          </a:prstGeom>
          <a:noFill/>
          <a:ln>
            <a:noFill/>
          </a:ln>
        </p:spPr>
        <p:txBody>
          <a:bodyPr spcFirstLastPara="1" wrap="square" lIns="91425" tIns="45700" rIns="91425" bIns="45700" anchor="t" anchorCtr="0">
            <a:noAutofit/>
          </a:bodyPr>
          <a:lstStyle>
            <a:lvl1pPr marL="277240" marR="0" lvl="0" indent="-138619" algn="l" rtl="0">
              <a:spcBef>
                <a:spcPts val="0"/>
              </a:spcBef>
              <a:spcAft>
                <a:spcPts val="0"/>
              </a:spcAft>
              <a:buSzPts val="1400"/>
              <a:buNone/>
              <a:defRPr sz="2911" b="0" i="0" u="none" strike="noStrike" cap="none">
                <a:solidFill>
                  <a:schemeClr val="lt1"/>
                </a:solidFill>
                <a:latin typeface="Arial"/>
                <a:ea typeface="Arial"/>
                <a:cs typeface="Arial"/>
                <a:sym typeface="Arial"/>
              </a:defRPr>
            </a:lvl1pPr>
            <a:lvl2pPr marL="554478" marR="0" lvl="1" indent="-138619" algn="l" rtl="0">
              <a:spcBef>
                <a:spcPts val="0"/>
              </a:spcBef>
              <a:spcAft>
                <a:spcPts val="0"/>
              </a:spcAft>
              <a:buSzPts val="1400"/>
              <a:buNone/>
              <a:defRPr sz="2911" b="0" i="0" u="none" strike="noStrike" cap="none">
                <a:solidFill>
                  <a:schemeClr val="lt1"/>
                </a:solidFill>
                <a:latin typeface="Arial"/>
                <a:ea typeface="Arial"/>
                <a:cs typeface="Arial"/>
                <a:sym typeface="Arial"/>
              </a:defRPr>
            </a:lvl2pPr>
            <a:lvl3pPr marL="831718" marR="0" lvl="2" indent="-138619" algn="l" rtl="0">
              <a:spcBef>
                <a:spcPts val="0"/>
              </a:spcBef>
              <a:spcAft>
                <a:spcPts val="0"/>
              </a:spcAft>
              <a:buSzPts val="1400"/>
              <a:buNone/>
              <a:defRPr sz="2911" b="0" i="0" u="none" strike="noStrike" cap="none">
                <a:solidFill>
                  <a:schemeClr val="lt1"/>
                </a:solidFill>
                <a:latin typeface="Arial"/>
                <a:ea typeface="Arial"/>
                <a:cs typeface="Arial"/>
                <a:sym typeface="Arial"/>
              </a:defRPr>
            </a:lvl3pPr>
            <a:lvl4pPr marL="1108956" marR="0" lvl="3" indent="-138619" algn="l" rtl="0">
              <a:spcBef>
                <a:spcPts val="0"/>
              </a:spcBef>
              <a:spcAft>
                <a:spcPts val="0"/>
              </a:spcAft>
              <a:buSzPts val="1400"/>
              <a:buNone/>
              <a:defRPr sz="2911" b="0" i="0" u="none" strike="noStrike" cap="none">
                <a:solidFill>
                  <a:schemeClr val="lt1"/>
                </a:solidFill>
                <a:latin typeface="Arial"/>
                <a:ea typeface="Arial"/>
                <a:cs typeface="Arial"/>
                <a:sym typeface="Arial"/>
              </a:defRPr>
            </a:lvl4pPr>
            <a:lvl5pPr marL="1386196" marR="0" lvl="4" indent="-138619" algn="l" rtl="0">
              <a:spcBef>
                <a:spcPts val="0"/>
              </a:spcBef>
              <a:spcAft>
                <a:spcPts val="0"/>
              </a:spcAft>
              <a:buSzPts val="1400"/>
              <a:buNone/>
              <a:defRPr sz="2911" b="0" i="0" u="none" strike="noStrike" cap="none">
                <a:solidFill>
                  <a:schemeClr val="lt1"/>
                </a:solidFill>
                <a:latin typeface="Arial"/>
                <a:ea typeface="Arial"/>
                <a:cs typeface="Arial"/>
                <a:sym typeface="Arial"/>
              </a:defRPr>
            </a:lvl5pPr>
            <a:lvl6pPr marL="1663434" marR="0" lvl="5" indent="-138619" algn="l" rtl="0">
              <a:spcBef>
                <a:spcPts val="0"/>
              </a:spcBef>
              <a:spcAft>
                <a:spcPts val="0"/>
              </a:spcAft>
              <a:buSzPts val="1400"/>
              <a:buNone/>
              <a:defRPr sz="1092" b="0" i="0" u="none" strike="noStrike" cap="none">
                <a:latin typeface="Arial"/>
                <a:ea typeface="Arial"/>
                <a:cs typeface="Arial"/>
                <a:sym typeface="Arial"/>
              </a:defRPr>
            </a:lvl6pPr>
            <a:lvl7pPr marL="1940674" marR="0" lvl="6" indent="-138619" algn="l" rtl="0">
              <a:spcBef>
                <a:spcPts val="0"/>
              </a:spcBef>
              <a:spcAft>
                <a:spcPts val="0"/>
              </a:spcAft>
              <a:buSzPts val="1400"/>
              <a:buNone/>
              <a:defRPr sz="1092" b="0" i="0" u="none" strike="noStrike" cap="none">
                <a:latin typeface="Arial"/>
                <a:ea typeface="Arial"/>
                <a:cs typeface="Arial"/>
                <a:sym typeface="Arial"/>
              </a:defRPr>
            </a:lvl7pPr>
            <a:lvl8pPr marL="2217914" marR="0" lvl="7" indent="-138619" algn="l" rtl="0">
              <a:spcBef>
                <a:spcPts val="0"/>
              </a:spcBef>
              <a:spcAft>
                <a:spcPts val="0"/>
              </a:spcAft>
              <a:buSzPts val="1400"/>
              <a:buNone/>
              <a:defRPr sz="1092" b="0" i="0" u="none" strike="noStrike" cap="none">
                <a:latin typeface="Arial"/>
                <a:ea typeface="Arial"/>
                <a:cs typeface="Arial"/>
                <a:sym typeface="Arial"/>
              </a:defRPr>
            </a:lvl8pPr>
            <a:lvl9pPr marL="2495152" marR="0" lvl="8" indent="-138619" algn="l" rtl="0">
              <a:spcBef>
                <a:spcPts val="0"/>
              </a:spcBef>
              <a:spcAft>
                <a:spcPts val="0"/>
              </a:spcAft>
              <a:buSzPts val="1400"/>
              <a:buNone/>
              <a:defRPr sz="1092" b="0" i="0" u="none" strike="noStrike" cap="none">
                <a:latin typeface="Arial"/>
                <a:ea typeface="Arial"/>
                <a:cs typeface="Arial"/>
                <a:sym typeface="Arial"/>
              </a:defRPr>
            </a:lvl9pPr>
          </a:lstStyle>
          <a:p>
            <a:endParaRPr/>
          </a:p>
        </p:txBody>
      </p:sp>
    </p:spTree>
    <p:extLst>
      <p:ext uri="{BB962C8B-B14F-4D97-AF65-F5344CB8AC3E}">
        <p14:creationId xmlns:p14="http://schemas.microsoft.com/office/powerpoint/2010/main" val="12393201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09540243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mp; Subtitle Slide_Red chevron">
  <p:cSld name="Title &amp; Subtitle Slide_Red chevron">
    <p:spTree>
      <p:nvGrpSpPr>
        <p:cNvPr id="1" name="Shape 52"/>
        <p:cNvGrpSpPr/>
        <p:nvPr/>
      </p:nvGrpSpPr>
      <p:grpSpPr>
        <a:xfrm>
          <a:off x="0" y="0"/>
          <a:ext cx="0" cy="0"/>
          <a:chOff x="0" y="0"/>
          <a:chExt cx="0" cy="0"/>
        </a:xfrm>
      </p:grpSpPr>
      <p:sp>
        <p:nvSpPr>
          <p:cNvPr id="53" name="Google Shape;53;p9"/>
          <p:cNvSpPr/>
          <p:nvPr/>
        </p:nvSpPr>
        <p:spPr>
          <a:xfrm>
            <a:off x="5340960" y="1"/>
            <a:ext cx="6851165" cy="6850684"/>
          </a:xfrm>
          <a:custGeom>
            <a:avLst/>
            <a:gdLst/>
            <a:ahLst/>
            <a:cxnLst/>
            <a:rect l="l" t="t" r="r" b="b"/>
            <a:pathLst>
              <a:path w="11297285" h="11297285" extrusionOk="0">
                <a:moveTo>
                  <a:pt x="5648550" y="0"/>
                </a:moveTo>
                <a:lnTo>
                  <a:pt x="0" y="0"/>
                </a:lnTo>
                <a:lnTo>
                  <a:pt x="5648560" y="5648560"/>
                </a:lnTo>
                <a:lnTo>
                  <a:pt x="0" y="11297142"/>
                </a:lnTo>
                <a:lnTo>
                  <a:pt x="5648550" y="11297142"/>
                </a:lnTo>
                <a:lnTo>
                  <a:pt x="11297038" y="5648560"/>
                </a:lnTo>
                <a:lnTo>
                  <a:pt x="5648550" y="0"/>
                </a:lnTo>
                <a:close/>
              </a:path>
            </a:pathLst>
          </a:custGeom>
          <a:solidFill>
            <a:srgbClr val="B51C3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54" name="Google Shape;54;p9"/>
          <p:cNvSpPr txBox="1">
            <a:spLocks noGrp="1"/>
          </p:cNvSpPr>
          <p:nvPr>
            <p:ph type="title"/>
          </p:nvPr>
        </p:nvSpPr>
        <p:spPr>
          <a:xfrm>
            <a:off x="248385" y="3013131"/>
            <a:ext cx="10514927" cy="132558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487" b="1" i="0" u="none" strike="noStrike" cap="none">
                <a:solidFill>
                  <a:schemeClr val="lt1"/>
                </a:solidFill>
                <a:latin typeface="Arial"/>
                <a:ea typeface="Arial"/>
                <a:cs typeface="Arial"/>
                <a:sym typeface="Arial"/>
              </a:defRPr>
            </a:lvl1pPr>
            <a:lvl2pPr lvl="1">
              <a:spcBef>
                <a:spcPts val="0"/>
              </a:spcBef>
              <a:spcAft>
                <a:spcPts val="0"/>
              </a:spcAft>
              <a:buSzPts val="1400"/>
              <a:buNone/>
              <a:defRPr sz="1092"/>
            </a:lvl2pPr>
            <a:lvl3pPr lvl="2">
              <a:spcBef>
                <a:spcPts val="0"/>
              </a:spcBef>
              <a:spcAft>
                <a:spcPts val="0"/>
              </a:spcAft>
              <a:buSzPts val="1400"/>
              <a:buNone/>
              <a:defRPr sz="1092"/>
            </a:lvl3pPr>
            <a:lvl4pPr lvl="3">
              <a:spcBef>
                <a:spcPts val="0"/>
              </a:spcBef>
              <a:spcAft>
                <a:spcPts val="0"/>
              </a:spcAft>
              <a:buSzPts val="1400"/>
              <a:buNone/>
              <a:defRPr sz="1092"/>
            </a:lvl4pPr>
            <a:lvl5pPr lvl="4">
              <a:spcBef>
                <a:spcPts val="0"/>
              </a:spcBef>
              <a:spcAft>
                <a:spcPts val="0"/>
              </a:spcAft>
              <a:buSzPts val="1400"/>
              <a:buNone/>
              <a:defRPr sz="1092"/>
            </a:lvl5pPr>
            <a:lvl6pPr lvl="5">
              <a:spcBef>
                <a:spcPts val="0"/>
              </a:spcBef>
              <a:spcAft>
                <a:spcPts val="0"/>
              </a:spcAft>
              <a:buSzPts val="1400"/>
              <a:buNone/>
              <a:defRPr sz="1092"/>
            </a:lvl6pPr>
            <a:lvl7pPr lvl="6">
              <a:spcBef>
                <a:spcPts val="0"/>
              </a:spcBef>
              <a:spcAft>
                <a:spcPts val="0"/>
              </a:spcAft>
              <a:buSzPts val="1400"/>
              <a:buNone/>
              <a:defRPr sz="1092"/>
            </a:lvl7pPr>
            <a:lvl8pPr lvl="7">
              <a:spcBef>
                <a:spcPts val="0"/>
              </a:spcBef>
              <a:spcAft>
                <a:spcPts val="0"/>
              </a:spcAft>
              <a:buSzPts val="1400"/>
              <a:buNone/>
              <a:defRPr sz="1092"/>
            </a:lvl8pPr>
            <a:lvl9pPr lvl="8">
              <a:spcBef>
                <a:spcPts val="0"/>
              </a:spcBef>
              <a:spcAft>
                <a:spcPts val="0"/>
              </a:spcAft>
              <a:buSzPts val="1400"/>
              <a:buNone/>
              <a:defRPr sz="1092"/>
            </a:lvl9pPr>
          </a:lstStyle>
          <a:p>
            <a:endParaRPr/>
          </a:p>
        </p:txBody>
      </p:sp>
      <p:sp>
        <p:nvSpPr>
          <p:cNvPr id="55" name="Google Shape;55;p9"/>
          <p:cNvSpPr txBox="1">
            <a:spLocks noGrp="1"/>
          </p:cNvSpPr>
          <p:nvPr>
            <p:ph type="body" idx="1"/>
          </p:nvPr>
        </p:nvSpPr>
        <p:spPr>
          <a:xfrm>
            <a:off x="248384" y="3798662"/>
            <a:ext cx="10607349" cy="401431"/>
          </a:xfrm>
          <a:prstGeom prst="rect">
            <a:avLst/>
          </a:prstGeom>
          <a:noFill/>
          <a:ln>
            <a:noFill/>
          </a:ln>
        </p:spPr>
        <p:txBody>
          <a:bodyPr spcFirstLastPara="1" wrap="square" lIns="91425" tIns="45700" rIns="91425" bIns="45700" anchor="t" anchorCtr="0">
            <a:noAutofit/>
          </a:bodyPr>
          <a:lstStyle>
            <a:lvl1pPr marL="277240" marR="0" lvl="0" indent="-138619" algn="l" rtl="0">
              <a:spcBef>
                <a:spcPts val="0"/>
              </a:spcBef>
              <a:spcAft>
                <a:spcPts val="0"/>
              </a:spcAft>
              <a:buSzPts val="1400"/>
              <a:buNone/>
              <a:defRPr sz="2911" b="0" i="0" u="none" strike="noStrike" cap="none">
                <a:solidFill>
                  <a:schemeClr val="lt1"/>
                </a:solidFill>
                <a:latin typeface="Arial"/>
                <a:ea typeface="Arial"/>
                <a:cs typeface="Arial"/>
                <a:sym typeface="Arial"/>
              </a:defRPr>
            </a:lvl1pPr>
            <a:lvl2pPr marL="554478" marR="0" lvl="1" indent="-138619" algn="l" rtl="0">
              <a:spcBef>
                <a:spcPts val="0"/>
              </a:spcBef>
              <a:spcAft>
                <a:spcPts val="0"/>
              </a:spcAft>
              <a:buSzPts val="1400"/>
              <a:buNone/>
              <a:defRPr sz="2911" b="0" i="0" u="none" strike="noStrike" cap="none">
                <a:solidFill>
                  <a:schemeClr val="lt1"/>
                </a:solidFill>
                <a:latin typeface="Arial"/>
                <a:ea typeface="Arial"/>
                <a:cs typeface="Arial"/>
                <a:sym typeface="Arial"/>
              </a:defRPr>
            </a:lvl2pPr>
            <a:lvl3pPr marL="831718" marR="0" lvl="2" indent="-138619" algn="l" rtl="0">
              <a:spcBef>
                <a:spcPts val="0"/>
              </a:spcBef>
              <a:spcAft>
                <a:spcPts val="0"/>
              </a:spcAft>
              <a:buSzPts val="1400"/>
              <a:buNone/>
              <a:defRPr sz="2911" b="0" i="0" u="none" strike="noStrike" cap="none">
                <a:solidFill>
                  <a:schemeClr val="lt1"/>
                </a:solidFill>
                <a:latin typeface="Arial"/>
                <a:ea typeface="Arial"/>
                <a:cs typeface="Arial"/>
                <a:sym typeface="Arial"/>
              </a:defRPr>
            </a:lvl3pPr>
            <a:lvl4pPr marL="1108956" marR="0" lvl="3" indent="-138619" algn="l" rtl="0">
              <a:spcBef>
                <a:spcPts val="0"/>
              </a:spcBef>
              <a:spcAft>
                <a:spcPts val="0"/>
              </a:spcAft>
              <a:buSzPts val="1400"/>
              <a:buNone/>
              <a:defRPr sz="2911" b="0" i="0" u="none" strike="noStrike" cap="none">
                <a:solidFill>
                  <a:schemeClr val="lt1"/>
                </a:solidFill>
                <a:latin typeface="Arial"/>
                <a:ea typeface="Arial"/>
                <a:cs typeface="Arial"/>
                <a:sym typeface="Arial"/>
              </a:defRPr>
            </a:lvl4pPr>
            <a:lvl5pPr marL="1386196" marR="0" lvl="4" indent="-138619" algn="l" rtl="0">
              <a:spcBef>
                <a:spcPts val="0"/>
              </a:spcBef>
              <a:spcAft>
                <a:spcPts val="0"/>
              </a:spcAft>
              <a:buSzPts val="1400"/>
              <a:buNone/>
              <a:defRPr sz="2911" b="0" i="0" u="none" strike="noStrike" cap="none">
                <a:solidFill>
                  <a:schemeClr val="lt1"/>
                </a:solidFill>
                <a:latin typeface="Arial"/>
                <a:ea typeface="Arial"/>
                <a:cs typeface="Arial"/>
                <a:sym typeface="Arial"/>
              </a:defRPr>
            </a:lvl5pPr>
            <a:lvl6pPr marL="1663434" marR="0" lvl="5" indent="-138619" algn="l" rtl="0">
              <a:spcBef>
                <a:spcPts val="0"/>
              </a:spcBef>
              <a:spcAft>
                <a:spcPts val="0"/>
              </a:spcAft>
              <a:buSzPts val="1400"/>
              <a:buNone/>
              <a:defRPr sz="1092" b="0" i="0" u="none" strike="noStrike" cap="none">
                <a:latin typeface="Arial"/>
                <a:ea typeface="Arial"/>
                <a:cs typeface="Arial"/>
                <a:sym typeface="Arial"/>
              </a:defRPr>
            </a:lvl6pPr>
            <a:lvl7pPr marL="1940674" marR="0" lvl="6" indent="-138619" algn="l" rtl="0">
              <a:spcBef>
                <a:spcPts val="0"/>
              </a:spcBef>
              <a:spcAft>
                <a:spcPts val="0"/>
              </a:spcAft>
              <a:buSzPts val="1400"/>
              <a:buNone/>
              <a:defRPr sz="1092" b="0" i="0" u="none" strike="noStrike" cap="none">
                <a:latin typeface="Arial"/>
                <a:ea typeface="Arial"/>
                <a:cs typeface="Arial"/>
                <a:sym typeface="Arial"/>
              </a:defRPr>
            </a:lvl7pPr>
            <a:lvl8pPr marL="2217914" marR="0" lvl="7" indent="-138619" algn="l" rtl="0">
              <a:spcBef>
                <a:spcPts val="0"/>
              </a:spcBef>
              <a:spcAft>
                <a:spcPts val="0"/>
              </a:spcAft>
              <a:buSzPts val="1400"/>
              <a:buNone/>
              <a:defRPr sz="1092" b="0" i="0" u="none" strike="noStrike" cap="none">
                <a:latin typeface="Arial"/>
                <a:ea typeface="Arial"/>
                <a:cs typeface="Arial"/>
                <a:sym typeface="Arial"/>
              </a:defRPr>
            </a:lvl8pPr>
            <a:lvl9pPr marL="2495152" marR="0" lvl="8" indent="-138619" algn="l" rtl="0">
              <a:spcBef>
                <a:spcPts val="0"/>
              </a:spcBef>
              <a:spcAft>
                <a:spcPts val="0"/>
              </a:spcAft>
              <a:buSzPts val="1400"/>
              <a:buNone/>
              <a:defRPr sz="1092" b="0" i="0" u="none" strike="noStrike" cap="none">
                <a:latin typeface="Arial"/>
                <a:ea typeface="Arial"/>
                <a:cs typeface="Arial"/>
                <a:sym typeface="Arial"/>
              </a:defRPr>
            </a:lvl9pPr>
          </a:lstStyle>
          <a:p>
            <a:endParaRPr/>
          </a:p>
        </p:txBody>
      </p:sp>
    </p:spTree>
    <p:extLst>
      <p:ext uri="{BB962C8B-B14F-4D97-AF65-F5344CB8AC3E}">
        <p14:creationId xmlns:p14="http://schemas.microsoft.com/office/powerpoint/2010/main" val="391679360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1_Standard colour slide_Purple">
  <p:cSld name="1_Standard colour slide_Purple">
    <p:spTree>
      <p:nvGrpSpPr>
        <p:cNvPr id="1" name="Shape 56"/>
        <p:cNvGrpSpPr/>
        <p:nvPr/>
      </p:nvGrpSpPr>
      <p:grpSpPr>
        <a:xfrm>
          <a:off x="0" y="0"/>
          <a:ext cx="0" cy="0"/>
          <a:chOff x="0" y="0"/>
          <a:chExt cx="0" cy="0"/>
        </a:xfrm>
      </p:grpSpPr>
      <p:sp>
        <p:nvSpPr>
          <p:cNvPr id="57" name="Google Shape;57;p10"/>
          <p:cNvSpPr/>
          <p:nvPr/>
        </p:nvSpPr>
        <p:spPr>
          <a:xfrm>
            <a:off x="0" y="2"/>
            <a:ext cx="12192000" cy="6857615"/>
          </a:xfrm>
          <a:custGeom>
            <a:avLst/>
            <a:gdLst/>
            <a:ahLst/>
            <a:cxnLst/>
            <a:rect l="l" t="t" r="r" b="b"/>
            <a:pathLst>
              <a:path w="20104100" h="11308715" extrusionOk="0">
                <a:moveTo>
                  <a:pt x="0" y="11308556"/>
                </a:moveTo>
                <a:lnTo>
                  <a:pt x="20104099" y="11308556"/>
                </a:lnTo>
                <a:lnTo>
                  <a:pt x="20104099" y="0"/>
                </a:lnTo>
                <a:lnTo>
                  <a:pt x="0" y="0"/>
                </a:lnTo>
                <a:lnTo>
                  <a:pt x="0" y="11308556"/>
                </a:lnTo>
                <a:close/>
              </a:path>
            </a:pathLst>
          </a:custGeom>
          <a:solidFill>
            <a:srgbClr val="77286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3">
              <a:solidFill>
                <a:schemeClr val="dk1"/>
              </a:solidFill>
              <a:latin typeface="Arial"/>
              <a:ea typeface="Arial"/>
              <a:cs typeface="Arial"/>
              <a:sym typeface="Arial"/>
            </a:endParaRPr>
          </a:p>
        </p:txBody>
      </p:sp>
      <p:sp>
        <p:nvSpPr>
          <p:cNvPr id="58" name="Google Shape;58;p10"/>
          <p:cNvSpPr txBox="1"/>
          <p:nvPr/>
        </p:nvSpPr>
        <p:spPr>
          <a:xfrm>
            <a:off x="317575" y="1424455"/>
            <a:ext cx="10514927" cy="1325584"/>
          </a:xfrm>
          <a:prstGeom prst="rect">
            <a:avLst/>
          </a:prstGeom>
          <a:noFill/>
          <a:ln>
            <a:noFill/>
          </a:ln>
        </p:spPr>
        <p:txBody>
          <a:bodyPr spcFirstLastPara="1" wrap="square" lIns="55440" tIns="27713" rIns="55440" bIns="27713"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092" b="0" i="0" u="none" strike="noStrike" cap="none">
              <a:solidFill>
                <a:srgbClr val="000000"/>
              </a:solidFill>
              <a:latin typeface="Calibri"/>
              <a:ea typeface="Calibri"/>
              <a:cs typeface="Calibri"/>
              <a:sym typeface="Calibri"/>
            </a:endParaRPr>
          </a:p>
        </p:txBody>
      </p:sp>
      <p:sp>
        <p:nvSpPr>
          <p:cNvPr id="59" name="Google Shape;59;p10"/>
          <p:cNvSpPr/>
          <p:nvPr/>
        </p:nvSpPr>
        <p:spPr>
          <a:xfrm>
            <a:off x="317501" y="6386296"/>
            <a:ext cx="11557369" cy="0"/>
          </a:xfrm>
          <a:custGeom>
            <a:avLst/>
            <a:gdLst/>
            <a:ahLst/>
            <a:cxnLst/>
            <a:rect l="l" t="t" r="r" b="b"/>
            <a:pathLst>
              <a:path w="19057620" h="120000" extrusionOk="0">
                <a:moveTo>
                  <a:pt x="0" y="0"/>
                </a:moveTo>
                <a:lnTo>
                  <a:pt x="19057011" y="0"/>
                </a:lnTo>
              </a:path>
            </a:pathLst>
          </a:custGeom>
          <a:noFill/>
          <a:ln w="41875"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60" name="Google Shape;60;p10"/>
          <p:cNvSpPr/>
          <p:nvPr/>
        </p:nvSpPr>
        <p:spPr>
          <a:xfrm>
            <a:off x="792049" y="514577"/>
            <a:ext cx="1155660" cy="167503"/>
          </a:xfrm>
          <a:custGeom>
            <a:avLst/>
            <a:gdLst/>
            <a:ahLst/>
            <a:cxnLst/>
            <a:rect l="l" t="t" r="r" b="b"/>
            <a:pathLst>
              <a:path w="1905635" h="276225" extrusionOk="0">
                <a:moveTo>
                  <a:pt x="1836551" y="59474"/>
                </a:moveTo>
                <a:lnTo>
                  <a:pt x="1804672" y="66562"/>
                </a:lnTo>
                <a:lnTo>
                  <a:pt x="1782858" y="85192"/>
                </a:lnTo>
                <a:lnTo>
                  <a:pt x="1770335" y="111410"/>
                </a:lnTo>
                <a:lnTo>
                  <a:pt x="1766333" y="141262"/>
                </a:lnTo>
                <a:lnTo>
                  <a:pt x="1770335" y="172869"/>
                </a:lnTo>
                <a:lnTo>
                  <a:pt x="1782858" y="198891"/>
                </a:lnTo>
                <a:lnTo>
                  <a:pt x="1804672" y="216547"/>
                </a:lnTo>
                <a:lnTo>
                  <a:pt x="1836551" y="223050"/>
                </a:lnTo>
                <a:lnTo>
                  <a:pt x="1862357" y="219283"/>
                </a:lnTo>
                <a:lnTo>
                  <a:pt x="1881887" y="208392"/>
                </a:lnTo>
                <a:lnTo>
                  <a:pt x="1882719" y="207344"/>
                </a:lnTo>
                <a:lnTo>
                  <a:pt x="1836551" y="207344"/>
                </a:lnTo>
                <a:lnTo>
                  <a:pt x="1813216" y="201745"/>
                </a:lnTo>
                <a:lnTo>
                  <a:pt x="1797315" y="187320"/>
                </a:lnTo>
                <a:lnTo>
                  <a:pt x="1788229" y="167627"/>
                </a:lnTo>
                <a:lnTo>
                  <a:pt x="1785338" y="146225"/>
                </a:lnTo>
                <a:lnTo>
                  <a:pt x="1905039" y="146225"/>
                </a:lnTo>
                <a:lnTo>
                  <a:pt x="1903614" y="130519"/>
                </a:lnTo>
                <a:lnTo>
                  <a:pt x="1785338" y="130519"/>
                </a:lnTo>
                <a:lnTo>
                  <a:pt x="1790314" y="110026"/>
                </a:lnTo>
                <a:lnTo>
                  <a:pt x="1800409" y="92312"/>
                </a:lnTo>
                <a:lnTo>
                  <a:pt x="1815772" y="79862"/>
                </a:lnTo>
                <a:lnTo>
                  <a:pt x="1836551" y="75160"/>
                </a:lnTo>
                <a:lnTo>
                  <a:pt x="1877644" y="75160"/>
                </a:lnTo>
                <a:lnTo>
                  <a:pt x="1868765" y="67002"/>
                </a:lnTo>
                <a:lnTo>
                  <a:pt x="1836551" y="59474"/>
                </a:lnTo>
                <a:close/>
              </a:path>
              <a:path w="1905635" h="276225" extrusionOk="0">
                <a:moveTo>
                  <a:pt x="1904308" y="167701"/>
                </a:moveTo>
                <a:lnTo>
                  <a:pt x="1885282" y="167701"/>
                </a:lnTo>
                <a:lnTo>
                  <a:pt x="1879189" y="183658"/>
                </a:lnTo>
                <a:lnTo>
                  <a:pt x="1869292" y="196200"/>
                </a:lnTo>
                <a:lnTo>
                  <a:pt x="1855207" y="204404"/>
                </a:lnTo>
                <a:lnTo>
                  <a:pt x="1836551" y="207344"/>
                </a:lnTo>
                <a:lnTo>
                  <a:pt x="1882719" y="207344"/>
                </a:lnTo>
                <a:lnTo>
                  <a:pt x="1895688" y="190993"/>
                </a:lnTo>
                <a:lnTo>
                  <a:pt x="1904308" y="167701"/>
                </a:lnTo>
                <a:close/>
              </a:path>
              <a:path w="1905635" h="276225" extrusionOk="0">
                <a:moveTo>
                  <a:pt x="1905114" y="146225"/>
                </a:moveTo>
                <a:lnTo>
                  <a:pt x="1905114" y="147053"/>
                </a:lnTo>
                <a:lnTo>
                  <a:pt x="1905114" y="146225"/>
                </a:lnTo>
                <a:close/>
              </a:path>
              <a:path w="1905635" h="276225" extrusionOk="0">
                <a:moveTo>
                  <a:pt x="1877644" y="75160"/>
                </a:moveTo>
                <a:lnTo>
                  <a:pt x="1836551" y="75160"/>
                </a:lnTo>
                <a:lnTo>
                  <a:pt x="1857077" y="79742"/>
                </a:lnTo>
                <a:lnTo>
                  <a:pt x="1872488" y="91994"/>
                </a:lnTo>
                <a:lnTo>
                  <a:pt x="1882326" y="109668"/>
                </a:lnTo>
                <a:lnTo>
                  <a:pt x="1886131" y="130519"/>
                </a:lnTo>
                <a:lnTo>
                  <a:pt x="1903614" y="130519"/>
                </a:lnTo>
                <a:lnTo>
                  <a:pt x="1902196" y="114899"/>
                </a:lnTo>
                <a:lnTo>
                  <a:pt x="1890363" y="86846"/>
                </a:lnTo>
                <a:lnTo>
                  <a:pt x="1877644" y="75160"/>
                </a:lnTo>
                <a:close/>
              </a:path>
              <a:path w="1905635" h="276225" extrusionOk="0">
                <a:moveTo>
                  <a:pt x="1706031" y="64437"/>
                </a:moveTo>
                <a:lnTo>
                  <a:pt x="1688681" y="64437"/>
                </a:lnTo>
                <a:lnTo>
                  <a:pt x="1688681" y="218914"/>
                </a:lnTo>
                <a:lnTo>
                  <a:pt x="1707665" y="218914"/>
                </a:lnTo>
                <a:lnTo>
                  <a:pt x="1707665" y="136320"/>
                </a:lnTo>
                <a:lnTo>
                  <a:pt x="1711824" y="113720"/>
                </a:lnTo>
                <a:lnTo>
                  <a:pt x="1720218" y="100792"/>
                </a:lnTo>
                <a:lnTo>
                  <a:pt x="1706031" y="100792"/>
                </a:lnTo>
                <a:lnTo>
                  <a:pt x="1706031" y="64437"/>
                </a:lnTo>
                <a:close/>
              </a:path>
              <a:path w="1905635" h="276225" extrusionOk="0">
                <a:moveTo>
                  <a:pt x="1765506" y="61956"/>
                </a:moveTo>
                <a:lnTo>
                  <a:pt x="1745886" y="64070"/>
                </a:lnTo>
                <a:lnTo>
                  <a:pt x="1729359" y="71452"/>
                </a:lnTo>
                <a:lnTo>
                  <a:pt x="1716239" y="83794"/>
                </a:lnTo>
                <a:lnTo>
                  <a:pt x="1706838" y="100792"/>
                </a:lnTo>
                <a:lnTo>
                  <a:pt x="1720218" y="100792"/>
                </a:lnTo>
                <a:lnTo>
                  <a:pt x="1723577" y="95620"/>
                </a:lnTo>
                <a:lnTo>
                  <a:pt x="1741833" y="84030"/>
                </a:lnTo>
                <a:lnTo>
                  <a:pt x="1765506" y="80960"/>
                </a:lnTo>
                <a:lnTo>
                  <a:pt x="1765506" y="61956"/>
                </a:lnTo>
                <a:close/>
              </a:path>
              <a:path w="1905635" h="276225" extrusionOk="0">
                <a:moveTo>
                  <a:pt x="1637447" y="17350"/>
                </a:moveTo>
                <a:lnTo>
                  <a:pt x="1619270" y="17350"/>
                </a:lnTo>
                <a:lnTo>
                  <a:pt x="1619270" y="63600"/>
                </a:lnTo>
                <a:lnTo>
                  <a:pt x="1592014" y="63600"/>
                </a:lnTo>
                <a:lnTo>
                  <a:pt x="1592014" y="79306"/>
                </a:lnTo>
                <a:lnTo>
                  <a:pt x="1619270" y="79306"/>
                </a:lnTo>
                <a:lnTo>
                  <a:pt x="1619270" y="185889"/>
                </a:lnTo>
                <a:lnTo>
                  <a:pt x="1620962" y="202453"/>
                </a:lnTo>
                <a:lnTo>
                  <a:pt x="1626606" y="213136"/>
                </a:lnTo>
                <a:lnTo>
                  <a:pt x="1637050" y="218865"/>
                </a:lnTo>
                <a:lnTo>
                  <a:pt x="1653143" y="220569"/>
                </a:lnTo>
                <a:lnTo>
                  <a:pt x="1658933" y="220569"/>
                </a:lnTo>
                <a:lnTo>
                  <a:pt x="1663886" y="219762"/>
                </a:lnTo>
                <a:lnTo>
                  <a:pt x="1669666" y="219762"/>
                </a:lnTo>
                <a:lnTo>
                  <a:pt x="1669666" y="204067"/>
                </a:lnTo>
                <a:lnTo>
                  <a:pt x="1653143" y="204067"/>
                </a:lnTo>
                <a:lnTo>
                  <a:pt x="1645116" y="202224"/>
                </a:lnTo>
                <a:lnTo>
                  <a:pt x="1640340" y="198068"/>
                </a:lnTo>
                <a:lnTo>
                  <a:pt x="1638041" y="191746"/>
                </a:lnTo>
                <a:lnTo>
                  <a:pt x="1637447" y="183408"/>
                </a:lnTo>
                <a:lnTo>
                  <a:pt x="1637447" y="78479"/>
                </a:lnTo>
                <a:lnTo>
                  <a:pt x="1668849" y="78479"/>
                </a:lnTo>
                <a:lnTo>
                  <a:pt x="1668849" y="62783"/>
                </a:lnTo>
                <a:lnTo>
                  <a:pt x="1637447" y="62783"/>
                </a:lnTo>
                <a:lnTo>
                  <a:pt x="1637447" y="17350"/>
                </a:lnTo>
                <a:close/>
              </a:path>
              <a:path w="1905635" h="276225" extrusionOk="0">
                <a:moveTo>
                  <a:pt x="1669666" y="203218"/>
                </a:moveTo>
                <a:lnTo>
                  <a:pt x="1663886" y="204067"/>
                </a:lnTo>
                <a:lnTo>
                  <a:pt x="1669666" y="204067"/>
                </a:lnTo>
                <a:lnTo>
                  <a:pt x="1669666" y="203218"/>
                </a:lnTo>
                <a:close/>
              </a:path>
              <a:path w="1905635" h="276225" extrusionOk="0">
                <a:moveTo>
                  <a:pt x="1473850" y="64437"/>
                </a:moveTo>
                <a:lnTo>
                  <a:pt x="1454866" y="64437"/>
                </a:lnTo>
                <a:lnTo>
                  <a:pt x="1454866" y="218914"/>
                </a:lnTo>
                <a:lnTo>
                  <a:pt x="1473850" y="218914"/>
                </a:lnTo>
                <a:lnTo>
                  <a:pt x="1473850" y="128048"/>
                </a:lnTo>
                <a:lnTo>
                  <a:pt x="1477645" y="106881"/>
                </a:lnTo>
                <a:lnTo>
                  <a:pt x="1486977" y="90855"/>
                </a:lnTo>
                <a:lnTo>
                  <a:pt x="1473850" y="90855"/>
                </a:lnTo>
                <a:lnTo>
                  <a:pt x="1473850" y="64437"/>
                </a:lnTo>
                <a:close/>
              </a:path>
              <a:path w="1905635" h="276225" extrusionOk="0">
                <a:moveTo>
                  <a:pt x="1569025" y="75160"/>
                </a:moveTo>
                <a:lnTo>
                  <a:pt x="1522602" y="75160"/>
                </a:lnTo>
                <a:lnTo>
                  <a:pt x="1541699" y="78684"/>
                </a:lnTo>
                <a:lnTo>
                  <a:pt x="1553900" y="88484"/>
                </a:lnTo>
                <a:lnTo>
                  <a:pt x="1560368" y="103396"/>
                </a:lnTo>
                <a:lnTo>
                  <a:pt x="1562266" y="122258"/>
                </a:lnTo>
                <a:lnTo>
                  <a:pt x="1562266" y="218914"/>
                </a:lnTo>
                <a:lnTo>
                  <a:pt x="1581271" y="218914"/>
                </a:lnTo>
                <a:lnTo>
                  <a:pt x="1581271" y="118970"/>
                </a:lnTo>
                <a:lnTo>
                  <a:pt x="1578522" y="93978"/>
                </a:lnTo>
                <a:lnTo>
                  <a:pt x="1569191" y="75271"/>
                </a:lnTo>
                <a:lnTo>
                  <a:pt x="1569025" y="75160"/>
                </a:lnTo>
                <a:close/>
              </a:path>
              <a:path w="1905635" h="276225" extrusionOk="0">
                <a:moveTo>
                  <a:pt x="1524278" y="59474"/>
                </a:moveTo>
                <a:lnTo>
                  <a:pt x="1508047" y="61708"/>
                </a:lnTo>
                <a:lnTo>
                  <a:pt x="1493598" y="68046"/>
                </a:lnTo>
                <a:lnTo>
                  <a:pt x="1482094" y="77943"/>
                </a:lnTo>
                <a:lnTo>
                  <a:pt x="1474698" y="90855"/>
                </a:lnTo>
                <a:lnTo>
                  <a:pt x="1486977" y="90855"/>
                </a:lnTo>
                <a:lnTo>
                  <a:pt x="1487397" y="90134"/>
                </a:lnTo>
                <a:lnTo>
                  <a:pt x="1502563" y="79122"/>
                </a:lnTo>
                <a:lnTo>
                  <a:pt x="1522602" y="75160"/>
                </a:lnTo>
                <a:lnTo>
                  <a:pt x="1569025" y="75160"/>
                </a:lnTo>
                <a:lnTo>
                  <a:pt x="1551652" y="63539"/>
                </a:lnTo>
                <a:lnTo>
                  <a:pt x="1524278" y="59474"/>
                </a:lnTo>
                <a:close/>
              </a:path>
              <a:path w="1905635" h="276225" extrusionOk="0">
                <a:moveTo>
                  <a:pt x="1364817" y="59474"/>
                </a:moveTo>
                <a:lnTo>
                  <a:pt x="1332937" y="66562"/>
                </a:lnTo>
                <a:lnTo>
                  <a:pt x="1311123" y="85192"/>
                </a:lnTo>
                <a:lnTo>
                  <a:pt x="1298601" y="111410"/>
                </a:lnTo>
                <a:lnTo>
                  <a:pt x="1294599" y="141262"/>
                </a:lnTo>
                <a:lnTo>
                  <a:pt x="1298601" y="172869"/>
                </a:lnTo>
                <a:lnTo>
                  <a:pt x="1311123" y="198891"/>
                </a:lnTo>
                <a:lnTo>
                  <a:pt x="1332937" y="216547"/>
                </a:lnTo>
                <a:lnTo>
                  <a:pt x="1364817" y="223050"/>
                </a:lnTo>
                <a:lnTo>
                  <a:pt x="1390614" y="219283"/>
                </a:lnTo>
                <a:lnTo>
                  <a:pt x="1410142" y="208392"/>
                </a:lnTo>
                <a:lnTo>
                  <a:pt x="1410974" y="207344"/>
                </a:lnTo>
                <a:lnTo>
                  <a:pt x="1364817" y="207344"/>
                </a:lnTo>
                <a:lnTo>
                  <a:pt x="1341478" y="201745"/>
                </a:lnTo>
                <a:lnTo>
                  <a:pt x="1325570" y="187320"/>
                </a:lnTo>
                <a:lnTo>
                  <a:pt x="1316477" y="167627"/>
                </a:lnTo>
                <a:lnTo>
                  <a:pt x="1313583" y="146225"/>
                </a:lnTo>
                <a:lnTo>
                  <a:pt x="1433305" y="146225"/>
                </a:lnTo>
                <a:lnTo>
                  <a:pt x="1431874" y="130519"/>
                </a:lnTo>
                <a:lnTo>
                  <a:pt x="1313583" y="130519"/>
                </a:lnTo>
                <a:lnTo>
                  <a:pt x="1318577" y="110026"/>
                </a:lnTo>
                <a:lnTo>
                  <a:pt x="1328672" y="92312"/>
                </a:lnTo>
                <a:lnTo>
                  <a:pt x="1344032" y="79862"/>
                </a:lnTo>
                <a:lnTo>
                  <a:pt x="1364817" y="75160"/>
                </a:lnTo>
                <a:lnTo>
                  <a:pt x="1405896" y="75160"/>
                </a:lnTo>
                <a:lnTo>
                  <a:pt x="1397019" y="67002"/>
                </a:lnTo>
                <a:lnTo>
                  <a:pt x="1364817" y="59474"/>
                </a:lnTo>
                <a:close/>
              </a:path>
              <a:path w="1905635" h="276225" extrusionOk="0">
                <a:moveTo>
                  <a:pt x="1432553" y="167701"/>
                </a:moveTo>
                <a:lnTo>
                  <a:pt x="1413569" y="167701"/>
                </a:lnTo>
                <a:lnTo>
                  <a:pt x="1407456" y="183658"/>
                </a:lnTo>
                <a:lnTo>
                  <a:pt x="1397549" y="196200"/>
                </a:lnTo>
                <a:lnTo>
                  <a:pt x="1383463" y="204404"/>
                </a:lnTo>
                <a:lnTo>
                  <a:pt x="1364817" y="207344"/>
                </a:lnTo>
                <a:lnTo>
                  <a:pt x="1410974" y="207344"/>
                </a:lnTo>
                <a:lnTo>
                  <a:pt x="1423942" y="190993"/>
                </a:lnTo>
                <a:lnTo>
                  <a:pt x="1432553" y="167701"/>
                </a:lnTo>
                <a:close/>
              </a:path>
              <a:path w="1905635" h="276225" extrusionOk="0">
                <a:moveTo>
                  <a:pt x="1433380" y="146225"/>
                </a:moveTo>
                <a:lnTo>
                  <a:pt x="1433380" y="147053"/>
                </a:lnTo>
                <a:lnTo>
                  <a:pt x="1433380" y="146225"/>
                </a:lnTo>
                <a:close/>
              </a:path>
              <a:path w="1905635" h="276225" extrusionOk="0">
                <a:moveTo>
                  <a:pt x="1405896" y="75160"/>
                </a:moveTo>
                <a:lnTo>
                  <a:pt x="1364817" y="75160"/>
                </a:lnTo>
                <a:lnTo>
                  <a:pt x="1385346" y="79742"/>
                </a:lnTo>
                <a:lnTo>
                  <a:pt x="1400759" y="91994"/>
                </a:lnTo>
                <a:lnTo>
                  <a:pt x="1410591" y="109668"/>
                </a:lnTo>
                <a:lnTo>
                  <a:pt x="1414375" y="130519"/>
                </a:lnTo>
                <a:lnTo>
                  <a:pt x="1431874" y="130519"/>
                </a:lnTo>
                <a:lnTo>
                  <a:pt x="1430450" y="114899"/>
                </a:lnTo>
                <a:lnTo>
                  <a:pt x="1418613" y="86846"/>
                </a:lnTo>
                <a:lnTo>
                  <a:pt x="1405896" y="75160"/>
                </a:lnTo>
                <a:close/>
              </a:path>
              <a:path w="1905635" h="276225" extrusionOk="0">
                <a:moveTo>
                  <a:pt x="1190476" y="0"/>
                </a:moveTo>
                <a:lnTo>
                  <a:pt x="1146025" y="9177"/>
                </a:lnTo>
                <a:lnTo>
                  <a:pt x="1114276" y="33767"/>
                </a:lnTo>
                <a:lnTo>
                  <a:pt x="1095222" y="69390"/>
                </a:lnTo>
                <a:lnTo>
                  <a:pt x="1088877" y="111535"/>
                </a:lnTo>
                <a:lnTo>
                  <a:pt x="1095227" y="153701"/>
                </a:lnTo>
                <a:lnTo>
                  <a:pt x="1114276" y="189286"/>
                </a:lnTo>
                <a:lnTo>
                  <a:pt x="1146025" y="213873"/>
                </a:lnTo>
                <a:lnTo>
                  <a:pt x="1190476" y="223050"/>
                </a:lnTo>
                <a:lnTo>
                  <a:pt x="1224870" y="216946"/>
                </a:lnTo>
                <a:lnTo>
                  <a:pt x="1242359" y="205700"/>
                </a:lnTo>
                <a:lnTo>
                  <a:pt x="1190476" y="205700"/>
                </a:lnTo>
                <a:lnTo>
                  <a:pt x="1153784" y="197491"/>
                </a:lnTo>
                <a:lnTo>
                  <a:pt x="1128629" y="175961"/>
                </a:lnTo>
                <a:lnTo>
                  <a:pt x="1114160" y="145760"/>
                </a:lnTo>
                <a:lnTo>
                  <a:pt x="1109526" y="111535"/>
                </a:lnTo>
                <a:lnTo>
                  <a:pt x="1114160" y="76949"/>
                </a:lnTo>
                <a:lnTo>
                  <a:pt x="1128629" y="46781"/>
                </a:lnTo>
                <a:lnTo>
                  <a:pt x="1153784" y="25443"/>
                </a:lnTo>
                <a:lnTo>
                  <a:pt x="1190476" y="17350"/>
                </a:lnTo>
                <a:lnTo>
                  <a:pt x="1245849" y="17350"/>
                </a:lnTo>
                <a:lnTo>
                  <a:pt x="1220173" y="4453"/>
                </a:lnTo>
                <a:lnTo>
                  <a:pt x="1190476" y="0"/>
                </a:lnTo>
                <a:close/>
              </a:path>
              <a:path w="1905635" h="276225" extrusionOk="0">
                <a:moveTo>
                  <a:pt x="1279720" y="137137"/>
                </a:moveTo>
                <a:lnTo>
                  <a:pt x="1259071" y="137137"/>
                </a:lnTo>
                <a:lnTo>
                  <a:pt x="1252186" y="163880"/>
                </a:lnTo>
                <a:lnTo>
                  <a:pt x="1238097" y="185668"/>
                </a:lnTo>
                <a:lnTo>
                  <a:pt x="1217346" y="200331"/>
                </a:lnTo>
                <a:lnTo>
                  <a:pt x="1190476" y="205700"/>
                </a:lnTo>
                <a:lnTo>
                  <a:pt x="1242359" y="205700"/>
                </a:lnTo>
                <a:lnTo>
                  <a:pt x="1251825" y="199613"/>
                </a:lnTo>
                <a:lnTo>
                  <a:pt x="1270417" y="172520"/>
                </a:lnTo>
                <a:lnTo>
                  <a:pt x="1279720" y="137137"/>
                </a:lnTo>
                <a:close/>
              </a:path>
              <a:path w="1905635" h="276225" extrusionOk="0">
                <a:moveTo>
                  <a:pt x="1245849" y="17350"/>
                </a:moveTo>
                <a:lnTo>
                  <a:pt x="1190476" y="17350"/>
                </a:lnTo>
                <a:lnTo>
                  <a:pt x="1213007" y="20832"/>
                </a:lnTo>
                <a:lnTo>
                  <a:pt x="1232517" y="30974"/>
                </a:lnTo>
                <a:lnTo>
                  <a:pt x="1247534" y="47313"/>
                </a:lnTo>
                <a:lnTo>
                  <a:pt x="1256590" y="69390"/>
                </a:lnTo>
                <a:lnTo>
                  <a:pt x="1276421" y="69390"/>
                </a:lnTo>
                <a:lnTo>
                  <a:pt x="1266244" y="39381"/>
                </a:lnTo>
                <a:lnTo>
                  <a:pt x="1246462" y="17657"/>
                </a:lnTo>
                <a:lnTo>
                  <a:pt x="1245849" y="17350"/>
                </a:lnTo>
                <a:close/>
              </a:path>
              <a:path w="1905635" h="276225" extrusionOk="0">
                <a:moveTo>
                  <a:pt x="876549" y="258578"/>
                </a:moveTo>
                <a:lnTo>
                  <a:pt x="876549" y="274284"/>
                </a:lnTo>
                <a:lnTo>
                  <a:pt x="879858" y="275091"/>
                </a:lnTo>
                <a:lnTo>
                  <a:pt x="883166" y="275091"/>
                </a:lnTo>
                <a:lnTo>
                  <a:pt x="890601" y="275939"/>
                </a:lnTo>
                <a:lnTo>
                  <a:pt x="905538" y="274363"/>
                </a:lnTo>
                <a:lnTo>
                  <a:pt x="915898" y="268914"/>
                </a:lnTo>
                <a:lnTo>
                  <a:pt x="922605" y="260232"/>
                </a:lnTo>
                <a:lnTo>
                  <a:pt x="885637" y="260232"/>
                </a:lnTo>
                <a:lnTo>
                  <a:pt x="881512" y="259405"/>
                </a:lnTo>
                <a:lnTo>
                  <a:pt x="876549" y="258578"/>
                </a:lnTo>
                <a:close/>
              </a:path>
              <a:path w="1905635" h="276225" extrusionOk="0">
                <a:moveTo>
                  <a:pt x="881512" y="62783"/>
                </a:moveTo>
                <a:lnTo>
                  <a:pt x="861680" y="62783"/>
                </a:lnTo>
                <a:lnTo>
                  <a:pt x="923657" y="218914"/>
                </a:lnTo>
                <a:lnTo>
                  <a:pt x="917040" y="236275"/>
                </a:lnTo>
                <a:lnTo>
                  <a:pt x="912430" y="245942"/>
                </a:lnTo>
                <a:lnTo>
                  <a:pt x="907431" y="253519"/>
                </a:lnTo>
                <a:lnTo>
                  <a:pt x="900420" y="258464"/>
                </a:lnTo>
                <a:lnTo>
                  <a:pt x="889773" y="260232"/>
                </a:lnTo>
                <a:lnTo>
                  <a:pt x="922605" y="260232"/>
                </a:lnTo>
                <a:lnTo>
                  <a:pt x="923958" y="258464"/>
                </a:lnTo>
                <a:lnTo>
                  <a:pt x="931898" y="242076"/>
                </a:lnTo>
                <a:lnTo>
                  <a:pt x="949697" y="194978"/>
                </a:lnTo>
                <a:lnTo>
                  <a:pt x="932746" y="194978"/>
                </a:lnTo>
                <a:lnTo>
                  <a:pt x="881512" y="62783"/>
                </a:lnTo>
                <a:close/>
              </a:path>
              <a:path w="1905635" h="276225" extrusionOk="0">
                <a:moveTo>
                  <a:pt x="999655" y="62783"/>
                </a:moveTo>
                <a:lnTo>
                  <a:pt x="980650" y="62783"/>
                </a:lnTo>
                <a:lnTo>
                  <a:pt x="932746" y="194978"/>
                </a:lnTo>
                <a:lnTo>
                  <a:pt x="949697" y="194978"/>
                </a:lnTo>
                <a:lnTo>
                  <a:pt x="999655" y="62783"/>
                </a:lnTo>
                <a:close/>
              </a:path>
              <a:path w="1905635" h="276225" extrusionOk="0">
                <a:moveTo>
                  <a:pt x="818708" y="17350"/>
                </a:moveTo>
                <a:lnTo>
                  <a:pt x="800551" y="17350"/>
                </a:lnTo>
                <a:lnTo>
                  <a:pt x="800551" y="63600"/>
                </a:lnTo>
                <a:lnTo>
                  <a:pt x="773285" y="63600"/>
                </a:lnTo>
                <a:lnTo>
                  <a:pt x="773285" y="79306"/>
                </a:lnTo>
                <a:lnTo>
                  <a:pt x="800551" y="79306"/>
                </a:lnTo>
                <a:lnTo>
                  <a:pt x="800551" y="185889"/>
                </a:lnTo>
                <a:lnTo>
                  <a:pt x="802242" y="202453"/>
                </a:lnTo>
                <a:lnTo>
                  <a:pt x="807882" y="213136"/>
                </a:lnTo>
                <a:lnTo>
                  <a:pt x="818322" y="218865"/>
                </a:lnTo>
                <a:lnTo>
                  <a:pt x="834414" y="220569"/>
                </a:lnTo>
                <a:lnTo>
                  <a:pt x="840215" y="220569"/>
                </a:lnTo>
                <a:lnTo>
                  <a:pt x="845157" y="219762"/>
                </a:lnTo>
                <a:lnTo>
                  <a:pt x="850937" y="219762"/>
                </a:lnTo>
                <a:lnTo>
                  <a:pt x="850937" y="204067"/>
                </a:lnTo>
                <a:lnTo>
                  <a:pt x="834414" y="204067"/>
                </a:lnTo>
                <a:lnTo>
                  <a:pt x="826381" y="202224"/>
                </a:lnTo>
                <a:lnTo>
                  <a:pt x="821601" y="198068"/>
                </a:lnTo>
                <a:lnTo>
                  <a:pt x="819302" y="191746"/>
                </a:lnTo>
                <a:lnTo>
                  <a:pt x="818708" y="183408"/>
                </a:lnTo>
                <a:lnTo>
                  <a:pt x="818708" y="78479"/>
                </a:lnTo>
                <a:lnTo>
                  <a:pt x="850110" y="78479"/>
                </a:lnTo>
                <a:lnTo>
                  <a:pt x="850110" y="62783"/>
                </a:lnTo>
                <a:lnTo>
                  <a:pt x="818708" y="62783"/>
                </a:lnTo>
                <a:lnTo>
                  <a:pt x="818708" y="17350"/>
                </a:lnTo>
                <a:close/>
              </a:path>
              <a:path w="1905635" h="276225" extrusionOk="0">
                <a:moveTo>
                  <a:pt x="850937" y="203218"/>
                </a:moveTo>
                <a:lnTo>
                  <a:pt x="845157" y="204067"/>
                </a:lnTo>
                <a:lnTo>
                  <a:pt x="850937" y="204067"/>
                </a:lnTo>
                <a:lnTo>
                  <a:pt x="850937" y="203218"/>
                </a:lnTo>
                <a:close/>
              </a:path>
              <a:path w="1905635" h="276225" extrusionOk="0">
                <a:moveTo>
                  <a:pt x="759212" y="4115"/>
                </a:moveTo>
                <a:lnTo>
                  <a:pt x="740228" y="4115"/>
                </a:lnTo>
                <a:lnTo>
                  <a:pt x="740228" y="34690"/>
                </a:lnTo>
                <a:lnTo>
                  <a:pt x="759212" y="34690"/>
                </a:lnTo>
                <a:lnTo>
                  <a:pt x="759212" y="4115"/>
                </a:lnTo>
                <a:close/>
              </a:path>
              <a:path w="1905635" h="276225" extrusionOk="0">
                <a:moveTo>
                  <a:pt x="759212" y="63600"/>
                </a:moveTo>
                <a:lnTo>
                  <a:pt x="740228" y="63600"/>
                </a:lnTo>
                <a:lnTo>
                  <a:pt x="740228" y="218914"/>
                </a:lnTo>
                <a:lnTo>
                  <a:pt x="759212" y="218914"/>
                </a:lnTo>
                <a:lnTo>
                  <a:pt x="759212" y="63600"/>
                </a:lnTo>
                <a:close/>
              </a:path>
              <a:path w="1905635" h="276225" extrusionOk="0">
                <a:moveTo>
                  <a:pt x="666702" y="64437"/>
                </a:moveTo>
                <a:lnTo>
                  <a:pt x="649372" y="64437"/>
                </a:lnTo>
                <a:lnTo>
                  <a:pt x="649372" y="218914"/>
                </a:lnTo>
                <a:lnTo>
                  <a:pt x="668356" y="218914"/>
                </a:lnTo>
                <a:lnTo>
                  <a:pt x="668356" y="136320"/>
                </a:lnTo>
                <a:lnTo>
                  <a:pt x="672511" y="113720"/>
                </a:lnTo>
                <a:lnTo>
                  <a:pt x="680900" y="100792"/>
                </a:lnTo>
                <a:lnTo>
                  <a:pt x="666702" y="100792"/>
                </a:lnTo>
                <a:lnTo>
                  <a:pt x="666702" y="64437"/>
                </a:lnTo>
                <a:close/>
              </a:path>
              <a:path w="1905635" h="276225" extrusionOk="0">
                <a:moveTo>
                  <a:pt x="726197" y="61956"/>
                </a:moveTo>
                <a:lnTo>
                  <a:pt x="706564" y="64070"/>
                </a:lnTo>
                <a:lnTo>
                  <a:pt x="690039" y="71452"/>
                </a:lnTo>
                <a:lnTo>
                  <a:pt x="676926" y="83794"/>
                </a:lnTo>
                <a:lnTo>
                  <a:pt x="667529" y="100792"/>
                </a:lnTo>
                <a:lnTo>
                  <a:pt x="680900" y="100792"/>
                </a:lnTo>
                <a:lnTo>
                  <a:pt x="684256" y="95620"/>
                </a:lnTo>
                <a:lnTo>
                  <a:pt x="702511" y="84030"/>
                </a:lnTo>
                <a:lnTo>
                  <a:pt x="726197" y="80960"/>
                </a:lnTo>
                <a:lnTo>
                  <a:pt x="726197" y="61956"/>
                </a:lnTo>
                <a:close/>
              </a:path>
              <a:path w="1905635" h="276225" extrusionOk="0">
                <a:moveTo>
                  <a:pt x="512225" y="63600"/>
                </a:moveTo>
                <a:lnTo>
                  <a:pt x="493220" y="63600"/>
                </a:lnTo>
                <a:lnTo>
                  <a:pt x="493220" y="164403"/>
                </a:lnTo>
                <a:lnTo>
                  <a:pt x="496276" y="188895"/>
                </a:lnTo>
                <a:lnTo>
                  <a:pt x="505915" y="207352"/>
                </a:lnTo>
                <a:lnTo>
                  <a:pt x="522839" y="218996"/>
                </a:lnTo>
                <a:lnTo>
                  <a:pt x="547752" y="223050"/>
                </a:lnTo>
                <a:lnTo>
                  <a:pt x="564501" y="220920"/>
                </a:lnTo>
                <a:lnTo>
                  <a:pt x="579549" y="214685"/>
                </a:lnTo>
                <a:lnTo>
                  <a:pt x="588680" y="207344"/>
                </a:lnTo>
                <a:lnTo>
                  <a:pt x="553522" y="207344"/>
                </a:lnTo>
                <a:lnTo>
                  <a:pt x="534633" y="204581"/>
                </a:lnTo>
                <a:lnTo>
                  <a:pt x="522028" y="196408"/>
                </a:lnTo>
                <a:lnTo>
                  <a:pt x="514840" y="182964"/>
                </a:lnTo>
                <a:lnTo>
                  <a:pt x="512225" y="164403"/>
                </a:lnTo>
                <a:lnTo>
                  <a:pt x="512225" y="63600"/>
                </a:lnTo>
                <a:close/>
              </a:path>
              <a:path w="1905635" h="276225" extrusionOk="0">
                <a:moveTo>
                  <a:pt x="619604" y="190842"/>
                </a:moveTo>
                <a:lnTo>
                  <a:pt x="602274" y="190842"/>
                </a:lnTo>
                <a:lnTo>
                  <a:pt x="602274" y="218914"/>
                </a:lnTo>
                <a:lnTo>
                  <a:pt x="619604" y="218914"/>
                </a:lnTo>
                <a:lnTo>
                  <a:pt x="619604" y="190842"/>
                </a:lnTo>
                <a:close/>
              </a:path>
              <a:path w="1905635" h="276225" extrusionOk="0">
                <a:moveTo>
                  <a:pt x="619604" y="63600"/>
                </a:moveTo>
                <a:lnTo>
                  <a:pt x="599793" y="63600"/>
                </a:lnTo>
                <a:lnTo>
                  <a:pt x="599793" y="145419"/>
                </a:lnTo>
                <a:lnTo>
                  <a:pt x="597092" y="168334"/>
                </a:lnTo>
                <a:lnTo>
                  <a:pt x="588736" y="188150"/>
                </a:lnTo>
                <a:lnTo>
                  <a:pt x="574340" y="202081"/>
                </a:lnTo>
                <a:lnTo>
                  <a:pt x="553522" y="207344"/>
                </a:lnTo>
                <a:lnTo>
                  <a:pt x="588680" y="207344"/>
                </a:lnTo>
                <a:lnTo>
                  <a:pt x="592116" y="204581"/>
                </a:lnTo>
                <a:lnTo>
                  <a:pt x="601426" y="190842"/>
                </a:lnTo>
                <a:lnTo>
                  <a:pt x="619604" y="190842"/>
                </a:lnTo>
                <a:lnTo>
                  <a:pt x="619604" y="63600"/>
                </a:lnTo>
                <a:close/>
              </a:path>
              <a:path w="1905635" h="276225" extrusionOk="0">
                <a:moveTo>
                  <a:pt x="408950" y="59474"/>
                </a:moveTo>
                <a:lnTo>
                  <a:pt x="377242" y="66094"/>
                </a:lnTo>
                <a:lnTo>
                  <a:pt x="354210" y="83943"/>
                </a:lnTo>
                <a:lnTo>
                  <a:pt x="340164" y="110005"/>
                </a:lnTo>
                <a:lnTo>
                  <a:pt x="335413" y="141262"/>
                </a:lnTo>
                <a:lnTo>
                  <a:pt x="340164" y="172869"/>
                </a:lnTo>
                <a:lnTo>
                  <a:pt x="354210" y="198891"/>
                </a:lnTo>
                <a:lnTo>
                  <a:pt x="377242" y="216547"/>
                </a:lnTo>
                <a:lnTo>
                  <a:pt x="408950" y="223050"/>
                </a:lnTo>
                <a:lnTo>
                  <a:pt x="432839" y="218857"/>
                </a:lnTo>
                <a:lnTo>
                  <a:pt x="451206" y="207344"/>
                </a:lnTo>
                <a:lnTo>
                  <a:pt x="408950" y="207344"/>
                </a:lnTo>
                <a:lnTo>
                  <a:pt x="385094" y="201667"/>
                </a:lnTo>
                <a:lnTo>
                  <a:pt x="368056" y="186699"/>
                </a:lnTo>
                <a:lnTo>
                  <a:pt x="357835" y="165533"/>
                </a:lnTo>
                <a:lnTo>
                  <a:pt x="354428" y="141262"/>
                </a:lnTo>
                <a:lnTo>
                  <a:pt x="357835" y="116988"/>
                </a:lnTo>
                <a:lnTo>
                  <a:pt x="368056" y="95815"/>
                </a:lnTo>
                <a:lnTo>
                  <a:pt x="385094" y="80839"/>
                </a:lnTo>
                <a:lnTo>
                  <a:pt x="408950" y="75160"/>
                </a:lnTo>
                <a:lnTo>
                  <a:pt x="453303" y="75160"/>
                </a:lnTo>
                <a:lnTo>
                  <a:pt x="451179" y="72590"/>
                </a:lnTo>
                <a:lnTo>
                  <a:pt x="432116" y="62740"/>
                </a:lnTo>
                <a:lnTo>
                  <a:pt x="408950" y="59474"/>
                </a:lnTo>
                <a:close/>
              </a:path>
              <a:path w="1905635" h="276225" extrusionOk="0">
                <a:moveTo>
                  <a:pt x="473378" y="162748"/>
                </a:moveTo>
                <a:lnTo>
                  <a:pt x="454384" y="162748"/>
                </a:lnTo>
                <a:lnTo>
                  <a:pt x="449605" y="180521"/>
                </a:lnTo>
                <a:lnTo>
                  <a:pt x="439716" y="194651"/>
                </a:lnTo>
                <a:lnTo>
                  <a:pt x="425803" y="203978"/>
                </a:lnTo>
                <a:lnTo>
                  <a:pt x="408950" y="207344"/>
                </a:lnTo>
                <a:lnTo>
                  <a:pt x="451206" y="207344"/>
                </a:lnTo>
                <a:lnTo>
                  <a:pt x="452005" y="206843"/>
                </a:lnTo>
                <a:lnTo>
                  <a:pt x="465751" y="187857"/>
                </a:lnTo>
                <a:lnTo>
                  <a:pt x="473378" y="162748"/>
                </a:lnTo>
                <a:close/>
              </a:path>
              <a:path w="1905635" h="276225" extrusionOk="0">
                <a:moveTo>
                  <a:pt x="453303" y="75160"/>
                </a:moveTo>
                <a:lnTo>
                  <a:pt x="408950" y="75160"/>
                </a:lnTo>
                <a:lnTo>
                  <a:pt x="425549" y="77718"/>
                </a:lnTo>
                <a:lnTo>
                  <a:pt x="438273" y="85082"/>
                </a:lnTo>
                <a:lnTo>
                  <a:pt x="447280" y="96783"/>
                </a:lnTo>
                <a:lnTo>
                  <a:pt x="452729" y="112352"/>
                </a:lnTo>
                <a:lnTo>
                  <a:pt x="471734" y="112352"/>
                </a:lnTo>
                <a:lnTo>
                  <a:pt x="464825" y="89102"/>
                </a:lnTo>
                <a:lnTo>
                  <a:pt x="453303" y="75160"/>
                </a:lnTo>
                <a:close/>
              </a:path>
              <a:path w="1905635" h="276225" extrusionOk="0">
                <a:moveTo>
                  <a:pt x="252798" y="59474"/>
                </a:moveTo>
                <a:lnTo>
                  <a:pt x="220910" y="66562"/>
                </a:lnTo>
                <a:lnTo>
                  <a:pt x="199097" y="85192"/>
                </a:lnTo>
                <a:lnTo>
                  <a:pt x="186580" y="111410"/>
                </a:lnTo>
                <a:lnTo>
                  <a:pt x="182580" y="141262"/>
                </a:lnTo>
                <a:lnTo>
                  <a:pt x="186580" y="172869"/>
                </a:lnTo>
                <a:lnTo>
                  <a:pt x="199097" y="198891"/>
                </a:lnTo>
                <a:lnTo>
                  <a:pt x="220910" y="216547"/>
                </a:lnTo>
                <a:lnTo>
                  <a:pt x="252798" y="223050"/>
                </a:lnTo>
                <a:lnTo>
                  <a:pt x="278607" y="219283"/>
                </a:lnTo>
                <a:lnTo>
                  <a:pt x="298140" y="208392"/>
                </a:lnTo>
                <a:lnTo>
                  <a:pt x="298971" y="207344"/>
                </a:lnTo>
                <a:lnTo>
                  <a:pt x="252798" y="207344"/>
                </a:lnTo>
                <a:lnTo>
                  <a:pt x="229454" y="201745"/>
                </a:lnTo>
                <a:lnTo>
                  <a:pt x="213555" y="187320"/>
                </a:lnTo>
                <a:lnTo>
                  <a:pt x="204473" y="167627"/>
                </a:lnTo>
                <a:lnTo>
                  <a:pt x="201585" y="146225"/>
                </a:lnTo>
                <a:lnTo>
                  <a:pt x="321307" y="146225"/>
                </a:lnTo>
                <a:lnTo>
                  <a:pt x="319873" y="130519"/>
                </a:lnTo>
                <a:lnTo>
                  <a:pt x="201585" y="130519"/>
                </a:lnTo>
                <a:lnTo>
                  <a:pt x="206563" y="110026"/>
                </a:lnTo>
                <a:lnTo>
                  <a:pt x="216653" y="92312"/>
                </a:lnTo>
                <a:lnTo>
                  <a:pt x="232012" y="79862"/>
                </a:lnTo>
                <a:lnTo>
                  <a:pt x="252798" y="75160"/>
                </a:lnTo>
                <a:lnTo>
                  <a:pt x="293885" y="75160"/>
                </a:lnTo>
                <a:lnTo>
                  <a:pt x="285007" y="67002"/>
                </a:lnTo>
                <a:lnTo>
                  <a:pt x="252798" y="59474"/>
                </a:lnTo>
                <a:close/>
              </a:path>
              <a:path w="1905635" h="276225" extrusionOk="0">
                <a:moveTo>
                  <a:pt x="320534" y="167701"/>
                </a:moveTo>
                <a:lnTo>
                  <a:pt x="301551" y="167701"/>
                </a:lnTo>
                <a:lnTo>
                  <a:pt x="295436" y="183658"/>
                </a:lnTo>
                <a:lnTo>
                  <a:pt x="285534" y="196200"/>
                </a:lnTo>
                <a:lnTo>
                  <a:pt x="271452" y="204404"/>
                </a:lnTo>
                <a:lnTo>
                  <a:pt x="252798" y="207344"/>
                </a:lnTo>
                <a:lnTo>
                  <a:pt x="298971" y="207344"/>
                </a:lnTo>
                <a:lnTo>
                  <a:pt x="311935" y="190993"/>
                </a:lnTo>
                <a:lnTo>
                  <a:pt x="320534" y="167701"/>
                </a:lnTo>
                <a:close/>
              </a:path>
              <a:path w="1905635" h="276225" extrusionOk="0">
                <a:moveTo>
                  <a:pt x="321382" y="146225"/>
                </a:moveTo>
                <a:lnTo>
                  <a:pt x="321382" y="147053"/>
                </a:lnTo>
                <a:lnTo>
                  <a:pt x="321382" y="146225"/>
                </a:lnTo>
                <a:close/>
              </a:path>
              <a:path w="1905635" h="276225" extrusionOk="0">
                <a:moveTo>
                  <a:pt x="293885" y="75160"/>
                </a:moveTo>
                <a:lnTo>
                  <a:pt x="252798" y="75160"/>
                </a:lnTo>
                <a:lnTo>
                  <a:pt x="273327" y="79742"/>
                </a:lnTo>
                <a:lnTo>
                  <a:pt x="288741" y="91994"/>
                </a:lnTo>
                <a:lnTo>
                  <a:pt x="298573" y="109668"/>
                </a:lnTo>
                <a:lnTo>
                  <a:pt x="302357" y="130519"/>
                </a:lnTo>
                <a:lnTo>
                  <a:pt x="319873" y="130519"/>
                </a:lnTo>
                <a:lnTo>
                  <a:pt x="318447" y="114899"/>
                </a:lnTo>
                <a:lnTo>
                  <a:pt x="306605" y="86846"/>
                </a:lnTo>
                <a:lnTo>
                  <a:pt x="293885" y="75160"/>
                </a:lnTo>
                <a:close/>
              </a:path>
              <a:path w="1905635" h="276225" extrusionOk="0">
                <a:moveTo>
                  <a:pt x="21465" y="148697"/>
                </a:moveTo>
                <a:lnTo>
                  <a:pt x="0" y="148697"/>
                </a:lnTo>
                <a:lnTo>
                  <a:pt x="5172" y="182401"/>
                </a:lnTo>
                <a:lnTo>
                  <a:pt x="22813" y="205813"/>
                </a:lnTo>
                <a:lnTo>
                  <a:pt x="50526" y="219466"/>
                </a:lnTo>
                <a:lnTo>
                  <a:pt x="85913" y="223898"/>
                </a:lnTo>
                <a:lnTo>
                  <a:pt x="130758" y="216435"/>
                </a:lnTo>
                <a:lnTo>
                  <a:pt x="144615" y="206538"/>
                </a:lnTo>
                <a:lnTo>
                  <a:pt x="91704" y="206538"/>
                </a:lnTo>
                <a:lnTo>
                  <a:pt x="64230" y="203776"/>
                </a:lnTo>
                <a:lnTo>
                  <a:pt x="41714" y="194352"/>
                </a:lnTo>
                <a:lnTo>
                  <a:pt x="26634" y="176561"/>
                </a:lnTo>
                <a:lnTo>
                  <a:pt x="21465" y="148697"/>
                </a:lnTo>
                <a:close/>
              </a:path>
              <a:path w="1905635" h="276225" extrusionOk="0">
                <a:moveTo>
                  <a:pt x="81788" y="0"/>
                </a:moveTo>
                <a:lnTo>
                  <a:pt x="44721" y="6519"/>
                </a:lnTo>
                <a:lnTo>
                  <a:pt x="21990" y="22411"/>
                </a:lnTo>
                <a:lnTo>
                  <a:pt x="10569" y="42172"/>
                </a:lnTo>
                <a:lnTo>
                  <a:pt x="7434" y="60301"/>
                </a:lnTo>
                <a:lnTo>
                  <a:pt x="11446" y="81444"/>
                </a:lnTo>
                <a:lnTo>
                  <a:pt x="22195" y="96241"/>
                </a:lnTo>
                <a:lnTo>
                  <a:pt x="37746" y="106082"/>
                </a:lnTo>
                <a:lnTo>
                  <a:pt x="56165" y="112352"/>
                </a:lnTo>
                <a:lnTo>
                  <a:pt x="104091" y="123912"/>
                </a:lnTo>
                <a:lnTo>
                  <a:pt x="119427" y="128583"/>
                </a:lnTo>
                <a:lnTo>
                  <a:pt x="133831" y="135889"/>
                </a:lnTo>
                <a:lnTo>
                  <a:pt x="144516" y="146916"/>
                </a:lnTo>
                <a:lnTo>
                  <a:pt x="148697" y="162748"/>
                </a:lnTo>
                <a:lnTo>
                  <a:pt x="142928" y="182830"/>
                </a:lnTo>
                <a:lnTo>
                  <a:pt x="128564" y="196411"/>
                </a:lnTo>
                <a:lnTo>
                  <a:pt x="110018" y="204109"/>
                </a:lnTo>
                <a:lnTo>
                  <a:pt x="91704" y="206538"/>
                </a:lnTo>
                <a:lnTo>
                  <a:pt x="144615" y="206538"/>
                </a:lnTo>
                <a:lnTo>
                  <a:pt x="155310" y="198899"/>
                </a:lnTo>
                <a:lnTo>
                  <a:pt x="165610" y="178576"/>
                </a:lnTo>
                <a:lnTo>
                  <a:pt x="167701" y="162748"/>
                </a:lnTo>
                <a:lnTo>
                  <a:pt x="163235" y="140034"/>
                </a:lnTo>
                <a:lnTo>
                  <a:pt x="151178" y="124132"/>
                </a:lnTo>
                <a:lnTo>
                  <a:pt x="133546" y="113491"/>
                </a:lnTo>
                <a:lnTo>
                  <a:pt x="112352" y="106562"/>
                </a:lnTo>
                <a:lnTo>
                  <a:pt x="60312" y="93347"/>
                </a:lnTo>
                <a:lnTo>
                  <a:pt x="47950" y="89349"/>
                </a:lnTo>
                <a:lnTo>
                  <a:pt x="37682" y="83024"/>
                </a:lnTo>
                <a:lnTo>
                  <a:pt x="30668" y="73600"/>
                </a:lnTo>
                <a:lnTo>
                  <a:pt x="28072" y="60301"/>
                </a:lnTo>
                <a:lnTo>
                  <a:pt x="32516" y="39993"/>
                </a:lnTo>
                <a:lnTo>
                  <a:pt x="44399" y="26740"/>
                </a:lnTo>
                <a:lnTo>
                  <a:pt x="61547" y="19529"/>
                </a:lnTo>
                <a:lnTo>
                  <a:pt x="81788" y="17350"/>
                </a:lnTo>
                <a:lnTo>
                  <a:pt x="137503" y="17350"/>
                </a:lnTo>
                <a:lnTo>
                  <a:pt x="137241" y="17034"/>
                </a:lnTo>
                <a:lnTo>
                  <a:pt x="111955" y="4296"/>
                </a:lnTo>
                <a:lnTo>
                  <a:pt x="81788" y="0"/>
                </a:lnTo>
                <a:close/>
              </a:path>
              <a:path w="1905635" h="276225" extrusionOk="0">
                <a:moveTo>
                  <a:pt x="137503" y="17350"/>
                </a:moveTo>
                <a:lnTo>
                  <a:pt x="81788" y="17350"/>
                </a:lnTo>
                <a:lnTo>
                  <a:pt x="103729" y="20446"/>
                </a:lnTo>
                <a:lnTo>
                  <a:pt x="122263" y="29738"/>
                </a:lnTo>
                <a:lnTo>
                  <a:pt x="135221" y="45228"/>
                </a:lnTo>
                <a:lnTo>
                  <a:pt x="140435" y="66919"/>
                </a:lnTo>
                <a:lnTo>
                  <a:pt x="161094" y="66919"/>
                </a:lnTo>
                <a:lnTo>
                  <a:pt x="154628" y="37985"/>
                </a:lnTo>
                <a:lnTo>
                  <a:pt x="137503" y="1735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61" name="Google Shape;61;p10"/>
          <p:cNvSpPr/>
          <p:nvPr/>
        </p:nvSpPr>
        <p:spPr>
          <a:xfrm>
            <a:off x="798049" y="319785"/>
            <a:ext cx="1107139" cy="167503"/>
          </a:xfrm>
          <a:custGeom>
            <a:avLst/>
            <a:gdLst/>
            <a:ahLst/>
            <a:cxnLst/>
            <a:rect l="l" t="t" r="r" b="b"/>
            <a:pathLst>
              <a:path w="1825625" h="276225" extrusionOk="0">
                <a:moveTo>
                  <a:pt x="1765527" y="64406"/>
                </a:moveTo>
                <a:lnTo>
                  <a:pt x="1748177" y="64406"/>
                </a:lnTo>
                <a:lnTo>
                  <a:pt x="1748177" y="218914"/>
                </a:lnTo>
                <a:lnTo>
                  <a:pt x="1767160" y="218914"/>
                </a:lnTo>
                <a:lnTo>
                  <a:pt x="1767160" y="136299"/>
                </a:lnTo>
                <a:lnTo>
                  <a:pt x="1771321" y="113706"/>
                </a:lnTo>
                <a:lnTo>
                  <a:pt x="1779718" y="100782"/>
                </a:lnTo>
                <a:lnTo>
                  <a:pt x="1765527" y="100782"/>
                </a:lnTo>
                <a:lnTo>
                  <a:pt x="1765527" y="64406"/>
                </a:lnTo>
                <a:close/>
              </a:path>
              <a:path w="1825625" h="276225" extrusionOk="0">
                <a:moveTo>
                  <a:pt x="1825002" y="61935"/>
                </a:moveTo>
                <a:lnTo>
                  <a:pt x="1805386" y="64060"/>
                </a:lnTo>
                <a:lnTo>
                  <a:pt x="1788859" y="71444"/>
                </a:lnTo>
                <a:lnTo>
                  <a:pt x="1775736" y="83785"/>
                </a:lnTo>
                <a:lnTo>
                  <a:pt x="1766333" y="100782"/>
                </a:lnTo>
                <a:lnTo>
                  <a:pt x="1779718" y="100782"/>
                </a:lnTo>
                <a:lnTo>
                  <a:pt x="1783076" y="95612"/>
                </a:lnTo>
                <a:lnTo>
                  <a:pt x="1801333" y="84023"/>
                </a:lnTo>
                <a:lnTo>
                  <a:pt x="1825002" y="80950"/>
                </a:lnTo>
                <a:lnTo>
                  <a:pt x="1825002" y="61935"/>
                </a:lnTo>
                <a:close/>
              </a:path>
              <a:path w="1825625" h="276225" extrusionOk="0">
                <a:moveTo>
                  <a:pt x="1658127" y="59474"/>
                </a:moveTo>
                <a:lnTo>
                  <a:pt x="1626239" y="66561"/>
                </a:lnTo>
                <a:lnTo>
                  <a:pt x="1604426" y="85185"/>
                </a:lnTo>
                <a:lnTo>
                  <a:pt x="1591909" y="111396"/>
                </a:lnTo>
                <a:lnTo>
                  <a:pt x="1587909" y="141241"/>
                </a:lnTo>
                <a:lnTo>
                  <a:pt x="1591909" y="172846"/>
                </a:lnTo>
                <a:lnTo>
                  <a:pt x="1604426" y="198877"/>
                </a:lnTo>
                <a:lnTo>
                  <a:pt x="1626239" y="216542"/>
                </a:lnTo>
                <a:lnTo>
                  <a:pt x="1658127" y="223050"/>
                </a:lnTo>
                <a:lnTo>
                  <a:pt x="1683924" y="219281"/>
                </a:lnTo>
                <a:lnTo>
                  <a:pt x="1703453" y="208386"/>
                </a:lnTo>
                <a:lnTo>
                  <a:pt x="1704279" y="207344"/>
                </a:lnTo>
                <a:lnTo>
                  <a:pt x="1658127" y="207344"/>
                </a:lnTo>
                <a:lnTo>
                  <a:pt x="1634784" y="201742"/>
                </a:lnTo>
                <a:lnTo>
                  <a:pt x="1618877" y="187311"/>
                </a:lnTo>
                <a:lnTo>
                  <a:pt x="1609786" y="167614"/>
                </a:lnTo>
                <a:lnTo>
                  <a:pt x="1606893" y="146215"/>
                </a:lnTo>
                <a:lnTo>
                  <a:pt x="1726605" y="146215"/>
                </a:lnTo>
                <a:lnTo>
                  <a:pt x="1725177" y="130519"/>
                </a:lnTo>
                <a:lnTo>
                  <a:pt x="1606893" y="130519"/>
                </a:lnTo>
                <a:lnTo>
                  <a:pt x="1611883" y="110011"/>
                </a:lnTo>
                <a:lnTo>
                  <a:pt x="1621979" y="92295"/>
                </a:lnTo>
                <a:lnTo>
                  <a:pt x="1637341" y="79849"/>
                </a:lnTo>
                <a:lnTo>
                  <a:pt x="1658127" y="75149"/>
                </a:lnTo>
                <a:lnTo>
                  <a:pt x="1699198" y="75149"/>
                </a:lnTo>
                <a:lnTo>
                  <a:pt x="1690329" y="67000"/>
                </a:lnTo>
                <a:lnTo>
                  <a:pt x="1658127" y="59474"/>
                </a:lnTo>
                <a:close/>
              </a:path>
              <a:path w="1825625" h="276225" extrusionOk="0">
                <a:moveTo>
                  <a:pt x="1725863" y="167680"/>
                </a:moveTo>
                <a:lnTo>
                  <a:pt x="1706879" y="167680"/>
                </a:lnTo>
                <a:lnTo>
                  <a:pt x="1700762" y="183649"/>
                </a:lnTo>
                <a:lnTo>
                  <a:pt x="1690855" y="196198"/>
                </a:lnTo>
                <a:lnTo>
                  <a:pt x="1676772" y="204404"/>
                </a:lnTo>
                <a:lnTo>
                  <a:pt x="1658127" y="207344"/>
                </a:lnTo>
                <a:lnTo>
                  <a:pt x="1704279" y="207344"/>
                </a:lnTo>
                <a:lnTo>
                  <a:pt x="1717253" y="190980"/>
                </a:lnTo>
                <a:lnTo>
                  <a:pt x="1725863" y="167680"/>
                </a:lnTo>
                <a:close/>
              </a:path>
              <a:path w="1825625" h="276225" extrusionOk="0">
                <a:moveTo>
                  <a:pt x="1726680" y="146215"/>
                </a:moveTo>
                <a:lnTo>
                  <a:pt x="1726680" y="147042"/>
                </a:lnTo>
                <a:lnTo>
                  <a:pt x="1726680" y="146215"/>
                </a:lnTo>
                <a:close/>
              </a:path>
              <a:path w="1825625" h="276225" extrusionOk="0">
                <a:moveTo>
                  <a:pt x="1699198" y="75149"/>
                </a:moveTo>
                <a:lnTo>
                  <a:pt x="1658127" y="75149"/>
                </a:lnTo>
                <a:lnTo>
                  <a:pt x="1678656" y="79734"/>
                </a:lnTo>
                <a:lnTo>
                  <a:pt x="1694070" y="91989"/>
                </a:lnTo>
                <a:lnTo>
                  <a:pt x="1703902" y="109667"/>
                </a:lnTo>
                <a:lnTo>
                  <a:pt x="1707686" y="130519"/>
                </a:lnTo>
                <a:lnTo>
                  <a:pt x="1725177" y="130519"/>
                </a:lnTo>
                <a:lnTo>
                  <a:pt x="1723756" y="114890"/>
                </a:lnTo>
                <a:lnTo>
                  <a:pt x="1711923" y="86841"/>
                </a:lnTo>
                <a:lnTo>
                  <a:pt x="1699198" y="75149"/>
                </a:lnTo>
                <a:close/>
              </a:path>
              <a:path w="1825625" h="276225" extrusionOk="0">
                <a:moveTo>
                  <a:pt x="1461804" y="189177"/>
                </a:moveTo>
                <a:lnTo>
                  <a:pt x="1446626" y="189177"/>
                </a:lnTo>
                <a:lnTo>
                  <a:pt x="1455622" y="203181"/>
                </a:lnTo>
                <a:lnTo>
                  <a:pt x="1468412" y="213857"/>
                </a:lnTo>
                <a:lnTo>
                  <a:pt x="1484149" y="220661"/>
                </a:lnTo>
                <a:lnTo>
                  <a:pt x="1501985" y="223050"/>
                </a:lnTo>
                <a:lnTo>
                  <a:pt x="1532682" y="216426"/>
                </a:lnTo>
                <a:lnTo>
                  <a:pt x="1543690" y="207344"/>
                </a:lnTo>
                <a:lnTo>
                  <a:pt x="1501148" y="207344"/>
                </a:lnTo>
                <a:lnTo>
                  <a:pt x="1475551" y="201551"/>
                </a:lnTo>
                <a:lnTo>
                  <a:pt x="1461804" y="189177"/>
                </a:lnTo>
                <a:close/>
              </a:path>
              <a:path w="1825625" h="276225" extrusionOk="0">
                <a:moveTo>
                  <a:pt x="1447453" y="4104"/>
                </a:moveTo>
                <a:lnTo>
                  <a:pt x="1428448" y="4104"/>
                </a:lnTo>
                <a:lnTo>
                  <a:pt x="1428448" y="218914"/>
                </a:lnTo>
                <a:lnTo>
                  <a:pt x="1445798" y="218914"/>
                </a:lnTo>
                <a:lnTo>
                  <a:pt x="1445798" y="189177"/>
                </a:lnTo>
                <a:lnTo>
                  <a:pt x="1461804" y="189177"/>
                </a:lnTo>
                <a:lnTo>
                  <a:pt x="1458706" y="186389"/>
                </a:lnTo>
                <a:lnTo>
                  <a:pt x="1449452" y="165184"/>
                </a:lnTo>
                <a:lnTo>
                  <a:pt x="1446626" y="141262"/>
                </a:lnTo>
                <a:lnTo>
                  <a:pt x="1449452" y="117335"/>
                </a:lnTo>
                <a:lnTo>
                  <a:pt x="1458706" y="96120"/>
                </a:lnTo>
                <a:lnTo>
                  <a:pt x="1461796" y="93337"/>
                </a:lnTo>
                <a:lnTo>
                  <a:pt x="1447453" y="93337"/>
                </a:lnTo>
                <a:lnTo>
                  <a:pt x="1447453" y="4104"/>
                </a:lnTo>
                <a:close/>
              </a:path>
              <a:path w="1825625" h="276225" extrusionOk="0">
                <a:moveTo>
                  <a:pt x="1543662" y="75149"/>
                </a:moveTo>
                <a:lnTo>
                  <a:pt x="1501148" y="75149"/>
                </a:lnTo>
                <a:lnTo>
                  <a:pt x="1524488" y="80947"/>
                </a:lnTo>
                <a:lnTo>
                  <a:pt x="1540392" y="96120"/>
                </a:lnTo>
                <a:lnTo>
                  <a:pt x="1549480" y="117335"/>
                </a:lnTo>
                <a:lnTo>
                  <a:pt x="1552371" y="141262"/>
                </a:lnTo>
                <a:lnTo>
                  <a:pt x="1549480" y="165184"/>
                </a:lnTo>
                <a:lnTo>
                  <a:pt x="1540392" y="186389"/>
                </a:lnTo>
                <a:lnTo>
                  <a:pt x="1524488" y="201551"/>
                </a:lnTo>
                <a:lnTo>
                  <a:pt x="1501148" y="207344"/>
                </a:lnTo>
                <a:lnTo>
                  <a:pt x="1543690" y="207344"/>
                </a:lnTo>
                <a:lnTo>
                  <a:pt x="1554325" y="198569"/>
                </a:lnTo>
                <a:lnTo>
                  <a:pt x="1567143" y="172506"/>
                </a:lnTo>
                <a:lnTo>
                  <a:pt x="1571365" y="141262"/>
                </a:lnTo>
                <a:lnTo>
                  <a:pt x="1567143" y="110005"/>
                </a:lnTo>
                <a:lnTo>
                  <a:pt x="1554325" y="83943"/>
                </a:lnTo>
                <a:lnTo>
                  <a:pt x="1543662" y="75149"/>
                </a:lnTo>
                <a:close/>
              </a:path>
              <a:path w="1825625" h="276225" extrusionOk="0">
                <a:moveTo>
                  <a:pt x="1501985" y="59474"/>
                </a:moveTo>
                <a:lnTo>
                  <a:pt x="1484986" y="61627"/>
                </a:lnTo>
                <a:lnTo>
                  <a:pt x="1469541" y="68038"/>
                </a:lnTo>
                <a:lnTo>
                  <a:pt x="1456892" y="78632"/>
                </a:lnTo>
                <a:lnTo>
                  <a:pt x="1448280" y="93337"/>
                </a:lnTo>
                <a:lnTo>
                  <a:pt x="1461796" y="93337"/>
                </a:lnTo>
                <a:lnTo>
                  <a:pt x="1475551" y="80947"/>
                </a:lnTo>
                <a:lnTo>
                  <a:pt x="1501148" y="75149"/>
                </a:lnTo>
                <a:lnTo>
                  <a:pt x="1543662" y="75149"/>
                </a:lnTo>
                <a:lnTo>
                  <a:pt x="1532682" y="66094"/>
                </a:lnTo>
                <a:lnTo>
                  <a:pt x="1501985" y="59474"/>
                </a:lnTo>
                <a:close/>
              </a:path>
              <a:path w="1825625" h="276225" extrusionOk="0">
                <a:moveTo>
                  <a:pt x="1290473" y="258578"/>
                </a:moveTo>
                <a:lnTo>
                  <a:pt x="1290473" y="274274"/>
                </a:lnTo>
                <a:lnTo>
                  <a:pt x="1293782" y="275080"/>
                </a:lnTo>
                <a:lnTo>
                  <a:pt x="1297080" y="275080"/>
                </a:lnTo>
                <a:lnTo>
                  <a:pt x="1304536" y="275918"/>
                </a:lnTo>
                <a:lnTo>
                  <a:pt x="1319464" y="274345"/>
                </a:lnTo>
                <a:lnTo>
                  <a:pt x="1329826" y="268900"/>
                </a:lnTo>
                <a:lnTo>
                  <a:pt x="1336540" y="260211"/>
                </a:lnTo>
                <a:lnTo>
                  <a:pt x="1299562" y="260211"/>
                </a:lnTo>
                <a:lnTo>
                  <a:pt x="1295447" y="259405"/>
                </a:lnTo>
                <a:lnTo>
                  <a:pt x="1290473" y="258578"/>
                </a:lnTo>
                <a:close/>
              </a:path>
              <a:path w="1825625" h="276225" extrusionOk="0">
                <a:moveTo>
                  <a:pt x="1295447" y="62772"/>
                </a:moveTo>
                <a:lnTo>
                  <a:pt x="1275615" y="62772"/>
                </a:lnTo>
                <a:lnTo>
                  <a:pt x="1337550" y="218914"/>
                </a:lnTo>
                <a:lnTo>
                  <a:pt x="1330943" y="236265"/>
                </a:lnTo>
                <a:lnTo>
                  <a:pt x="1326352" y="245934"/>
                </a:lnTo>
                <a:lnTo>
                  <a:pt x="1321360" y="253507"/>
                </a:lnTo>
                <a:lnTo>
                  <a:pt x="1314346" y="258446"/>
                </a:lnTo>
                <a:lnTo>
                  <a:pt x="1303688" y="260211"/>
                </a:lnTo>
                <a:lnTo>
                  <a:pt x="1336540" y="260211"/>
                </a:lnTo>
                <a:lnTo>
                  <a:pt x="1337891" y="258446"/>
                </a:lnTo>
                <a:lnTo>
                  <a:pt x="1345833" y="242044"/>
                </a:lnTo>
                <a:lnTo>
                  <a:pt x="1363628" y="194946"/>
                </a:lnTo>
                <a:lnTo>
                  <a:pt x="1346639" y="194946"/>
                </a:lnTo>
                <a:lnTo>
                  <a:pt x="1295447" y="62772"/>
                </a:lnTo>
                <a:close/>
              </a:path>
              <a:path w="1825625" h="276225" extrusionOk="0">
                <a:moveTo>
                  <a:pt x="1413569" y="62772"/>
                </a:moveTo>
                <a:lnTo>
                  <a:pt x="1394585" y="62772"/>
                </a:lnTo>
                <a:lnTo>
                  <a:pt x="1346639" y="194946"/>
                </a:lnTo>
                <a:lnTo>
                  <a:pt x="1363628" y="194946"/>
                </a:lnTo>
                <a:lnTo>
                  <a:pt x="1413569" y="62772"/>
                </a:lnTo>
                <a:close/>
              </a:path>
              <a:path w="1825625" h="276225" extrusionOk="0">
                <a:moveTo>
                  <a:pt x="1178110" y="0"/>
                </a:moveTo>
                <a:lnTo>
                  <a:pt x="1133656" y="9176"/>
                </a:lnTo>
                <a:lnTo>
                  <a:pt x="1101899" y="33764"/>
                </a:lnTo>
                <a:lnTo>
                  <a:pt x="1082843" y="69348"/>
                </a:lnTo>
                <a:lnTo>
                  <a:pt x="1076490" y="111514"/>
                </a:lnTo>
                <a:lnTo>
                  <a:pt x="1082843" y="153684"/>
                </a:lnTo>
                <a:lnTo>
                  <a:pt x="1101899" y="189275"/>
                </a:lnTo>
                <a:lnTo>
                  <a:pt x="1133656" y="213870"/>
                </a:lnTo>
                <a:lnTo>
                  <a:pt x="1178110" y="223050"/>
                </a:lnTo>
                <a:lnTo>
                  <a:pt x="1212505" y="216944"/>
                </a:lnTo>
                <a:lnTo>
                  <a:pt x="1230004" y="205690"/>
                </a:lnTo>
                <a:lnTo>
                  <a:pt x="1178110" y="205690"/>
                </a:lnTo>
                <a:lnTo>
                  <a:pt x="1141416" y="197482"/>
                </a:lnTo>
                <a:lnTo>
                  <a:pt x="1116257" y="175954"/>
                </a:lnTo>
                <a:lnTo>
                  <a:pt x="1101785" y="145750"/>
                </a:lnTo>
                <a:lnTo>
                  <a:pt x="1097149" y="111514"/>
                </a:lnTo>
                <a:lnTo>
                  <a:pt x="1101785" y="76924"/>
                </a:lnTo>
                <a:lnTo>
                  <a:pt x="1116257" y="46756"/>
                </a:lnTo>
                <a:lnTo>
                  <a:pt x="1141416" y="25421"/>
                </a:lnTo>
                <a:lnTo>
                  <a:pt x="1178110" y="17329"/>
                </a:lnTo>
                <a:lnTo>
                  <a:pt x="1233456" y="17329"/>
                </a:lnTo>
                <a:lnTo>
                  <a:pt x="1207807" y="4450"/>
                </a:lnTo>
                <a:lnTo>
                  <a:pt x="1178110" y="0"/>
                </a:lnTo>
                <a:close/>
              </a:path>
              <a:path w="1825625" h="276225" extrusionOk="0">
                <a:moveTo>
                  <a:pt x="1267333" y="137126"/>
                </a:moveTo>
                <a:lnTo>
                  <a:pt x="1246695" y="137126"/>
                </a:lnTo>
                <a:lnTo>
                  <a:pt x="1239811" y="163874"/>
                </a:lnTo>
                <a:lnTo>
                  <a:pt x="1225725" y="185661"/>
                </a:lnTo>
                <a:lnTo>
                  <a:pt x="1204978" y="200322"/>
                </a:lnTo>
                <a:lnTo>
                  <a:pt x="1178110" y="205690"/>
                </a:lnTo>
                <a:lnTo>
                  <a:pt x="1230004" y="205690"/>
                </a:lnTo>
                <a:lnTo>
                  <a:pt x="1239460" y="199607"/>
                </a:lnTo>
                <a:lnTo>
                  <a:pt x="1258046" y="172511"/>
                </a:lnTo>
                <a:lnTo>
                  <a:pt x="1267333" y="137126"/>
                </a:lnTo>
                <a:close/>
              </a:path>
              <a:path w="1825625" h="276225" extrusionOk="0">
                <a:moveTo>
                  <a:pt x="1233456" y="17329"/>
                </a:moveTo>
                <a:lnTo>
                  <a:pt x="1178110" y="17329"/>
                </a:lnTo>
                <a:lnTo>
                  <a:pt x="1200641" y="20815"/>
                </a:lnTo>
                <a:lnTo>
                  <a:pt x="1220150" y="30963"/>
                </a:lnTo>
                <a:lnTo>
                  <a:pt x="1235164" y="47310"/>
                </a:lnTo>
                <a:lnTo>
                  <a:pt x="1244213" y="69390"/>
                </a:lnTo>
                <a:lnTo>
                  <a:pt x="1264045" y="69390"/>
                </a:lnTo>
                <a:lnTo>
                  <a:pt x="1253873" y="39372"/>
                </a:lnTo>
                <a:lnTo>
                  <a:pt x="1234094" y="17649"/>
                </a:lnTo>
                <a:lnTo>
                  <a:pt x="1233456" y="17329"/>
                </a:lnTo>
                <a:close/>
              </a:path>
              <a:path w="1825625" h="276225" extrusionOk="0">
                <a:moveTo>
                  <a:pt x="969080" y="4104"/>
                </a:moveTo>
                <a:lnTo>
                  <a:pt x="950096" y="4104"/>
                </a:lnTo>
                <a:lnTo>
                  <a:pt x="950096" y="218914"/>
                </a:lnTo>
                <a:lnTo>
                  <a:pt x="969080" y="218914"/>
                </a:lnTo>
                <a:lnTo>
                  <a:pt x="969080" y="4104"/>
                </a:lnTo>
                <a:close/>
              </a:path>
              <a:path w="1825625" h="276225" extrusionOk="0">
                <a:moveTo>
                  <a:pt x="904351" y="75149"/>
                </a:moveTo>
                <a:lnTo>
                  <a:pt x="856748" y="75149"/>
                </a:lnTo>
                <a:lnTo>
                  <a:pt x="872480" y="76583"/>
                </a:lnTo>
                <a:lnTo>
                  <a:pt x="885353" y="81659"/>
                </a:lnTo>
                <a:lnTo>
                  <a:pt x="894047" y="91538"/>
                </a:lnTo>
                <a:lnTo>
                  <a:pt x="897239" y="107378"/>
                </a:lnTo>
                <a:lnTo>
                  <a:pt x="895584" y="117698"/>
                </a:lnTo>
                <a:lnTo>
                  <a:pt x="890827" y="123598"/>
                </a:lnTo>
                <a:lnTo>
                  <a:pt x="883285" y="126553"/>
                </a:lnTo>
                <a:lnTo>
                  <a:pt x="873271" y="128037"/>
                </a:lnTo>
                <a:lnTo>
                  <a:pt x="842798" y="131835"/>
                </a:lnTo>
                <a:lnTo>
                  <a:pt x="816052" y="138574"/>
                </a:lnTo>
                <a:lnTo>
                  <a:pt x="797055" y="152439"/>
                </a:lnTo>
                <a:lnTo>
                  <a:pt x="789829" y="177617"/>
                </a:lnTo>
                <a:lnTo>
                  <a:pt x="793893" y="197964"/>
                </a:lnTo>
                <a:lnTo>
                  <a:pt x="805004" y="212110"/>
                </a:lnTo>
                <a:lnTo>
                  <a:pt x="821537" y="220367"/>
                </a:lnTo>
                <a:lnTo>
                  <a:pt x="841869" y="223050"/>
                </a:lnTo>
                <a:lnTo>
                  <a:pt x="861328" y="220933"/>
                </a:lnTo>
                <a:lnTo>
                  <a:pt x="876146" y="214786"/>
                </a:lnTo>
                <a:lnTo>
                  <a:pt x="884990" y="207344"/>
                </a:lnTo>
                <a:lnTo>
                  <a:pt x="843524" y="207344"/>
                </a:lnTo>
                <a:lnTo>
                  <a:pt x="830782" y="205242"/>
                </a:lnTo>
                <a:lnTo>
                  <a:pt x="819667" y="199191"/>
                </a:lnTo>
                <a:lnTo>
                  <a:pt x="811805" y="189573"/>
                </a:lnTo>
                <a:lnTo>
                  <a:pt x="808823" y="176769"/>
                </a:lnTo>
                <a:lnTo>
                  <a:pt x="815524" y="159144"/>
                </a:lnTo>
                <a:lnTo>
                  <a:pt x="832680" y="149725"/>
                </a:lnTo>
                <a:lnTo>
                  <a:pt x="855873" y="144952"/>
                </a:lnTo>
                <a:lnTo>
                  <a:pt x="880685" y="141262"/>
                </a:lnTo>
                <a:lnTo>
                  <a:pt x="885648" y="140425"/>
                </a:lnTo>
                <a:lnTo>
                  <a:pt x="893909" y="138760"/>
                </a:lnTo>
                <a:lnTo>
                  <a:pt x="896391" y="134645"/>
                </a:lnTo>
                <a:lnTo>
                  <a:pt x="917050" y="134645"/>
                </a:lnTo>
                <a:lnTo>
                  <a:pt x="917050" y="109033"/>
                </a:lnTo>
                <a:lnTo>
                  <a:pt x="911976" y="83867"/>
                </a:lnTo>
                <a:lnTo>
                  <a:pt x="904351" y="75149"/>
                </a:lnTo>
                <a:close/>
              </a:path>
              <a:path w="1825625" h="276225" extrusionOk="0">
                <a:moveTo>
                  <a:pt x="917050" y="191648"/>
                </a:moveTo>
                <a:lnTo>
                  <a:pt x="898873" y="191648"/>
                </a:lnTo>
                <a:lnTo>
                  <a:pt x="899688" y="202879"/>
                </a:lnTo>
                <a:lnTo>
                  <a:pt x="902905" y="211477"/>
                </a:lnTo>
                <a:lnTo>
                  <a:pt x="909682" y="216978"/>
                </a:lnTo>
                <a:lnTo>
                  <a:pt x="921176" y="218914"/>
                </a:lnTo>
                <a:lnTo>
                  <a:pt x="929437" y="218914"/>
                </a:lnTo>
                <a:lnTo>
                  <a:pt x="933573" y="218087"/>
                </a:lnTo>
                <a:lnTo>
                  <a:pt x="933573" y="203218"/>
                </a:lnTo>
                <a:lnTo>
                  <a:pt x="920348" y="203218"/>
                </a:lnTo>
                <a:lnTo>
                  <a:pt x="917137" y="199191"/>
                </a:lnTo>
                <a:lnTo>
                  <a:pt x="917050" y="191648"/>
                </a:lnTo>
                <a:close/>
              </a:path>
              <a:path w="1825625" h="276225" extrusionOk="0">
                <a:moveTo>
                  <a:pt x="917050" y="134645"/>
                </a:moveTo>
                <a:lnTo>
                  <a:pt x="897239" y="134645"/>
                </a:lnTo>
                <a:lnTo>
                  <a:pt x="897239" y="158612"/>
                </a:lnTo>
                <a:lnTo>
                  <a:pt x="898045" y="158612"/>
                </a:lnTo>
                <a:lnTo>
                  <a:pt x="893590" y="179121"/>
                </a:lnTo>
                <a:lnTo>
                  <a:pt x="881622" y="194440"/>
                </a:lnTo>
                <a:lnTo>
                  <a:pt x="864235" y="204028"/>
                </a:lnTo>
                <a:lnTo>
                  <a:pt x="843524" y="207344"/>
                </a:lnTo>
                <a:lnTo>
                  <a:pt x="884990" y="207344"/>
                </a:lnTo>
                <a:lnTo>
                  <a:pt x="887869" y="204921"/>
                </a:lnTo>
                <a:lnTo>
                  <a:pt x="898045" y="191648"/>
                </a:lnTo>
                <a:lnTo>
                  <a:pt x="917050" y="191648"/>
                </a:lnTo>
                <a:lnTo>
                  <a:pt x="917050" y="134645"/>
                </a:lnTo>
                <a:close/>
              </a:path>
              <a:path w="1825625" h="276225" extrusionOk="0">
                <a:moveTo>
                  <a:pt x="933573" y="202402"/>
                </a:moveTo>
                <a:lnTo>
                  <a:pt x="931919" y="203218"/>
                </a:lnTo>
                <a:lnTo>
                  <a:pt x="933573" y="203218"/>
                </a:lnTo>
                <a:lnTo>
                  <a:pt x="933573" y="202402"/>
                </a:lnTo>
                <a:close/>
              </a:path>
              <a:path w="1825625" h="276225" extrusionOk="0">
                <a:moveTo>
                  <a:pt x="860047" y="59474"/>
                </a:moveTo>
                <a:lnTo>
                  <a:pt x="835481" y="62492"/>
                </a:lnTo>
                <a:lnTo>
                  <a:pt x="815951" y="71857"/>
                </a:lnTo>
                <a:lnTo>
                  <a:pt x="802771" y="88041"/>
                </a:lnTo>
                <a:lnTo>
                  <a:pt x="797253" y="111514"/>
                </a:lnTo>
                <a:lnTo>
                  <a:pt x="815430" y="111514"/>
                </a:lnTo>
                <a:lnTo>
                  <a:pt x="818981" y="95032"/>
                </a:lnTo>
                <a:lnTo>
                  <a:pt x="827722" y="83731"/>
                </a:lnTo>
                <a:lnTo>
                  <a:pt x="840646" y="77231"/>
                </a:lnTo>
                <a:lnTo>
                  <a:pt x="856748" y="75149"/>
                </a:lnTo>
                <a:lnTo>
                  <a:pt x="904351" y="75149"/>
                </a:lnTo>
                <a:lnTo>
                  <a:pt x="898769" y="68767"/>
                </a:lnTo>
                <a:lnTo>
                  <a:pt x="880452" y="61410"/>
                </a:lnTo>
                <a:lnTo>
                  <a:pt x="860047" y="59474"/>
                </a:lnTo>
                <a:close/>
              </a:path>
              <a:path w="1825625" h="276225" extrusionOk="0">
                <a:moveTo>
                  <a:pt x="661770" y="64406"/>
                </a:moveTo>
                <a:lnTo>
                  <a:pt x="642765" y="64406"/>
                </a:lnTo>
                <a:lnTo>
                  <a:pt x="642765" y="218914"/>
                </a:lnTo>
                <a:lnTo>
                  <a:pt x="661770" y="218914"/>
                </a:lnTo>
                <a:lnTo>
                  <a:pt x="661770" y="128037"/>
                </a:lnTo>
                <a:lnTo>
                  <a:pt x="665550" y="106875"/>
                </a:lnTo>
                <a:lnTo>
                  <a:pt x="674867" y="90855"/>
                </a:lnTo>
                <a:lnTo>
                  <a:pt x="661770" y="90855"/>
                </a:lnTo>
                <a:lnTo>
                  <a:pt x="661770" y="64406"/>
                </a:lnTo>
                <a:close/>
              </a:path>
              <a:path w="1825625" h="276225" extrusionOk="0">
                <a:moveTo>
                  <a:pt x="756906" y="75149"/>
                </a:moveTo>
                <a:lnTo>
                  <a:pt x="710501" y="75149"/>
                </a:lnTo>
                <a:lnTo>
                  <a:pt x="729598" y="78675"/>
                </a:lnTo>
                <a:lnTo>
                  <a:pt x="741799" y="88478"/>
                </a:lnTo>
                <a:lnTo>
                  <a:pt x="748267" y="103394"/>
                </a:lnTo>
                <a:lnTo>
                  <a:pt x="750165" y="122258"/>
                </a:lnTo>
                <a:lnTo>
                  <a:pt x="750165" y="218914"/>
                </a:lnTo>
                <a:lnTo>
                  <a:pt x="769170" y="218914"/>
                </a:lnTo>
                <a:lnTo>
                  <a:pt x="769170" y="118970"/>
                </a:lnTo>
                <a:lnTo>
                  <a:pt x="766421" y="93978"/>
                </a:lnTo>
                <a:lnTo>
                  <a:pt x="757088" y="75271"/>
                </a:lnTo>
                <a:lnTo>
                  <a:pt x="756906" y="75149"/>
                </a:lnTo>
                <a:close/>
              </a:path>
              <a:path w="1825625" h="276225" extrusionOk="0">
                <a:moveTo>
                  <a:pt x="712156" y="59474"/>
                </a:moveTo>
                <a:lnTo>
                  <a:pt x="695932" y="61708"/>
                </a:lnTo>
                <a:lnTo>
                  <a:pt x="681491" y="68046"/>
                </a:lnTo>
                <a:lnTo>
                  <a:pt x="669992" y="77943"/>
                </a:lnTo>
                <a:lnTo>
                  <a:pt x="662597" y="90855"/>
                </a:lnTo>
                <a:lnTo>
                  <a:pt x="674867" y="90855"/>
                </a:lnTo>
                <a:lnTo>
                  <a:pt x="675290" y="90128"/>
                </a:lnTo>
                <a:lnTo>
                  <a:pt x="690454" y="79113"/>
                </a:lnTo>
                <a:lnTo>
                  <a:pt x="710501" y="75149"/>
                </a:lnTo>
                <a:lnTo>
                  <a:pt x="756906" y="75149"/>
                </a:lnTo>
                <a:lnTo>
                  <a:pt x="739542" y="63539"/>
                </a:lnTo>
                <a:lnTo>
                  <a:pt x="712156" y="59474"/>
                </a:lnTo>
                <a:close/>
              </a:path>
              <a:path w="1825625" h="276225" extrusionOk="0">
                <a:moveTo>
                  <a:pt x="546109" y="59474"/>
                </a:moveTo>
                <a:lnTo>
                  <a:pt x="514402" y="66094"/>
                </a:lnTo>
                <a:lnTo>
                  <a:pt x="491373" y="83943"/>
                </a:lnTo>
                <a:lnTo>
                  <a:pt x="477331" y="110005"/>
                </a:lnTo>
                <a:lnTo>
                  <a:pt x="472582" y="141262"/>
                </a:lnTo>
                <a:lnTo>
                  <a:pt x="477331" y="172506"/>
                </a:lnTo>
                <a:lnTo>
                  <a:pt x="491373" y="198569"/>
                </a:lnTo>
                <a:lnTo>
                  <a:pt x="514402" y="216426"/>
                </a:lnTo>
                <a:lnTo>
                  <a:pt x="546109" y="223050"/>
                </a:lnTo>
                <a:lnTo>
                  <a:pt x="577814" y="216426"/>
                </a:lnTo>
                <a:lnTo>
                  <a:pt x="589524" y="207344"/>
                </a:lnTo>
                <a:lnTo>
                  <a:pt x="546109" y="207344"/>
                </a:lnTo>
                <a:lnTo>
                  <a:pt x="522245" y="201664"/>
                </a:lnTo>
                <a:lnTo>
                  <a:pt x="505200" y="186691"/>
                </a:lnTo>
                <a:lnTo>
                  <a:pt x="494974" y="165524"/>
                </a:lnTo>
                <a:lnTo>
                  <a:pt x="491566" y="141262"/>
                </a:lnTo>
                <a:lnTo>
                  <a:pt x="494974" y="116986"/>
                </a:lnTo>
                <a:lnTo>
                  <a:pt x="505200" y="95809"/>
                </a:lnTo>
                <a:lnTo>
                  <a:pt x="522245" y="80831"/>
                </a:lnTo>
                <a:lnTo>
                  <a:pt x="546109" y="75149"/>
                </a:lnTo>
                <a:lnTo>
                  <a:pt x="589494" y="75149"/>
                </a:lnTo>
                <a:lnTo>
                  <a:pt x="577814" y="66094"/>
                </a:lnTo>
                <a:lnTo>
                  <a:pt x="546109" y="59474"/>
                </a:lnTo>
                <a:close/>
              </a:path>
              <a:path w="1825625" h="276225" extrusionOk="0">
                <a:moveTo>
                  <a:pt x="589494" y="75149"/>
                </a:moveTo>
                <a:lnTo>
                  <a:pt x="546109" y="75149"/>
                </a:lnTo>
                <a:lnTo>
                  <a:pt x="569958" y="80831"/>
                </a:lnTo>
                <a:lnTo>
                  <a:pt x="587000" y="95809"/>
                </a:lnTo>
                <a:lnTo>
                  <a:pt x="597230" y="116986"/>
                </a:lnTo>
                <a:lnTo>
                  <a:pt x="600641" y="141262"/>
                </a:lnTo>
                <a:lnTo>
                  <a:pt x="597230" y="165524"/>
                </a:lnTo>
                <a:lnTo>
                  <a:pt x="587000" y="186691"/>
                </a:lnTo>
                <a:lnTo>
                  <a:pt x="569958" y="201664"/>
                </a:lnTo>
                <a:lnTo>
                  <a:pt x="546109" y="207344"/>
                </a:lnTo>
                <a:lnTo>
                  <a:pt x="589524" y="207344"/>
                </a:lnTo>
                <a:lnTo>
                  <a:pt x="600839" y="198569"/>
                </a:lnTo>
                <a:lnTo>
                  <a:pt x="614877" y="172506"/>
                </a:lnTo>
                <a:lnTo>
                  <a:pt x="619625" y="141262"/>
                </a:lnTo>
                <a:lnTo>
                  <a:pt x="614877" y="110005"/>
                </a:lnTo>
                <a:lnTo>
                  <a:pt x="600839" y="83943"/>
                </a:lnTo>
                <a:lnTo>
                  <a:pt x="589494" y="75149"/>
                </a:lnTo>
                <a:close/>
              </a:path>
              <a:path w="1825625" h="276225" extrusionOk="0">
                <a:moveTo>
                  <a:pt x="450248" y="4104"/>
                </a:moveTo>
                <a:lnTo>
                  <a:pt x="431264" y="4104"/>
                </a:lnTo>
                <a:lnTo>
                  <a:pt x="431264" y="34679"/>
                </a:lnTo>
                <a:lnTo>
                  <a:pt x="450248" y="34679"/>
                </a:lnTo>
                <a:lnTo>
                  <a:pt x="450248" y="4104"/>
                </a:lnTo>
                <a:close/>
              </a:path>
              <a:path w="1825625" h="276225" extrusionOk="0">
                <a:moveTo>
                  <a:pt x="450248" y="63600"/>
                </a:moveTo>
                <a:lnTo>
                  <a:pt x="431264" y="63600"/>
                </a:lnTo>
                <a:lnTo>
                  <a:pt x="431264" y="218914"/>
                </a:lnTo>
                <a:lnTo>
                  <a:pt x="450248" y="218914"/>
                </a:lnTo>
                <a:lnTo>
                  <a:pt x="450248" y="63600"/>
                </a:lnTo>
                <a:close/>
              </a:path>
              <a:path w="1825625" h="276225" extrusionOk="0">
                <a:moveTo>
                  <a:pt x="309510" y="75149"/>
                </a:moveTo>
                <a:lnTo>
                  <a:pt x="261908" y="75149"/>
                </a:lnTo>
                <a:lnTo>
                  <a:pt x="277645" y="76583"/>
                </a:lnTo>
                <a:lnTo>
                  <a:pt x="290510" y="81659"/>
                </a:lnTo>
                <a:lnTo>
                  <a:pt x="299192" y="91538"/>
                </a:lnTo>
                <a:lnTo>
                  <a:pt x="302378" y="107378"/>
                </a:lnTo>
                <a:lnTo>
                  <a:pt x="300728" y="117698"/>
                </a:lnTo>
                <a:lnTo>
                  <a:pt x="295983" y="123598"/>
                </a:lnTo>
                <a:lnTo>
                  <a:pt x="288445" y="126553"/>
                </a:lnTo>
                <a:lnTo>
                  <a:pt x="278420" y="128037"/>
                </a:lnTo>
                <a:lnTo>
                  <a:pt x="247956" y="131835"/>
                </a:lnTo>
                <a:lnTo>
                  <a:pt x="221209" y="138574"/>
                </a:lnTo>
                <a:lnTo>
                  <a:pt x="202207" y="152439"/>
                </a:lnTo>
                <a:lnTo>
                  <a:pt x="194978" y="177617"/>
                </a:lnTo>
                <a:lnTo>
                  <a:pt x="199044" y="197964"/>
                </a:lnTo>
                <a:lnTo>
                  <a:pt x="210158" y="212110"/>
                </a:lnTo>
                <a:lnTo>
                  <a:pt x="226695" y="220367"/>
                </a:lnTo>
                <a:lnTo>
                  <a:pt x="247029" y="223050"/>
                </a:lnTo>
                <a:lnTo>
                  <a:pt x="266492" y="220933"/>
                </a:lnTo>
                <a:lnTo>
                  <a:pt x="281309" y="214786"/>
                </a:lnTo>
                <a:lnTo>
                  <a:pt x="290151" y="207344"/>
                </a:lnTo>
                <a:lnTo>
                  <a:pt x="248683" y="207344"/>
                </a:lnTo>
                <a:lnTo>
                  <a:pt x="235945" y="205242"/>
                </a:lnTo>
                <a:lnTo>
                  <a:pt x="224837" y="199191"/>
                </a:lnTo>
                <a:lnTo>
                  <a:pt x="216982" y="189573"/>
                </a:lnTo>
                <a:lnTo>
                  <a:pt x="214003" y="176769"/>
                </a:lnTo>
                <a:lnTo>
                  <a:pt x="220701" y="159144"/>
                </a:lnTo>
                <a:lnTo>
                  <a:pt x="237852" y="149725"/>
                </a:lnTo>
                <a:lnTo>
                  <a:pt x="261044" y="144952"/>
                </a:lnTo>
                <a:lnTo>
                  <a:pt x="285865" y="141262"/>
                </a:lnTo>
                <a:lnTo>
                  <a:pt x="290828" y="140425"/>
                </a:lnTo>
                <a:lnTo>
                  <a:pt x="299069" y="138760"/>
                </a:lnTo>
                <a:lnTo>
                  <a:pt x="301571" y="134645"/>
                </a:lnTo>
                <a:lnTo>
                  <a:pt x="322210" y="134645"/>
                </a:lnTo>
                <a:lnTo>
                  <a:pt x="322210" y="109033"/>
                </a:lnTo>
                <a:lnTo>
                  <a:pt x="317135" y="83867"/>
                </a:lnTo>
                <a:lnTo>
                  <a:pt x="309510" y="75149"/>
                </a:lnTo>
                <a:close/>
              </a:path>
              <a:path w="1825625" h="276225" extrusionOk="0">
                <a:moveTo>
                  <a:pt x="380878" y="17329"/>
                </a:moveTo>
                <a:lnTo>
                  <a:pt x="362700" y="17329"/>
                </a:lnTo>
                <a:lnTo>
                  <a:pt x="362700" y="63600"/>
                </a:lnTo>
                <a:lnTo>
                  <a:pt x="335434" y="63600"/>
                </a:lnTo>
                <a:lnTo>
                  <a:pt x="335434" y="79306"/>
                </a:lnTo>
                <a:lnTo>
                  <a:pt x="362700" y="79306"/>
                </a:lnTo>
                <a:lnTo>
                  <a:pt x="362700" y="185858"/>
                </a:lnTo>
                <a:lnTo>
                  <a:pt x="364389" y="202435"/>
                </a:lnTo>
                <a:lnTo>
                  <a:pt x="370025" y="213128"/>
                </a:lnTo>
                <a:lnTo>
                  <a:pt x="380467" y="218863"/>
                </a:lnTo>
                <a:lnTo>
                  <a:pt x="396574" y="220569"/>
                </a:lnTo>
                <a:lnTo>
                  <a:pt x="402343" y="220569"/>
                </a:lnTo>
                <a:lnTo>
                  <a:pt x="407317" y="219742"/>
                </a:lnTo>
                <a:lnTo>
                  <a:pt x="413086" y="219742"/>
                </a:lnTo>
                <a:lnTo>
                  <a:pt x="413086" y="204035"/>
                </a:lnTo>
                <a:lnTo>
                  <a:pt x="396541" y="204028"/>
                </a:lnTo>
                <a:lnTo>
                  <a:pt x="388547" y="202209"/>
                </a:lnTo>
                <a:lnTo>
                  <a:pt x="383771" y="198058"/>
                </a:lnTo>
                <a:lnTo>
                  <a:pt x="381472" y="191733"/>
                </a:lnTo>
                <a:lnTo>
                  <a:pt x="380878" y="183387"/>
                </a:lnTo>
                <a:lnTo>
                  <a:pt x="380878" y="78479"/>
                </a:lnTo>
                <a:lnTo>
                  <a:pt x="412259" y="78479"/>
                </a:lnTo>
                <a:lnTo>
                  <a:pt x="412259" y="62772"/>
                </a:lnTo>
                <a:lnTo>
                  <a:pt x="380878" y="62772"/>
                </a:lnTo>
                <a:lnTo>
                  <a:pt x="380878" y="17329"/>
                </a:lnTo>
                <a:close/>
              </a:path>
              <a:path w="1825625" h="276225" extrusionOk="0">
                <a:moveTo>
                  <a:pt x="322210" y="191648"/>
                </a:moveTo>
                <a:lnTo>
                  <a:pt x="304043" y="191648"/>
                </a:lnTo>
                <a:lnTo>
                  <a:pt x="304855" y="202879"/>
                </a:lnTo>
                <a:lnTo>
                  <a:pt x="308069" y="211477"/>
                </a:lnTo>
                <a:lnTo>
                  <a:pt x="314848" y="216978"/>
                </a:lnTo>
                <a:lnTo>
                  <a:pt x="326356" y="218914"/>
                </a:lnTo>
                <a:lnTo>
                  <a:pt x="334607" y="218914"/>
                </a:lnTo>
                <a:lnTo>
                  <a:pt x="338733" y="218087"/>
                </a:lnTo>
                <a:lnTo>
                  <a:pt x="338733" y="203218"/>
                </a:lnTo>
                <a:lnTo>
                  <a:pt x="325518" y="203218"/>
                </a:lnTo>
                <a:lnTo>
                  <a:pt x="322296" y="199191"/>
                </a:lnTo>
                <a:lnTo>
                  <a:pt x="322210" y="191648"/>
                </a:lnTo>
                <a:close/>
              </a:path>
              <a:path w="1825625" h="276225" extrusionOk="0">
                <a:moveTo>
                  <a:pt x="322210" y="134645"/>
                </a:moveTo>
                <a:lnTo>
                  <a:pt x="302378" y="134645"/>
                </a:lnTo>
                <a:lnTo>
                  <a:pt x="302378" y="158612"/>
                </a:lnTo>
                <a:lnTo>
                  <a:pt x="303205" y="158612"/>
                </a:lnTo>
                <a:lnTo>
                  <a:pt x="298753" y="179121"/>
                </a:lnTo>
                <a:lnTo>
                  <a:pt x="286789" y="194440"/>
                </a:lnTo>
                <a:lnTo>
                  <a:pt x="269403" y="204028"/>
                </a:lnTo>
                <a:lnTo>
                  <a:pt x="248683" y="207344"/>
                </a:lnTo>
                <a:lnTo>
                  <a:pt x="290151" y="207344"/>
                </a:lnTo>
                <a:lnTo>
                  <a:pt x="293030" y="204921"/>
                </a:lnTo>
                <a:lnTo>
                  <a:pt x="303205" y="191648"/>
                </a:lnTo>
                <a:lnTo>
                  <a:pt x="322210" y="191648"/>
                </a:lnTo>
                <a:lnTo>
                  <a:pt x="322210" y="134645"/>
                </a:lnTo>
                <a:close/>
              </a:path>
              <a:path w="1825625" h="276225" extrusionOk="0">
                <a:moveTo>
                  <a:pt x="413086" y="203218"/>
                </a:moveTo>
                <a:lnTo>
                  <a:pt x="407317" y="204035"/>
                </a:lnTo>
                <a:lnTo>
                  <a:pt x="413086" y="204035"/>
                </a:lnTo>
                <a:lnTo>
                  <a:pt x="413086" y="203218"/>
                </a:lnTo>
                <a:close/>
              </a:path>
              <a:path w="1825625" h="276225" extrusionOk="0">
                <a:moveTo>
                  <a:pt x="338733" y="202402"/>
                </a:moveTo>
                <a:lnTo>
                  <a:pt x="337078" y="203218"/>
                </a:lnTo>
                <a:lnTo>
                  <a:pt x="338733" y="203218"/>
                </a:lnTo>
                <a:lnTo>
                  <a:pt x="338733" y="202402"/>
                </a:lnTo>
                <a:close/>
              </a:path>
              <a:path w="1825625" h="276225" extrusionOk="0">
                <a:moveTo>
                  <a:pt x="265196" y="59474"/>
                </a:moveTo>
                <a:lnTo>
                  <a:pt x="240643" y="62492"/>
                </a:lnTo>
                <a:lnTo>
                  <a:pt x="221113" y="71857"/>
                </a:lnTo>
                <a:lnTo>
                  <a:pt x="207928" y="88041"/>
                </a:lnTo>
                <a:lnTo>
                  <a:pt x="202412" y="111514"/>
                </a:lnTo>
                <a:lnTo>
                  <a:pt x="220611" y="111514"/>
                </a:lnTo>
                <a:lnTo>
                  <a:pt x="224149" y="95032"/>
                </a:lnTo>
                <a:lnTo>
                  <a:pt x="232884" y="83731"/>
                </a:lnTo>
                <a:lnTo>
                  <a:pt x="245806" y="77231"/>
                </a:lnTo>
                <a:lnTo>
                  <a:pt x="261908" y="75149"/>
                </a:lnTo>
                <a:lnTo>
                  <a:pt x="309510" y="75149"/>
                </a:lnTo>
                <a:lnTo>
                  <a:pt x="303927" y="68767"/>
                </a:lnTo>
                <a:lnTo>
                  <a:pt x="285607" y="61410"/>
                </a:lnTo>
                <a:lnTo>
                  <a:pt x="265196" y="59474"/>
                </a:lnTo>
                <a:close/>
              </a:path>
              <a:path w="1825625" h="276225" extrusionOk="0">
                <a:moveTo>
                  <a:pt x="23151" y="4104"/>
                </a:moveTo>
                <a:lnTo>
                  <a:pt x="0" y="4104"/>
                </a:lnTo>
                <a:lnTo>
                  <a:pt x="0" y="218914"/>
                </a:lnTo>
                <a:lnTo>
                  <a:pt x="20679" y="218914"/>
                </a:lnTo>
                <a:lnTo>
                  <a:pt x="20679" y="37161"/>
                </a:lnTo>
                <a:lnTo>
                  <a:pt x="45838" y="37161"/>
                </a:lnTo>
                <a:lnTo>
                  <a:pt x="23151" y="4104"/>
                </a:lnTo>
                <a:close/>
              </a:path>
              <a:path w="1825625" h="276225" extrusionOk="0">
                <a:moveTo>
                  <a:pt x="45838" y="37161"/>
                </a:moveTo>
                <a:lnTo>
                  <a:pt x="21486" y="37161"/>
                </a:lnTo>
                <a:lnTo>
                  <a:pt x="146225" y="218914"/>
                </a:lnTo>
                <a:lnTo>
                  <a:pt x="169377" y="218914"/>
                </a:lnTo>
                <a:lnTo>
                  <a:pt x="169377" y="185858"/>
                </a:lnTo>
                <a:lnTo>
                  <a:pt x="147890" y="185858"/>
                </a:lnTo>
                <a:lnTo>
                  <a:pt x="45838" y="37161"/>
                </a:lnTo>
                <a:close/>
              </a:path>
              <a:path w="1825625" h="276225" extrusionOk="0">
                <a:moveTo>
                  <a:pt x="169377" y="4104"/>
                </a:moveTo>
                <a:lnTo>
                  <a:pt x="148707" y="4104"/>
                </a:lnTo>
                <a:lnTo>
                  <a:pt x="148707" y="185858"/>
                </a:lnTo>
                <a:lnTo>
                  <a:pt x="169377" y="185858"/>
                </a:lnTo>
                <a:lnTo>
                  <a:pt x="169377" y="4104"/>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62" name="Google Shape;62;p10"/>
          <p:cNvSpPr/>
          <p:nvPr/>
        </p:nvSpPr>
        <p:spPr>
          <a:xfrm>
            <a:off x="793542" y="713748"/>
            <a:ext cx="679687" cy="94341"/>
          </a:xfrm>
          <a:custGeom>
            <a:avLst/>
            <a:gdLst/>
            <a:ahLst/>
            <a:cxnLst/>
            <a:rect l="l" t="t" r="r" b="b"/>
            <a:pathLst>
              <a:path w="1120775" h="155575" extrusionOk="0">
                <a:moveTo>
                  <a:pt x="1077160" y="91463"/>
                </a:moveTo>
                <a:lnTo>
                  <a:pt x="1071360" y="98729"/>
                </a:lnTo>
                <a:lnTo>
                  <a:pt x="1087338" y="110321"/>
                </a:lnTo>
                <a:lnTo>
                  <a:pt x="1081527" y="114687"/>
                </a:lnTo>
                <a:lnTo>
                  <a:pt x="1074270" y="116143"/>
                </a:lnTo>
                <a:lnTo>
                  <a:pt x="1094594" y="116143"/>
                </a:lnTo>
                <a:lnTo>
                  <a:pt x="1113463" y="130655"/>
                </a:lnTo>
                <a:lnTo>
                  <a:pt x="1120730" y="123409"/>
                </a:lnTo>
                <a:lnTo>
                  <a:pt x="1103296" y="110321"/>
                </a:lnTo>
                <a:lnTo>
                  <a:pt x="1107829" y="104541"/>
                </a:lnTo>
                <a:lnTo>
                  <a:pt x="1094594" y="104541"/>
                </a:lnTo>
                <a:lnTo>
                  <a:pt x="1077160" y="91463"/>
                </a:lnTo>
                <a:close/>
              </a:path>
              <a:path w="1120775" h="155575" extrusionOk="0">
                <a:moveTo>
                  <a:pt x="1064114" y="0"/>
                </a:moveTo>
                <a:lnTo>
                  <a:pt x="1039345" y="5061"/>
                </a:lnTo>
                <a:lnTo>
                  <a:pt x="1021649" y="18701"/>
                </a:lnTo>
                <a:lnTo>
                  <a:pt x="1011028" y="38599"/>
                </a:lnTo>
                <a:lnTo>
                  <a:pt x="1007487" y="62437"/>
                </a:lnTo>
                <a:lnTo>
                  <a:pt x="1011028" y="86277"/>
                </a:lnTo>
                <a:lnTo>
                  <a:pt x="1021649" y="106168"/>
                </a:lnTo>
                <a:lnTo>
                  <a:pt x="1039345" y="119797"/>
                </a:lnTo>
                <a:lnTo>
                  <a:pt x="1064114" y="124854"/>
                </a:lnTo>
                <a:lnTo>
                  <a:pt x="1073360" y="124309"/>
                </a:lnTo>
                <a:lnTo>
                  <a:pt x="1081525" y="122674"/>
                </a:lnTo>
                <a:lnTo>
                  <a:pt x="1088605" y="119951"/>
                </a:lnTo>
                <a:lnTo>
                  <a:pt x="1094594" y="116143"/>
                </a:lnTo>
                <a:lnTo>
                  <a:pt x="1065538" y="116143"/>
                </a:lnTo>
                <a:lnTo>
                  <a:pt x="1045036" y="111652"/>
                </a:lnTo>
                <a:lnTo>
                  <a:pt x="1031070" y="99813"/>
                </a:lnTo>
                <a:lnTo>
                  <a:pt x="1023092" y="83074"/>
                </a:lnTo>
                <a:lnTo>
                  <a:pt x="1020555" y="63882"/>
                </a:lnTo>
                <a:lnTo>
                  <a:pt x="1023092" y="44689"/>
                </a:lnTo>
                <a:lnTo>
                  <a:pt x="1031070" y="27946"/>
                </a:lnTo>
                <a:lnTo>
                  <a:pt x="1045036" y="16104"/>
                </a:lnTo>
                <a:lnTo>
                  <a:pt x="1065538" y="11612"/>
                </a:lnTo>
                <a:lnTo>
                  <a:pt x="1097382" y="11612"/>
                </a:lnTo>
                <a:lnTo>
                  <a:pt x="1088885" y="5061"/>
                </a:lnTo>
                <a:lnTo>
                  <a:pt x="1064114" y="0"/>
                </a:lnTo>
                <a:close/>
              </a:path>
              <a:path w="1120775" h="155575" extrusionOk="0">
                <a:moveTo>
                  <a:pt x="1097382" y="11612"/>
                </a:moveTo>
                <a:lnTo>
                  <a:pt x="1065538" y="11612"/>
                </a:lnTo>
                <a:lnTo>
                  <a:pt x="1086058" y="16104"/>
                </a:lnTo>
                <a:lnTo>
                  <a:pt x="1100033" y="27946"/>
                </a:lnTo>
                <a:lnTo>
                  <a:pt x="1108014" y="44689"/>
                </a:lnTo>
                <a:lnTo>
                  <a:pt x="1110552" y="63882"/>
                </a:lnTo>
                <a:lnTo>
                  <a:pt x="1109690" y="75538"/>
                </a:lnTo>
                <a:lnTo>
                  <a:pt x="1106924" y="86383"/>
                </a:lnTo>
                <a:lnTo>
                  <a:pt x="1101982" y="96143"/>
                </a:lnTo>
                <a:lnTo>
                  <a:pt x="1094594" y="104541"/>
                </a:lnTo>
                <a:lnTo>
                  <a:pt x="1107829" y="104541"/>
                </a:lnTo>
                <a:lnTo>
                  <a:pt x="1110919" y="100602"/>
                </a:lnTo>
                <a:lnTo>
                  <a:pt x="1116367" y="89108"/>
                </a:lnTo>
                <a:lnTo>
                  <a:pt x="1119639" y="76249"/>
                </a:lnTo>
                <a:lnTo>
                  <a:pt x="1120730" y="62437"/>
                </a:lnTo>
                <a:lnTo>
                  <a:pt x="1117192" y="38599"/>
                </a:lnTo>
                <a:lnTo>
                  <a:pt x="1106577" y="18701"/>
                </a:lnTo>
                <a:lnTo>
                  <a:pt x="1097382" y="11612"/>
                </a:lnTo>
                <a:close/>
              </a:path>
              <a:path w="1120775" h="155575" extrusionOk="0">
                <a:moveTo>
                  <a:pt x="908789" y="2900"/>
                </a:moveTo>
                <a:lnTo>
                  <a:pt x="897166" y="2900"/>
                </a:lnTo>
                <a:lnTo>
                  <a:pt x="897166" y="123409"/>
                </a:lnTo>
                <a:lnTo>
                  <a:pt x="908789" y="123409"/>
                </a:lnTo>
                <a:lnTo>
                  <a:pt x="908789" y="65348"/>
                </a:lnTo>
                <a:lnTo>
                  <a:pt x="991519" y="65348"/>
                </a:lnTo>
                <a:lnTo>
                  <a:pt x="991519" y="55171"/>
                </a:lnTo>
                <a:lnTo>
                  <a:pt x="908789" y="55171"/>
                </a:lnTo>
                <a:lnTo>
                  <a:pt x="908789" y="2900"/>
                </a:lnTo>
                <a:close/>
              </a:path>
              <a:path w="1120775" h="155575" extrusionOk="0">
                <a:moveTo>
                  <a:pt x="991519" y="65348"/>
                </a:moveTo>
                <a:lnTo>
                  <a:pt x="979917" y="65348"/>
                </a:lnTo>
                <a:lnTo>
                  <a:pt x="979917" y="123409"/>
                </a:lnTo>
                <a:lnTo>
                  <a:pt x="991519" y="123409"/>
                </a:lnTo>
                <a:lnTo>
                  <a:pt x="991519" y="65348"/>
                </a:lnTo>
                <a:close/>
              </a:path>
              <a:path w="1120775" h="155575" extrusionOk="0">
                <a:moveTo>
                  <a:pt x="991519" y="2900"/>
                </a:moveTo>
                <a:lnTo>
                  <a:pt x="979917" y="2900"/>
                </a:lnTo>
                <a:lnTo>
                  <a:pt x="979917" y="55171"/>
                </a:lnTo>
                <a:lnTo>
                  <a:pt x="991519" y="55171"/>
                </a:lnTo>
                <a:lnTo>
                  <a:pt x="991519" y="2900"/>
                </a:lnTo>
                <a:close/>
              </a:path>
              <a:path w="1120775" h="155575" extrusionOk="0">
                <a:moveTo>
                  <a:pt x="830383" y="0"/>
                </a:moveTo>
                <a:lnTo>
                  <a:pt x="805608" y="5061"/>
                </a:lnTo>
                <a:lnTo>
                  <a:pt x="787909" y="18701"/>
                </a:lnTo>
                <a:lnTo>
                  <a:pt x="777287" y="38599"/>
                </a:lnTo>
                <a:lnTo>
                  <a:pt x="773746" y="62437"/>
                </a:lnTo>
                <a:lnTo>
                  <a:pt x="777287" y="86277"/>
                </a:lnTo>
                <a:lnTo>
                  <a:pt x="787909" y="106168"/>
                </a:lnTo>
                <a:lnTo>
                  <a:pt x="805608" y="119797"/>
                </a:lnTo>
                <a:lnTo>
                  <a:pt x="830383" y="124854"/>
                </a:lnTo>
                <a:lnTo>
                  <a:pt x="849324" y="121451"/>
                </a:lnTo>
                <a:lnTo>
                  <a:pt x="859820" y="114687"/>
                </a:lnTo>
                <a:lnTo>
                  <a:pt x="830383" y="114687"/>
                </a:lnTo>
                <a:lnTo>
                  <a:pt x="809880" y="110197"/>
                </a:lnTo>
                <a:lnTo>
                  <a:pt x="795903" y="98359"/>
                </a:lnTo>
                <a:lnTo>
                  <a:pt x="787912" y="81623"/>
                </a:lnTo>
                <a:lnTo>
                  <a:pt x="785368" y="62437"/>
                </a:lnTo>
                <a:lnTo>
                  <a:pt x="787912" y="43235"/>
                </a:lnTo>
                <a:lnTo>
                  <a:pt x="795903" y="26493"/>
                </a:lnTo>
                <a:lnTo>
                  <a:pt x="809880" y="14656"/>
                </a:lnTo>
                <a:lnTo>
                  <a:pt x="830383" y="10167"/>
                </a:lnTo>
                <a:lnTo>
                  <a:pt x="861064" y="10167"/>
                </a:lnTo>
                <a:lnTo>
                  <a:pt x="846639" y="2654"/>
                </a:lnTo>
                <a:lnTo>
                  <a:pt x="830383" y="0"/>
                </a:lnTo>
                <a:close/>
              </a:path>
              <a:path w="1120775" h="155575" extrusionOk="0">
                <a:moveTo>
                  <a:pt x="879742" y="76950"/>
                </a:moveTo>
                <a:lnTo>
                  <a:pt x="868120" y="76950"/>
                </a:lnTo>
                <a:lnTo>
                  <a:pt x="864064" y="92035"/>
                </a:lnTo>
                <a:lnTo>
                  <a:pt x="856327" y="103986"/>
                </a:lnTo>
                <a:lnTo>
                  <a:pt x="845052" y="111853"/>
                </a:lnTo>
                <a:lnTo>
                  <a:pt x="830383" y="114687"/>
                </a:lnTo>
                <a:lnTo>
                  <a:pt x="859820" y="114687"/>
                </a:lnTo>
                <a:lnTo>
                  <a:pt x="864321" y="111787"/>
                </a:lnTo>
                <a:lnTo>
                  <a:pt x="874689" y="96680"/>
                </a:lnTo>
                <a:lnTo>
                  <a:pt x="879742" y="76950"/>
                </a:lnTo>
                <a:close/>
              </a:path>
              <a:path w="1120775" h="155575" extrusionOk="0">
                <a:moveTo>
                  <a:pt x="861064" y="10167"/>
                </a:moveTo>
                <a:lnTo>
                  <a:pt x="830383" y="10167"/>
                </a:lnTo>
                <a:lnTo>
                  <a:pt x="842986" y="12049"/>
                </a:lnTo>
                <a:lnTo>
                  <a:pt x="853963" y="17605"/>
                </a:lnTo>
                <a:lnTo>
                  <a:pt x="862223" y="26701"/>
                </a:lnTo>
                <a:lnTo>
                  <a:pt x="866675" y="39202"/>
                </a:lnTo>
                <a:lnTo>
                  <a:pt x="878297" y="39202"/>
                </a:lnTo>
                <a:lnTo>
                  <a:pt x="872642" y="22665"/>
                </a:lnTo>
                <a:lnTo>
                  <a:pt x="861408" y="10346"/>
                </a:lnTo>
                <a:lnTo>
                  <a:pt x="861064" y="10167"/>
                </a:lnTo>
                <a:close/>
              </a:path>
              <a:path w="1120775" h="155575" extrusionOk="0">
                <a:moveTo>
                  <a:pt x="706994" y="2900"/>
                </a:moveTo>
                <a:lnTo>
                  <a:pt x="682218" y="7960"/>
                </a:lnTo>
                <a:lnTo>
                  <a:pt x="664526" y="21598"/>
                </a:lnTo>
                <a:lnTo>
                  <a:pt x="653914" y="41499"/>
                </a:lnTo>
                <a:lnTo>
                  <a:pt x="650378" y="65348"/>
                </a:lnTo>
                <a:lnTo>
                  <a:pt x="653914" y="89184"/>
                </a:lnTo>
                <a:lnTo>
                  <a:pt x="664526" y="109075"/>
                </a:lnTo>
                <a:lnTo>
                  <a:pt x="682218" y="122707"/>
                </a:lnTo>
                <a:lnTo>
                  <a:pt x="706994" y="127765"/>
                </a:lnTo>
                <a:lnTo>
                  <a:pt x="719696" y="126358"/>
                </a:lnTo>
                <a:lnTo>
                  <a:pt x="731306" y="121957"/>
                </a:lnTo>
                <a:lnTo>
                  <a:pt x="738872" y="116143"/>
                </a:lnTo>
                <a:lnTo>
                  <a:pt x="705528" y="116143"/>
                </a:lnTo>
                <a:lnTo>
                  <a:pt x="685023" y="111652"/>
                </a:lnTo>
                <a:lnTo>
                  <a:pt x="671050" y="99813"/>
                </a:lnTo>
                <a:lnTo>
                  <a:pt x="663065" y="83074"/>
                </a:lnTo>
                <a:lnTo>
                  <a:pt x="660524" y="63882"/>
                </a:lnTo>
                <a:lnTo>
                  <a:pt x="663065" y="44689"/>
                </a:lnTo>
                <a:lnTo>
                  <a:pt x="671050" y="27946"/>
                </a:lnTo>
                <a:lnTo>
                  <a:pt x="685023" y="16104"/>
                </a:lnTo>
                <a:lnTo>
                  <a:pt x="705528" y="11612"/>
                </a:lnTo>
                <a:lnTo>
                  <a:pt x="737088" y="11612"/>
                </a:lnTo>
                <a:lnTo>
                  <a:pt x="724499" y="5352"/>
                </a:lnTo>
                <a:lnTo>
                  <a:pt x="706994" y="2900"/>
                </a:lnTo>
                <a:close/>
              </a:path>
              <a:path w="1120775" h="155575" extrusionOk="0">
                <a:moveTo>
                  <a:pt x="759254" y="103096"/>
                </a:moveTo>
                <a:lnTo>
                  <a:pt x="749076" y="103096"/>
                </a:lnTo>
                <a:lnTo>
                  <a:pt x="750542" y="124854"/>
                </a:lnTo>
                <a:lnTo>
                  <a:pt x="759254" y="124854"/>
                </a:lnTo>
                <a:lnTo>
                  <a:pt x="759254" y="103096"/>
                </a:lnTo>
                <a:close/>
              </a:path>
              <a:path w="1120775" h="155575" extrusionOk="0">
                <a:moveTo>
                  <a:pt x="759254" y="62437"/>
                </a:moveTo>
                <a:lnTo>
                  <a:pt x="706994" y="62437"/>
                </a:lnTo>
                <a:lnTo>
                  <a:pt x="706994" y="72594"/>
                </a:lnTo>
                <a:lnTo>
                  <a:pt x="747631" y="72594"/>
                </a:lnTo>
                <a:lnTo>
                  <a:pt x="744931" y="89810"/>
                </a:lnTo>
                <a:lnTo>
                  <a:pt x="736922" y="103623"/>
                </a:lnTo>
                <a:lnTo>
                  <a:pt x="723742" y="112809"/>
                </a:lnTo>
                <a:lnTo>
                  <a:pt x="705528" y="116143"/>
                </a:lnTo>
                <a:lnTo>
                  <a:pt x="738872" y="116143"/>
                </a:lnTo>
                <a:lnTo>
                  <a:pt x="741280" y="114292"/>
                </a:lnTo>
                <a:lnTo>
                  <a:pt x="749076" y="103096"/>
                </a:lnTo>
                <a:lnTo>
                  <a:pt x="759254" y="103096"/>
                </a:lnTo>
                <a:lnTo>
                  <a:pt x="759254" y="62437"/>
                </a:lnTo>
                <a:close/>
              </a:path>
              <a:path w="1120775" h="155575" extrusionOk="0">
                <a:moveTo>
                  <a:pt x="737088" y="11612"/>
                </a:moveTo>
                <a:lnTo>
                  <a:pt x="705528" y="11612"/>
                </a:lnTo>
                <a:lnTo>
                  <a:pt x="721255" y="14335"/>
                </a:lnTo>
                <a:lnTo>
                  <a:pt x="733299" y="21415"/>
                </a:lnTo>
                <a:lnTo>
                  <a:pt x="741256" y="31216"/>
                </a:lnTo>
                <a:lnTo>
                  <a:pt x="744720" y="42103"/>
                </a:lnTo>
                <a:lnTo>
                  <a:pt x="756343" y="42103"/>
                </a:lnTo>
                <a:lnTo>
                  <a:pt x="750264" y="24956"/>
                </a:lnTo>
                <a:lnTo>
                  <a:pt x="739286" y="12705"/>
                </a:lnTo>
                <a:lnTo>
                  <a:pt x="737088" y="11612"/>
                </a:lnTo>
                <a:close/>
              </a:path>
              <a:path w="1120775" h="155575" extrusionOk="0">
                <a:moveTo>
                  <a:pt x="579238" y="45014"/>
                </a:moveTo>
                <a:lnTo>
                  <a:pt x="569082" y="45014"/>
                </a:lnTo>
                <a:lnTo>
                  <a:pt x="569082" y="123409"/>
                </a:lnTo>
                <a:lnTo>
                  <a:pt x="579238" y="123409"/>
                </a:lnTo>
                <a:lnTo>
                  <a:pt x="579238" y="45014"/>
                </a:lnTo>
                <a:close/>
              </a:path>
              <a:path w="1120775" h="155575" extrusionOk="0">
                <a:moveTo>
                  <a:pt x="596662" y="36281"/>
                </a:moveTo>
                <a:lnTo>
                  <a:pt x="554559" y="36281"/>
                </a:lnTo>
                <a:lnTo>
                  <a:pt x="554559" y="45014"/>
                </a:lnTo>
                <a:lnTo>
                  <a:pt x="596662" y="45014"/>
                </a:lnTo>
                <a:lnTo>
                  <a:pt x="596662" y="36281"/>
                </a:lnTo>
                <a:close/>
              </a:path>
              <a:path w="1120775" h="155575" extrusionOk="0">
                <a:moveTo>
                  <a:pt x="598107" y="4355"/>
                </a:moveTo>
                <a:lnTo>
                  <a:pt x="589395" y="4355"/>
                </a:lnTo>
                <a:lnTo>
                  <a:pt x="578664" y="6171"/>
                </a:lnTo>
                <a:lnTo>
                  <a:pt x="572155" y="11256"/>
                </a:lnTo>
                <a:lnTo>
                  <a:pt x="569187" y="19065"/>
                </a:lnTo>
                <a:lnTo>
                  <a:pt x="569082" y="36281"/>
                </a:lnTo>
                <a:lnTo>
                  <a:pt x="579238" y="36281"/>
                </a:lnTo>
                <a:lnTo>
                  <a:pt x="579238" y="11612"/>
                </a:lnTo>
                <a:lnTo>
                  <a:pt x="598107" y="11612"/>
                </a:lnTo>
                <a:lnTo>
                  <a:pt x="598107" y="4355"/>
                </a:lnTo>
                <a:close/>
              </a:path>
              <a:path w="1120775" h="155575" extrusionOk="0">
                <a:moveTo>
                  <a:pt x="598107" y="11612"/>
                </a:moveTo>
                <a:lnTo>
                  <a:pt x="595196" y="11612"/>
                </a:lnTo>
                <a:lnTo>
                  <a:pt x="598107" y="13078"/>
                </a:lnTo>
                <a:lnTo>
                  <a:pt x="598107" y="11612"/>
                </a:lnTo>
                <a:close/>
              </a:path>
              <a:path w="1120775" h="155575" extrusionOk="0">
                <a:moveTo>
                  <a:pt x="506665" y="33391"/>
                </a:moveTo>
                <a:lnTo>
                  <a:pt x="489276" y="36976"/>
                </a:lnTo>
                <a:lnTo>
                  <a:pt x="476522" y="46823"/>
                </a:lnTo>
                <a:lnTo>
                  <a:pt x="468672" y="61565"/>
                </a:lnTo>
                <a:lnTo>
                  <a:pt x="465996" y="79840"/>
                </a:lnTo>
                <a:lnTo>
                  <a:pt x="468672" y="98130"/>
                </a:lnTo>
                <a:lnTo>
                  <a:pt x="476522" y="112874"/>
                </a:lnTo>
                <a:lnTo>
                  <a:pt x="489276" y="122717"/>
                </a:lnTo>
                <a:lnTo>
                  <a:pt x="506665" y="126299"/>
                </a:lnTo>
                <a:lnTo>
                  <a:pt x="524030" y="122717"/>
                </a:lnTo>
                <a:lnTo>
                  <a:pt x="532540" y="116143"/>
                </a:lnTo>
                <a:lnTo>
                  <a:pt x="506665" y="116143"/>
                </a:lnTo>
                <a:lnTo>
                  <a:pt x="493320" y="112922"/>
                </a:lnTo>
                <a:lnTo>
                  <a:pt x="483788" y="104529"/>
                </a:lnTo>
                <a:lnTo>
                  <a:pt x="478069" y="92867"/>
                </a:lnTo>
                <a:lnTo>
                  <a:pt x="476163" y="79840"/>
                </a:lnTo>
                <a:lnTo>
                  <a:pt x="478069" y="66218"/>
                </a:lnTo>
                <a:lnTo>
                  <a:pt x="483788" y="54626"/>
                </a:lnTo>
                <a:lnTo>
                  <a:pt x="493320" y="46568"/>
                </a:lnTo>
                <a:lnTo>
                  <a:pt x="506665" y="43548"/>
                </a:lnTo>
                <a:lnTo>
                  <a:pt x="532533" y="43548"/>
                </a:lnTo>
                <a:lnTo>
                  <a:pt x="524030" y="36976"/>
                </a:lnTo>
                <a:lnTo>
                  <a:pt x="506665" y="33391"/>
                </a:lnTo>
                <a:close/>
              </a:path>
              <a:path w="1120775" h="155575" extrusionOk="0">
                <a:moveTo>
                  <a:pt x="532533" y="43548"/>
                </a:moveTo>
                <a:lnTo>
                  <a:pt x="506665" y="43548"/>
                </a:lnTo>
                <a:lnTo>
                  <a:pt x="519997" y="46771"/>
                </a:lnTo>
                <a:lnTo>
                  <a:pt x="529523" y="55168"/>
                </a:lnTo>
                <a:lnTo>
                  <a:pt x="535239" y="66828"/>
                </a:lnTo>
                <a:lnTo>
                  <a:pt x="537145" y="79840"/>
                </a:lnTo>
                <a:lnTo>
                  <a:pt x="535239" y="93481"/>
                </a:lnTo>
                <a:lnTo>
                  <a:pt x="529523" y="105075"/>
                </a:lnTo>
                <a:lnTo>
                  <a:pt x="519997" y="113127"/>
                </a:lnTo>
                <a:lnTo>
                  <a:pt x="506665" y="116143"/>
                </a:lnTo>
                <a:lnTo>
                  <a:pt x="532540" y="116143"/>
                </a:lnTo>
                <a:lnTo>
                  <a:pt x="536771" y="112874"/>
                </a:lnTo>
                <a:lnTo>
                  <a:pt x="544616" y="98130"/>
                </a:lnTo>
                <a:lnTo>
                  <a:pt x="547292" y="79840"/>
                </a:lnTo>
                <a:lnTo>
                  <a:pt x="544616" y="61565"/>
                </a:lnTo>
                <a:lnTo>
                  <a:pt x="536771" y="46823"/>
                </a:lnTo>
                <a:lnTo>
                  <a:pt x="532533" y="43548"/>
                </a:lnTo>
                <a:close/>
              </a:path>
              <a:path w="1120775" h="155575" extrusionOk="0">
                <a:moveTo>
                  <a:pt x="390511" y="45014"/>
                </a:moveTo>
                <a:lnTo>
                  <a:pt x="380354" y="45014"/>
                </a:lnTo>
                <a:lnTo>
                  <a:pt x="380354" y="104541"/>
                </a:lnTo>
                <a:lnTo>
                  <a:pt x="381262" y="113612"/>
                </a:lnTo>
                <a:lnTo>
                  <a:pt x="384345" y="119417"/>
                </a:lnTo>
                <a:lnTo>
                  <a:pt x="390148" y="122502"/>
                </a:lnTo>
                <a:lnTo>
                  <a:pt x="399212" y="123409"/>
                </a:lnTo>
                <a:lnTo>
                  <a:pt x="407935" y="123409"/>
                </a:lnTo>
                <a:lnTo>
                  <a:pt x="407935" y="114687"/>
                </a:lnTo>
                <a:lnTo>
                  <a:pt x="391977" y="114687"/>
                </a:lnTo>
                <a:lnTo>
                  <a:pt x="390511" y="110321"/>
                </a:lnTo>
                <a:lnTo>
                  <a:pt x="390511" y="45014"/>
                </a:lnTo>
                <a:close/>
              </a:path>
              <a:path w="1120775" h="155575" extrusionOk="0">
                <a:moveTo>
                  <a:pt x="407935" y="36281"/>
                </a:moveTo>
                <a:lnTo>
                  <a:pt x="365831" y="36281"/>
                </a:lnTo>
                <a:lnTo>
                  <a:pt x="365831" y="45014"/>
                </a:lnTo>
                <a:lnTo>
                  <a:pt x="407935" y="45014"/>
                </a:lnTo>
                <a:lnTo>
                  <a:pt x="407935" y="36281"/>
                </a:lnTo>
                <a:close/>
              </a:path>
              <a:path w="1120775" h="155575" extrusionOk="0">
                <a:moveTo>
                  <a:pt x="390511" y="10167"/>
                </a:moveTo>
                <a:lnTo>
                  <a:pt x="380354" y="10167"/>
                </a:lnTo>
                <a:lnTo>
                  <a:pt x="380354" y="36281"/>
                </a:lnTo>
                <a:lnTo>
                  <a:pt x="390511" y="36281"/>
                </a:lnTo>
                <a:lnTo>
                  <a:pt x="390511" y="10167"/>
                </a:lnTo>
                <a:close/>
              </a:path>
              <a:path w="1120775" h="155575" extrusionOk="0">
                <a:moveTo>
                  <a:pt x="329539" y="37747"/>
                </a:moveTo>
                <a:lnTo>
                  <a:pt x="319382" y="37747"/>
                </a:lnTo>
                <a:lnTo>
                  <a:pt x="319382" y="123409"/>
                </a:lnTo>
                <a:lnTo>
                  <a:pt x="330984" y="123409"/>
                </a:lnTo>
                <a:lnTo>
                  <a:pt x="330984" y="76950"/>
                </a:lnTo>
                <a:lnTo>
                  <a:pt x="333324" y="64632"/>
                </a:lnTo>
                <a:lnTo>
                  <a:pt x="337620" y="58082"/>
                </a:lnTo>
                <a:lnTo>
                  <a:pt x="329539" y="58082"/>
                </a:lnTo>
                <a:lnTo>
                  <a:pt x="329539" y="37747"/>
                </a:lnTo>
                <a:close/>
              </a:path>
              <a:path w="1120775" h="155575" extrusionOk="0">
                <a:moveTo>
                  <a:pt x="362920" y="36281"/>
                </a:moveTo>
                <a:lnTo>
                  <a:pt x="351788" y="37644"/>
                </a:lnTo>
                <a:lnTo>
                  <a:pt x="342421" y="41731"/>
                </a:lnTo>
                <a:lnTo>
                  <a:pt x="334958" y="48544"/>
                </a:lnTo>
                <a:lnTo>
                  <a:pt x="329539" y="58082"/>
                </a:lnTo>
                <a:lnTo>
                  <a:pt x="337620" y="58082"/>
                </a:lnTo>
                <a:lnTo>
                  <a:pt x="339884" y="54629"/>
                </a:lnTo>
                <a:lnTo>
                  <a:pt x="349979" y="48163"/>
                </a:lnTo>
                <a:lnTo>
                  <a:pt x="362920" y="46459"/>
                </a:lnTo>
                <a:lnTo>
                  <a:pt x="362920" y="36281"/>
                </a:lnTo>
                <a:close/>
              </a:path>
              <a:path w="1120775" h="155575" extrusionOk="0">
                <a:moveTo>
                  <a:pt x="295108" y="42103"/>
                </a:moveTo>
                <a:lnTo>
                  <a:pt x="265677" y="42103"/>
                </a:lnTo>
                <a:lnTo>
                  <a:pt x="274817" y="42785"/>
                </a:lnTo>
                <a:lnTo>
                  <a:pt x="282185" y="45372"/>
                </a:lnTo>
                <a:lnTo>
                  <a:pt x="287102" y="50682"/>
                </a:lnTo>
                <a:lnTo>
                  <a:pt x="288891" y="59526"/>
                </a:lnTo>
                <a:lnTo>
                  <a:pt x="288891" y="69683"/>
                </a:lnTo>
                <a:lnTo>
                  <a:pt x="284546" y="69683"/>
                </a:lnTo>
                <a:lnTo>
                  <a:pt x="275834" y="71128"/>
                </a:lnTo>
                <a:lnTo>
                  <a:pt x="258766" y="73197"/>
                </a:lnTo>
                <a:lnTo>
                  <a:pt x="243882" y="76762"/>
                </a:lnTo>
                <a:lnTo>
                  <a:pt x="233356" y="84410"/>
                </a:lnTo>
                <a:lnTo>
                  <a:pt x="229364" y="98729"/>
                </a:lnTo>
                <a:lnTo>
                  <a:pt x="231659" y="109932"/>
                </a:lnTo>
                <a:lnTo>
                  <a:pt x="237903" y="117599"/>
                </a:lnTo>
                <a:lnTo>
                  <a:pt x="247140" y="122002"/>
                </a:lnTo>
                <a:lnTo>
                  <a:pt x="258410" y="123409"/>
                </a:lnTo>
                <a:lnTo>
                  <a:pt x="269121" y="122318"/>
                </a:lnTo>
                <a:lnTo>
                  <a:pt x="277648" y="119048"/>
                </a:lnTo>
                <a:lnTo>
                  <a:pt x="279496" y="117588"/>
                </a:lnTo>
                <a:lnTo>
                  <a:pt x="258410" y="117588"/>
                </a:lnTo>
                <a:lnTo>
                  <a:pt x="251177" y="116294"/>
                </a:lnTo>
                <a:lnTo>
                  <a:pt x="245167" y="112687"/>
                </a:lnTo>
                <a:lnTo>
                  <a:pt x="241062" y="107180"/>
                </a:lnTo>
                <a:lnTo>
                  <a:pt x="239542" y="100185"/>
                </a:lnTo>
                <a:lnTo>
                  <a:pt x="243240" y="90060"/>
                </a:lnTo>
                <a:lnTo>
                  <a:pt x="252790" y="84566"/>
                </a:lnTo>
                <a:lnTo>
                  <a:pt x="265879" y="81795"/>
                </a:lnTo>
                <a:lnTo>
                  <a:pt x="280190" y="79840"/>
                </a:lnTo>
                <a:lnTo>
                  <a:pt x="283090" y="79840"/>
                </a:lnTo>
                <a:lnTo>
                  <a:pt x="287436" y="78395"/>
                </a:lnTo>
                <a:lnTo>
                  <a:pt x="288891" y="75484"/>
                </a:lnTo>
                <a:lnTo>
                  <a:pt x="301959" y="75484"/>
                </a:lnTo>
                <a:lnTo>
                  <a:pt x="301959" y="60992"/>
                </a:lnTo>
                <a:lnTo>
                  <a:pt x="299216" y="46873"/>
                </a:lnTo>
                <a:lnTo>
                  <a:pt x="295108" y="42103"/>
                </a:lnTo>
                <a:close/>
              </a:path>
              <a:path w="1120775" h="155575" extrusionOk="0">
                <a:moveTo>
                  <a:pt x="301959" y="105986"/>
                </a:moveTo>
                <a:lnTo>
                  <a:pt x="290336" y="105986"/>
                </a:lnTo>
                <a:lnTo>
                  <a:pt x="290336" y="114687"/>
                </a:lnTo>
                <a:lnTo>
                  <a:pt x="291792" y="120498"/>
                </a:lnTo>
                <a:lnTo>
                  <a:pt x="310671" y="120498"/>
                </a:lnTo>
                <a:lnTo>
                  <a:pt x="310671" y="113232"/>
                </a:lnTo>
                <a:lnTo>
                  <a:pt x="303404" y="113232"/>
                </a:lnTo>
                <a:lnTo>
                  <a:pt x="301963" y="110329"/>
                </a:lnTo>
                <a:lnTo>
                  <a:pt x="301959" y="105986"/>
                </a:lnTo>
                <a:close/>
              </a:path>
              <a:path w="1120775" h="155575" extrusionOk="0">
                <a:moveTo>
                  <a:pt x="301959" y="75484"/>
                </a:moveTo>
                <a:lnTo>
                  <a:pt x="288891" y="75484"/>
                </a:lnTo>
                <a:lnTo>
                  <a:pt x="288882" y="90060"/>
                </a:lnTo>
                <a:lnTo>
                  <a:pt x="286376" y="101667"/>
                </a:lnTo>
                <a:lnTo>
                  <a:pt x="279643" y="110329"/>
                </a:lnTo>
                <a:lnTo>
                  <a:pt x="269914" y="115727"/>
                </a:lnTo>
                <a:lnTo>
                  <a:pt x="258410" y="117588"/>
                </a:lnTo>
                <a:lnTo>
                  <a:pt x="279496" y="117588"/>
                </a:lnTo>
                <a:lnTo>
                  <a:pt x="284538" y="113603"/>
                </a:lnTo>
                <a:lnTo>
                  <a:pt x="290336" y="105986"/>
                </a:lnTo>
                <a:lnTo>
                  <a:pt x="301959" y="105986"/>
                </a:lnTo>
                <a:lnTo>
                  <a:pt x="301959" y="75484"/>
                </a:lnTo>
                <a:close/>
              </a:path>
              <a:path w="1120775" h="155575" extrusionOk="0">
                <a:moveTo>
                  <a:pt x="270033" y="33391"/>
                </a:moveTo>
                <a:lnTo>
                  <a:pt x="256213" y="35070"/>
                </a:lnTo>
                <a:lnTo>
                  <a:pt x="245526" y="40289"/>
                </a:lnTo>
                <a:lnTo>
                  <a:pt x="238381" y="49320"/>
                </a:lnTo>
                <a:lnTo>
                  <a:pt x="235186" y="62437"/>
                </a:lnTo>
                <a:lnTo>
                  <a:pt x="242453" y="62437"/>
                </a:lnTo>
                <a:lnTo>
                  <a:pt x="244241" y="53129"/>
                </a:lnTo>
                <a:lnTo>
                  <a:pt x="249157" y="46820"/>
                </a:lnTo>
                <a:lnTo>
                  <a:pt x="256527" y="43236"/>
                </a:lnTo>
                <a:lnTo>
                  <a:pt x="265677" y="42103"/>
                </a:lnTo>
                <a:lnTo>
                  <a:pt x="295108" y="42103"/>
                </a:lnTo>
                <a:lnTo>
                  <a:pt x="291984" y="38475"/>
                </a:lnTo>
                <a:lnTo>
                  <a:pt x="281758" y="34435"/>
                </a:lnTo>
                <a:lnTo>
                  <a:pt x="270033" y="33391"/>
                </a:lnTo>
                <a:close/>
              </a:path>
              <a:path w="1120775" h="155575" extrusionOk="0">
                <a:moveTo>
                  <a:pt x="146613" y="36281"/>
                </a:moveTo>
                <a:lnTo>
                  <a:pt x="136477" y="36281"/>
                </a:lnTo>
                <a:lnTo>
                  <a:pt x="136477" y="155346"/>
                </a:lnTo>
                <a:lnTo>
                  <a:pt x="146613" y="155346"/>
                </a:lnTo>
                <a:lnTo>
                  <a:pt x="146613" y="107420"/>
                </a:lnTo>
                <a:lnTo>
                  <a:pt x="156958" y="107420"/>
                </a:lnTo>
                <a:lnTo>
                  <a:pt x="153699" y="104529"/>
                </a:lnTo>
                <a:lnTo>
                  <a:pt x="148317" y="92867"/>
                </a:lnTo>
                <a:lnTo>
                  <a:pt x="146613" y="79840"/>
                </a:lnTo>
                <a:lnTo>
                  <a:pt x="148111" y="65600"/>
                </a:lnTo>
                <a:lnTo>
                  <a:pt x="153149" y="54076"/>
                </a:lnTo>
                <a:lnTo>
                  <a:pt x="155336" y="52281"/>
                </a:lnTo>
                <a:lnTo>
                  <a:pt x="146613" y="52281"/>
                </a:lnTo>
                <a:lnTo>
                  <a:pt x="146613" y="36281"/>
                </a:lnTo>
                <a:close/>
              </a:path>
              <a:path w="1120775" h="155575" extrusionOk="0">
                <a:moveTo>
                  <a:pt x="156958" y="107420"/>
                </a:moveTo>
                <a:lnTo>
                  <a:pt x="146613" y="107420"/>
                </a:lnTo>
                <a:lnTo>
                  <a:pt x="151389" y="115887"/>
                </a:lnTo>
                <a:lnTo>
                  <a:pt x="158607" y="121764"/>
                </a:lnTo>
                <a:lnTo>
                  <a:pt x="167451" y="125189"/>
                </a:lnTo>
                <a:lnTo>
                  <a:pt x="177104" y="126299"/>
                </a:lnTo>
                <a:lnTo>
                  <a:pt x="194260" y="122514"/>
                </a:lnTo>
                <a:lnTo>
                  <a:pt x="201926" y="116143"/>
                </a:lnTo>
                <a:lnTo>
                  <a:pt x="177104" y="116143"/>
                </a:lnTo>
                <a:lnTo>
                  <a:pt x="163160" y="112922"/>
                </a:lnTo>
                <a:lnTo>
                  <a:pt x="156958" y="107420"/>
                </a:lnTo>
                <a:close/>
              </a:path>
              <a:path w="1120775" h="155575" extrusionOk="0">
                <a:moveTo>
                  <a:pt x="201920" y="43548"/>
                </a:moveTo>
                <a:lnTo>
                  <a:pt x="177104" y="43548"/>
                </a:lnTo>
                <a:lnTo>
                  <a:pt x="190223" y="46771"/>
                </a:lnTo>
                <a:lnTo>
                  <a:pt x="199258" y="55168"/>
                </a:lnTo>
                <a:lnTo>
                  <a:pt x="204480" y="66828"/>
                </a:lnTo>
                <a:lnTo>
                  <a:pt x="206161" y="79840"/>
                </a:lnTo>
                <a:lnTo>
                  <a:pt x="204480" y="92867"/>
                </a:lnTo>
                <a:lnTo>
                  <a:pt x="199258" y="104529"/>
                </a:lnTo>
                <a:lnTo>
                  <a:pt x="190223" y="112922"/>
                </a:lnTo>
                <a:lnTo>
                  <a:pt x="177104" y="116143"/>
                </a:lnTo>
                <a:lnTo>
                  <a:pt x="201926" y="116143"/>
                </a:lnTo>
                <a:lnTo>
                  <a:pt x="206510" y="112332"/>
                </a:lnTo>
                <a:lnTo>
                  <a:pt x="213858" y="97520"/>
                </a:lnTo>
                <a:lnTo>
                  <a:pt x="216307" y="79840"/>
                </a:lnTo>
                <a:lnTo>
                  <a:pt x="213858" y="62175"/>
                </a:lnTo>
                <a:lnTo>
                  <a:pt x="206510" y="47365"/>
                </a:lnTo>
                <a:lnTo>
                  <a:pt x="201920" y="43548"/>
                </a:lnTo>
                <a:close/>
              </a:path>
              <a:path w="1120775" h="155575" extrusionOk="0">
                <a:moveTo>
                  <a:pt x="177104" y="33391"/>
                </a:moveTo>
                <a:lnTo>
                  <a:pt x="166842" y="34705"/>
                </a:lnTo>
                <a:lnTo>
                  <a:pt x="158065" y="38470"/>
                </a:lnTo>
                <a:lnTo>
                  <a:pt x="151186" y="44417"/>
                </a:lnTo>
                <a:lnTo>
                  <a:pt x="146613" y="52281"/>
                </a:lnTo>
                <a:lnTo>
                  <a:pt x="155336" y="52281"/>
                </a:lnTo>
                <a:lnTo>
                  <a:pt x="162542" y="46362"/>
                </a:lnTo>
                <a:lnTo>
                  <a:pt x="177104" y="43548"/>
                </a:lnTo>
                <a:lnTo>
                  <a:pt x="201920" y="43548"/>
                </a:lnTo>
                <a:lnTo>
                  <a:pt x="194260" y="37180"/>
                </a:lnTo>
                <a:lnTo>
                  <a:pt x="177104" y="33391"/>
                </a:lnTo>
                <a:close/>
              </a:path>
              <a:path w="1120775" h="155575" extrusionOk="0">
                <a:moveTo>
                  <a:pt x="65743" y="42103"/>
                </a:moveTo>
                <a:lnTo>
                  <a:pt x="36292" y="42103"/>
                </a:lnTo>
                <a:lnTo>
                  <a:pt x="45439" y="42785"/>
                </a:lnTo>
                <a:lnTo>
                  <a:pt x="52813" y="45372"/>
                </a:lnTo>
                <a:lnTo>
                  <a:pt x="57735" y="50682"/>
                </a:lnTo>
                <a:lnTo>
                  <a:pt x="59526" y="59526"/>
                </a:lnTo>
                <a:lnTo>
                  <a:pt x="59526" y="69683"/>
                </a:lnTo>
                <a:lnTo>
                  <a:pt x="55171" y="69683"/>
                </a:lnTo>
                <a:lnTo>
                  <a:pt x="46459" y="71128"/>
                </a:lnTo>
                <a:lnTo>
                  <a:pt x="29402" y="73197"/>
                </a:lnTo>
                <a:lnTo>
                  <a:pt x="14520" y="76762"/>
                </a:lnTo>
                <a:lnTo>
                  <a:pt x="3993" y="84410"/>
                </a:lnTo>
                <a:lnTo>
                  <a:pt x="0" y="98729"/>
                </a:lnTo>
                <a:lnTo>
                  <a:pt x="2292" y="109932"/>
                </a:lnTo>
                <a:lnTo>
                  <a:pt x="8533" y="117599"/>
                </a:lnTo>
                <a:lnTo>
                  <a:pt x="17766" y="122002"/>
                </a:lnTo>
                <a:lnTo>
                  <a:pt x="29035" y="123409"/>
                </a:lnTo>
                <a:lnTo>
                  <a:pt x="39748" y="122318"/>
                </a:lnTo>
                <a:lnTo>
                  <a:pt x="48281" y="119048"/>
                </a:lnTo>
                <a:lnTo>
                  <a:pt x="50131" y="117588"/>
                </a:lnTo>
                <a:lnTo>
                  <a:pt x="27590" y="117588"/>
                </a:lnTo>
                <a:lnTo>
                  <a:pt x="20356" y="116294"/>
                </a:lnTo>
                <a:lnTo>
                  <a:pt x="14342" y="112687"/>
                </a:lnTo>
                <a:lnTo>
                  <a:pt x="10233" y="107180"/>
                </a:lnTo>
                <a:lnTo>
                  <a:pt x="8711" y="100185"/>
                </a:lnTo>
                <a:lnTo>
                  <a:pt x="12408" y="90060"/>
                </a:lnTo>
                <a:lnTo>
                  <a:pt x="21957" y="84566"/>
                </a:lnTo>
                <a:lnTo>
                  <a:pt x="35048" y="81795"/>
                </a:lnTo>
                <a:lnTo>
                  <a:pt x="49370" y="79840"/>
                </a:lnTo>
                <a:lnTo>
                  <a:pt x="52281" y="79840"/>
                </a:lnTo>
                <a:lnTo>
                  <a:pt x="56637" y="78395"/>
                </a:lnTo>
                <a:lnTo>
                  <a:pt x="58082" y="75484"/>
                </a:lnTo>
                <a:lnTo>
                  <a:pt x="72594" y="75484"/>
                </a:lnTo>
                <a:lnTo>
                  <a:pt x="72594" y="60992"/>
                </a:lnTo>
                <a:lnTo>
                  <a:pt x="69851" y="46873"/>
                </a:lnTo>
                <a:lnTo>
                  <a:pt x="65743" y="42103"/>
                </a:lnTo>
                <a:close/>
              </a:path>
              <a:path w="1120775" h="155575" extrusionOk="0">
                <a:moveTo>
                  <a:pt x="72594" y="105986"/>
                </a:moveTo>
                <a:lnTo>
                  <a:pt x="60992" y="105986"/>
                </a:lnTo>
                <a:lnTo>
                  <a:pt x="60992" y="114687"/>
                </a:lnTo>
                <a:lnTo>
                  <a:pt x="62437" y="120498"/>
                </a:lnTo>
                <a:lnTo>
                  <a:pt x="81306" y="120498"/>
                </a:lnTo>
                <a:lnTo>
                  <a:pt x="81306" y="113232"/>
                </a:lnTo>
                <a:lnTo>
                  <a:pt x="74039" y="113232"/>
                </a:lnTo>
                <a:lnTo>
                  <a:pt x="72598" y="110329"/>
                </a:lnTo>
                <a:lnTo>
                  <a:pt x="72594" y="105986"/>
                </a:lnTo>
                <a:close/>
              </a:path>
              <a:path w="1120775" h="155575" extrusionOk="0">
                <a:moveTo>
                  <a:pt x="72594" y="75484"/>
                </a:moveTo>
                <a:lnTo>
                  <a:pt x="58082" y="75484"/>
                </a:lnTo>
                <a:lnTo>
                  <a:pt x="58072" y="90060"/>
                </a:lnTo>
                <a:lnTo>
                  <a:pt x="55561" y="101667"/>
                </a:lnTo>
                <a:lnTo>
                  <a:pt x="48820" y="110329"/>
                </a:lnTo>
                <a:lnTo>
                  <a:pt x="39087" y="115727"/>
                </a:lnTo>
                <a:lnTo>
                  <a:pt x="27590" y="117588"/>
                </a:lnTo>
                <a:lnTo>
                  <a:pt x="50131" y="117588"/>
                </a:lnTo>
                <a:lnTo>
                  <a:pt x="55180" y="113603"/>
                </a:lnTo>
                <a:lnTo>
                  <a:pt x="60992" y="105986"/>
                </a:lnTo>
                <a:lnTo>
                  <a:pt x="72594" y="105986"/>
                </a:lnTo>
                <a:lnTo>
                  <a:pt x="72594" y="75484"/>
                </a:lnTo>
                <a:close/>
              </a:path>
              <a:path w="1120775" h="155575" extrusionOk="0">
                <a:moveTo>
                  <a:pt x="40658" y="33391"/>
                </a:moveTo>
                <a:lnTo>
                  <a:pt x="26844" y="35070"/>
                </a:lnTo>
                <a:lnTo>
                  <a:pt x="16160" y="40289"/>
                </a:lnTo>
                <a:lnTo>
                  <a:pt x="9016" y="49320"/>
                </a:lnTo>
                <a:lnTo>
                  <a:pt x="5821" y="62437"/>
                </a:lnTo>
                <a:lnTo>
                  <a:pt x="13078" y="62437"/>
                </a:lnTo>
                <a:lnTo>
                  <a:pt x="14869" y="53129"/>
                </a:lnTo>
                <a:lnTo>
                  <a:pt x="19788" y="46820"/>
                </a:lnTo>
                <a:lnTo>
                  <a:pt x="27156" y="43236"/>
                </a:lnTo>
                <a:lnTo>
                  <a:pt x="36292" y="42103"/>
                </a:lnTo>
                <a:lnTo>
                  <a:pt x="65743" y="42103"/>
                </a:lnTo>
                <a:lnTo>
                  <a:pt x="62618" y="38475"/>
                </a:lnTo>
                <a:lnTo>
                  <a:pt x="52389" y="34435"/>
                </a:lnTo>
                <a:lnTo>
                  <a:pt x="40658" y="33391"/>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63" name="Google Shape;63;p10"/>
          <p:cNvSpPr/>
          <p:nvPr/>
        </p:nvSpPr>
        <p:spPr>
          <a:xfrm>
            <a:off x="317575" y="317967"/>
            <a:ext cx="409335" cy="334159"/>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64" name="Google Shape;64;p10"/>
          <p:cNvSpPr/>
          <p:nvPr/>
        </p:nvSpPr>
        <p:spPr>
          <a:xfrm>
            <a:off x="756840" y="317478"/>
            <a:ext cx="0" cy="335007"/>
          </a:xfrm>
          <a:custGeom>
            <a:avLst/>
            <a:gdLst/>
            <a:ahLst/>
            <a:cxnLst/>
            <a:rect l="l" t="t" r="r" b="b"/>
            <a:pathLst>
              <a:path w="120000" h="552450" extrusionOk="0">
                <a:moveTo>
                  <a:pt x="0" y="0"/>
                </a:moveTo>
                <a:lnTo>
                  <a:pt x="0" y="551868"/>
                </a:lnTo>
              </a:path>
            </a:pathLst>
          </a:custGeom>
          <a:noFill/>
          <a:ln w="3245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65" name="Google Shape;65;p10"/>
          <p:cNvSpPr txBox="1">
            <a:spLocks noGrp="1"/>
          </p:cNvSpPr>
          <p:nvPr>
            <p:ph type="title"/>
          </p:nvPr>
        </p:nvSpPr>
        <p:spPr>
          <a:xfrm>
            <a:off x="248385" y="1660113"/>
            <a:ext cx="10514927" cy="132558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487" b="1" i="0" u="none" strike="noStrike" cap="none">
                <a:solidFill>
                  <a:schemeClr val="lt1"/>
                </a:solidFill>
                <a:latin typeface="Arial"/>
                <a:ea typeface="Arial"/>
                <a:cs typeface="Arial"/>
                <a:sym typeface="Arial"/>
              </a:defRPr>
            </a:lvl1pPr>
            <a:lvl2pPr lvl="1">
              <a:spcBef>
                <a:spcPts val="0"/>
              </a:spcBef>
              <a:spcAft>
                <a:spcPts val="0"/>
              </a:spcAft>
              <a:buSzPts val="1400"/>
              <a:buNone/>
              <a:defRPr sz="1092"/>
            </a:lvl2pPr>
            <a:lvl3pPr lvl="2">
              <a:spcBef>
                <a:spcPts val="0"/>
              </a:spcBef>
              <a:spcAft>
                <a:spcPts val="0"/>
              </a:spcAft>
              <a:buSzPts val="1400"/>
              <a:buNone/>
              <a:defRPr sz="1092"/>
            </a:lvl3pPr>
            <a:lvl4pPr lvl="3">
              <a:spcBef>
                <a:spcPts val="0"/>
              </a:spcBef>
              <a:spcAft>
                <a:spcPts val="0"/>
              </a:spcAft>
              <a:buSzPts val="1400"/>
              <a:buNone/>
              <a:defRPr sz="1092"/>
            </a:lvl4pPr>
            <a:lvl5pPr lvl="4">
              <a:spcBef>
                <a:spcPts val="0"/>
              </a:spcBef>
              <a:spcAft>
                <a:spcPts val="0"/>
              </a:spcAft>
              <a:buSzPts val="1400"/>
              <a:buNone/>
              <a:defRPr sz="1092"/>
            </a:lvl5pPr>
            <a:lvl6pPr lvl="5">
              <a:spcBef>
                <a:spcPts val="0"/>
              </a:spcBef>
              <a:spcAft>
                <a:spcPts val="0"/>
              </a:spcAft>
              <a:buSzPts val="1400"/>
              <a:buNone/>
              <a:defRPr sz="1092"/>
            </a:lvl6pPr>
            <a:lvl7pPr lvl="6">
              <a:spcBef>
                <a:spcPts val="0"/>
              </a:spcBef>
              <a:spcAft>
                <a:spcPts val="0"/>
              </a:spcAft>
              <a:buSzPts val="1400"/>
              <a:buNone/>
              <a:defRPr sz="1092"/>
            </a:lvl7pPr>
            <a:lvl8pPr lvl="7">
              <a:spcBef>
                <a:spcPts val="0"/>
              </a:spcBef>
              <a:spcAft>
                <a:spcPts val="0"/>
              </a:spcAft>
              <a:buSzPts val="1400"/>
              <a:buNone/>
              <a:defRPr sz="1092"/>
            </a:lvl8pPr>
            <a:lvl9pPr lvl="8">
              <a:spcBef>
                <a:spcPts val="0"/>
              </a:spcBef>
              <a:spcAft>
                <a:spcPts val="0"/>
              </a:spcAft>
              <a:buSzPts val="1400"/>
              <a:buNone/>
              <a:defRPr sz="1092"/>
            </a:lvl9pPr>
          </a:lstStyle>
          <a:p>
            <a:endParaRPr/>
          </a:p>
        </p:txBody>
      </p:sp>
      <p:sp>
        <p:nvSpPr>
          <p:cNvPr id="66" name="Google Shape;66;p10"/>
          <p:cNvSpPr txBox="1">
            <a:spLocks noGrp="1"/>
          </p:cNvSpPr>
          <p:nvPr>
            <p:ph type="body" idx="1"/>
          </p:nvPr>
        </p:nvSpPr>
        <p:spPr>
          <a:xfrm>
            <a:off x="248384" y="2584268"/>
            <a:ext cx="10607349" cy="2369581"/>
          </a:xfrm>
          <a:prstGeom prst="rect">
            <a:avLst/>
          </a:prstGeom>
          <a:noFill/>
          <a:ln>
            <a:noFill/>
          </a:ln>
        </p:spPr>
        <p:txBody>
          <a:bodyPr spcFirstLastPara="1" wrap="square" lIns="91425" tIns="45700" rIns="91425" bIns="45700" anchor="t" anchorCtr="0">
            <a:noAutofit/>
          </a:bodyPr>
          <a:lstStyle>
            <a:lvl1pPr marL="277240" marR="0" lvl="0" indent="-138619" algn="l" rtl="0">
              <a:spcBef>
                <a:spcPts val="0"/>
              </a:spcBef>
              <a:spcAft>
                <a:spcPts val="0"/>
              </a:spcAft>
              <a:buSzPts val="1400"/>
              <a:buNone/>
              <a:defRPr sz="2911" b="0" i="0" u="none" strike="noStrike" cap="none">
                <a:solidFill>
                  <a:schemeClr val="lt1"/>
                </a:solidFill>
                <a:latin typeface="Arial"/>
                <a:ea typeface="Arial"/>
                <a:cs typeface="Arial"/>
                <a:sym typeface="Arial"/>
              </a:defRPr>
            </a:lvl1pPr>
            <a:lvl2pPr marL="554478" marR="0" lvl="1" indent="-138619" algn="l" rtl="0">
              <a:spcBef>
                <a:spcPts val="0"/>
              </a:spcBef>
              <a:spcAft>
                <a:spcPts val="0"/>
              </a:spcAft>
              <a:buSzPts val="1400"/>
              <a:buNone/>
              <a:defRPr sz="2911" b="0" i="0" u="none" strike="noStrike" cap="none">
                <a:solidFill>
                  <a:schemeClr val="lt1"/>
                </a:solidFill>
                <a:latin typeface="Arial"/>
                <a:ea typeface="Arial"/>
                <a:cs typeface="Arial"/>
                <a:sym typeface="Arial"/>
              </a:defRPr>
            </a:lvl2pPr>
            <a:lvl3pPr marL="831718" marR="0" lvl="2" indent="-138619" algn="l" rtl="0">
              <a:spcBef>
                <a:spcPts val="0"/>
              </a:spcBef>
              <a:spcAft>
                <a:spcPts val="0"/>
              </a:spcAft>
              <a:buSzPts val="1400"/>
              <a:buNone/>
              <a:defRPr sz="2911" b="0" i="0" u="none" strike="noStrike" cap="none">
                <a:solidFill>
                  <a:schemeClr val="lt1"/>
                </a:solidFill>
                <a:latin typeface="Arial"/>
                <a:ea typeface="Arial"/>
                <a:cs typeface="Arial"/>
                <a:sym typeface="Arial"/>
              </a:defRPr>
            </a:lvl3pPr>
            <a:lvl4pPr marL="1108956" marR="0" lvl="3" indent="-138619" algn="l" rtl="0">
              <a:spcBef>
                <a:spcPts val="0"/>
              </a:spcBef>
              <a:spcAft>
                <a:spcPts val="0"/>
              </a:spcAft>
              <a:buSzPts val="1400"/>
              <a:buNone/>
              <a:defRPr sz="2911" b="0" i="0" u="none" strike="noStrike" cap="none">
                <a:solidFill>
                  <a:schemeClr val="lt1"/>
                </a:solidFill>
                <a:latin typeface="Arial"/>
                <a:ea typeface="Arial"/>
                <a:cs typeface="Arial"/>
                <a:sym typeface="Arial"/>
              </a:defRPr>
            </a:lvl4pPr>
            <a:lvl5pPr marL="1386196" marR="0" lvl="4" indent="-138619" algn="l" rtl="0">
              <a:spcBef>
                <a:spcPts val="0"/>
              </a:spcBef>
              <a:spcAft>
                <a:spcPts val="0"/>
              </a:spcAft>
              <a:buSzPts val="1400"/>
              <a:buNone/>
              <a:defRPr sz="2911" b="0" i="0" u="none" strike="noStrike" cap="none">
                <a:solidFill>
                  <a:schemeClr val="lt1"/>
                </a:solidFill>
                <a:latin typeface="Arial"/>
                <a:ea typeface="Arial"/>
                <a:cs typeface="Arial"/>
                <a:sym typeface="Arial"/>
              </a:defRPr>
            </a:lvl5pPr>
            <a:lvl6pPr marL="1663434" marR="0" lvl="5" indent="-138619" algn="l" rtl="0">
              <a:spcBef>
                <a:spcPts val="0"/>
              </a:spcBef>
              <a:spcAft>
                <a:spcPts val="0"/>
              </a:spcAft>
              <a:buSzPts val="1400"/>
              <a:buNone/>
              <a:defRPr sz="1092" b="0" i="0" u="none" strike="noStrike" cap="none">
                <a:latin typeface="Arial"/>
                <a:ea typeface="Arial"/>
                <a:cs typeface="Arial"/>
                <a:sym typeface="Arial"/>
              </a:defRPr>
            </a:lvl6pPr>
            <a:lvl7pPr marL="1940674" marR="0" lvl="6" indent="-138619" algn="l" rtl="0">
              <a:spcBef>
                <a:spcPts val="0"/>
              </a:spcBef>
              <a:spcAft>
                <a:spcPts val="0"/>
              </a:spcAft>
              <a:buSzPts val="1400"/>
              <a:buNone/>
              <a:defRPr sz="1092" b="0" i="0" u="none" strike="noStrike" cap="none">
                <a:latin typeface="Arial"/>
                <a:ea typeface="Arial"/>
                <a:cs typeface="Arial"/>
                <a:sym typeface="Arial"/>
              </a:defRPr>
            </a:lvl7pPr>
            <a:lvl8pPr marL="2217914" marR="0" lvl="7" indent="-138619" algn="l" rtl="0">
              <a:spcBef>
                <a:spcPts val="0"/>
              </a:spcBef>
              <a:spcAft>
                <a:spcPts val="0"/>
              </a:spcAft>
              <a:buSzPts val="1400"/>
              <a:buNone/>
              <a:defRPr sz="1092" b="0" i="0" u="none" strike="noStrike" cap="none">
                <a:latin typeface="Arial"/>
                <a:ea typeface="Arial"/>
                <a:cs typeface="Arial"/>
                <a:sym typeface="Arial"/>
              </a:defRPr>
            </a:lvl8pPr>
            <a:lvl9pPr marL="2495152" marR="0" lvl="8" indent="-138619" algn="l" rtl="0">
              <a:spcBef>
                <a:spcPts val="0"/>
              </a:spcBef>
              <a:spcAft>
                <a:spcPts val="0"/>
              </a:spcAft>
              <a:buSzPts val="1400"/>
              <a:buNone/>
              <a:defRPr sz="1092" b="0" i="0" u="none" strike="noStrike" cap="none">
                <a:latin typeface="Arial"/>
                <a:ea typeface="Arial"/>
                <a:cs typeface="Arial"/>
                <a:sym typeface="Arial"/>
              </a:defRPr>
            </a:lvl9pPr>
          </a:lstStyle>
          <a:p>
            <a:endParaRPr/>
          </a:p>
        </p:txBody>
      </p:sp>
      <p:sp>
        <p:nvSpPr>
          <p:cNvPr id="67" name="Google Shape;67;p10"/>
          <p:cNvSpPr txBox="1">
            <a:spLocks noGrp="1"/>
          </p:cNvSpPr>
          <p:nvPr>
            <p:ph type="body" idx="2"/>
          </p:nvPr>
        </p:nvSpPr>
        <p:spPr>
          <a:xfrm>
            <a:off x="317701" y="6524921"/>
            <a:ext cx="11557563" cy="231039"/>
          </a:xfrm>
          <a:prstGeom prst="rect">
            <a:avLst/>
          </a:prstGeom>
          <a:noFill/>
          <a:ln>
            <a:noFill/>
          </a:ln>
        </p:spPr>
        <p:txBody>
          <a:bodyPr spcFirstLastPara="1" wrap="square" lIns="91425" tIns="45700" rIns="91425" bIns="45700" anchor="t" anchorCtr="0">
            <a:noAutofit/>
          </a:bodyPr>
          <a:lstStyle>
            <a:lvl1pPr marL="277240" marR="0" lvl="0" indent="-138619" algn="l" rtl="0">
              <a:spcBef>
                <a:spcPts val="0"/>
              </a:spcBef>
              <a:spcAft>
                <a:spcPts val="0"/>
              </a:spcAft>
              <a:buSzPts val="1400"/>
              <a:buNone/>
              <a:defRPr sz="879" b="0" i="0" u="none" strike="noStrike" cap="none">
                <a:solidFill>
                  <a:schemeClr val="lt1"/>
                </a:solidFill>
                <a:latin typeface="Arial"/>
                <a:ea typeface="Arial"/>
                <a:cs typeface="Arial"/>
                <a:sym typeface="Arial"/>
              </a:defRPr>
            </a:lvl1pPr>
            <a:lvl2pPr marL="554478" marR="0" lvl="1" indent="-138619" algn="l" rtl="0">
              <a:spcBef>
                <a:spcPts val="0"/>
              </a:spcBef>
              <a:spcAft>
                <a:spcPts val="0"/>
              </a:spcAft>
              <a:buSzPts val="1400"/>
              <a:buNone/>
              <a:defRPr sz="879" b="0" i="0" u="none" strike="noStrike" cap="none">
                <a:solidFill>
                  <a:schemeClr val="lt1"/>
                </a:solidFill>
                <a:latin typeface="Arial"/>
                <a:ea typeface="Arial"/>
                <a:cs typeface="Arial"/>
                <a:sym typeface="Arial"/>
              </a:defRPr>
            </a:lvl2pPr>
            <a:lvl3pPr marL="831718" marR="0" lvl="2" indent="-138619" algn="l" rtl="0">
              <a:spcBef>
                <a:spcPts val="0"/>
              </a:spcBef>
              <a:spcAft>
                <a:spcPts val="0"/>
              </a:spcAft>
              <a:buSzPts val="1400"/>
              <a:buNone/>
              <a:defRPr sz="879" b="0" i="0" u="none" strike="noStrike" cap="none">
                <a:solidFill>
                  <a:schemeClr val="lt1"/>
                </a:solidFill>
                <a:latin typeface="Arial"/>
                <a:ea typeface="Arial"/>
                <a:cs typeface="Arial"/>
                <a:sym typeface="Arial"/>
              </a:defRPr>
            </a:lvl3pPr>
            <a:lvl4pPr marL="1108956" marR="0" lvl="3" indent="-138619" algn="l" rtl="0">
              <a:spcBef>
                <a:spcPts val="0"/>
              </a:spcBef>
              <a:spcAft>
                <a:spcPts val="0"/>
              </a:spcAft>
              <a:buSzPts val="1400"/>
              <a:buNone/>
              <a:defRPr sz="879" b="0" i="0" u="none" strike="noStrike" cap="none">
                <a:solidFill>
                  <a:schemeClr val="lt1"/>
                </a:solidFill>
                <a:latin typeface="Arial"/>
                <a:ea typeface="Arial"/>
                <a:cs typeface="Arial"/>
                <a:sym typeface="Arial"/>
              </a:defRPr>
            </a:lvl4pPr>
            <a:lvl5pPr marL="1386196" marR="0" lvl="4" indent="-138619" algn="l" rtl="0">
              <a:spcBef>
                <a:spcPts val="0"/>
              </a:spcBef>
              <a:spcAft>
                <a:spcPts val="0"/>
              </a:spcAft>
              <a:buSzPts val="1400"/>
              <a:buNone/>
              <a:defRPr sz="879" b="0" i="0" u="none" strike="noStrike" cap="none">
                <a:solidFill>
                  <a:schemeClr val="lt1"/>
                </a:solidFill>
                <a:latin typeface="Arial"/>
                <a:ea typeface="Arial"/>
                <a:cs typeface="Arial"/>
                <a:sym typeface="Arial"/>
              </a:defRPr>
            </a:lvl5pPr>
            <a:lvl6pPr marL="1663434" marR="0" lvl="5" indent="-138619" algn="l" rtl="0">
              <a:spcBef>
                <a:spcPts val="0"/>
              </a:spcBef>
              <a:spcAft>
                <a:spcPts val="0"/>
              </a:spcAft>
              <a:buSzPts val="1400"/>
              <a:buNone/>
              <a:defRPr sz="1092" b="0" i="0" u="none" strike="noStrike" cap="none">
                <a:latin typeface="Arial"/>
                <a:ea typeface="Arial"/>
                <a:cs typeface="Arial"/>
                <a:sym typeface="Arial"/>
              </a:defRPr>
            </a:lvl6pPr>
            <a:lvl7pPr marL="1940674" marR="0" lvl="6" indent="-138619" algn="l" rtl="0">
              <a:spcBef>
                <a:spcPts val="0"/>
              </a:spcBef>
              <a:spcAft>
                <a:spcPts val="0"/>
              </a:spcAft>
              <a:buSzPts val="1400"/>
              <a:buNone/>
              <a:defRPr sz="1092" b="0" i="0" u="none" strike="noStrike" cap="none">
                <a:latin typeface="Arial"/>
                <a:ea typeface="Arial"/>
                <a:cs typeface="Arial"/>
                <a:sym typeface="Arial"/>
              </a:defRPr>
            </a:lvl7pPr>
            <a:lvl8pPr marL="2217914" marR="0" lvl="7" indent="-138619" algn="l" rtl="0">
              <a:spcBef>
                <a:spcPts val="0"/>
              </a:spcBef>
              <a:spcAft>
                <a:spcPts val="0"/>
              </a:spcAft>
              <a:buSzPts val="1400"/>
              <a:buNone/>
              <a:defRPr sz="1092" b="0" i="0" u="none" strike="noStrike" cap="none">
                <a:latin typeface="Arial"/>
                <a:ea typeface="Arial"/>
                <a:cs typeface="Arial"/>
                <a:sym typeface="Arial"/>
              </a:defRPr>
            </a:lvl8pPr>
            <a:lvl9pPr marL="2495152" marR="0" lvl="8" indent="-138619" algn="l" rtl="0">
              <a:spcBef>
                <a:spcPts val="0"/>
              </a:spcBef>
              <a:spcAft>
                <a:spcPts val="0"/>
              </a:spcAft>
              <a:buSzPts val="1400"/>
              <a:buNone/>
              <a:defRPr sz="1092" b="0" i="0" u="none" strike="noStrike" cap="none">
                <a:latin typeface="Arial"/>
                <a:ea typeface="Arial"/>
                <a:cs typeface="Arial"/>
                <a:sym typeface="Arial"/>
              </a:defRPr>
            </a:lvl9pPr>
          </a:lstStyle>
          <a:p>
            <a:endParaRPr/>
          </a:p>
        </p:txBody>
      </p:sp>
    </p:spTree>
    <p:extLst>
      <p:ext uri="{BB962C8B-B14F-4D97-AF65-F5344CB8AC3E}">
        <p14:creationId xmlns:p14="http://schemas.microsoft.com/office/powerpoint/2010/main" val="142140714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2_Standard colour slide_Blue">
  <p:cSld name="2_Standard colour slide_Blue">
    <p:spTree>
      <p:nvGrpSpPr>
        <p:cNvPr id="1" name="Shape 68"/>
        <p:cNvGrpSpPr/>
        <p:nvPr/>
      </p:nvGrpSpPr>
      <p:grpSpPr>
        <a:xfrm>
          <a:off x="0" y="0"/>
          <a:ext cx="0" cy="0"/>
          <a:chOff x="0" y="0"/>
          <a:chExt cx="0" cy="0"/>
        </a:xfrm>
      </p:grpSpPr>
      <p:sp>
        <p:nvSpPr>
          <p:cNvPr id="69" name="Google Shape;69;p11"/>
          <p:cNvSpPr/>
          <p:nvPr/>
        </p:nvSpPr>
        <p:spPr>
          <a:xfrm>
            <a:off x="0" y="2"/>
            <a:ext cx="12192000" cy="6857615"/>
          </a:xfrm>
          <a:custGeom>
            <a:avLst/>
            <a:gdLst/>
            <a:ahLst/>
            <a:cxnLst/>
            <a:rect l="l" t="t" r="r" b="b"/>
            <a:pathLst>
              <a:path w="20104100" h="11308715" extrusionOk="0">
                <a:moveTo>
                  <a:pt x="0" y="11308556"/>
                </a:moveTo>
                <a:lnTo>
                  <a:pt x="20104099" y="11308556"/>
                </a:lnTo>
                <a:lnTo>
                  <a:pt x="20104099" y="0"/>
                </a:lnTo>
                <a:lnTo>
                  <a:pt x="0" y="0"/>
                </a:lnTo>
                <a:lnTo>
                  <a:pt x="0" y="11308556"/>
                </a:lnTo>
                <a:close/>
              </a:path>
            </a:pathLst>
          </a:custGeom>
          <a:solidFill>
            <a:srgbClr val="2B70BA"/>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70" name="Google Shape;70;p11"/>
          <p:cNvSpPr txBox="1"/>
          <p:nvPr/>
        </p:nvSpPr>
        <p:spPr>
          <a:xfrm>
            <a:off x="317575" y="1424455"/>
            <a:ext cx="10514927" cy="1325584"/>
          </a:xfrm>
          <a:prstGeom prst="rect">
            <a:avLst/>
          </a:prstGeom>
          <a:noFill/>
          <a:ln>
            <a:noFill/>
          </a:ln>
        </p:spPr>
        <p:txBody>
          <a:bodyPr spcFirstLastPara="1" wrap="square" lIns="55440" tIns="27713" rIns="55440" bIns="27713"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092" b="0" i="0" u="none" strike="noStrike" cap="none">
              <a:solidFill>
                <a:srgbClr val="000000"/>
              </a:solidFill>
              <a:latin typeface="Calibri"/>
              <a:ea typeface="Calibri"/>
              <a:cs typeface="Calibri"/>
              <a:sym typeface="Calibri"/>
            </a:endParaRPr>
          </a:p>
        </p:txBody>
      </p:sp>
      <p:sp>
        <p:nvSpPr>
          <p:cNvPr id="71" name="Google Shape;71;p11"/>
          <p:cNvSpPr/>
          <p:nvPr/>
        </p:nvSpPr>
        <p:spPr>
          <a:xfrm>
            <a:off x="317501" y="6386296"/>
            <a:ext cx="11557369" cy="0"/>
          </a:xfrm>
          <a:custGeom>
            <a:avLst/>
            <a:gdLst/>
            <a:ahLst/>
            <a:cxnLst/>
            <a:rect l="l" t="t" r="r" b="b"/>
            <a:pathLst>
              <a:path w="19057620" h="120000" extrusionOk="0">
                <a:moveTo>
                  <a:pt x="0" y="0"/>
                </a:moveTo>
                <a:lnTo>
                  <a:pt x="19057011" y="0"/>
                </a:lnTo>
              </a:path>
            </a:pathLst>
          </a:custGeom>
          <a:noFill/>
          <a:ln w="41875"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72" name="Google Shape;72;p11"/>
          <p:cNvSpPr/>
          <p:nvPr/>
        </p:nvSpPr>
        <p:spPr>
          <a:xfrm>
            <a:off x="792049" y="514577"/>
            <a:ext cx="1155660" cy="167503"/>
          </a:xfrm>
          <a:custGeom>
            <a:avLst/>
            <a:gdLst/>
            <a:ahLst/>
            <a:cxnLst/>
            <a:rect l="l" t="t" r="r" b="b"/>
            <a:pathLst>
              <a:path w="1905635" h="276225" extrusionOk="0">
                <a:moveTo>
                  <a:pt x="1836551" y="59474"/>
                </a:moveTo>
                <a:lnTo>
                  <a:pt x="1804672" y="66562"/>
                </a:lnTo>
                <a:lnTo>
                  <a:pt x="1782858" y="85192"/>
                </a:lnTo>
                <a:lnTo>
                  <a:pt x="1770335" y="111410"/>
                </a:lnTo>
                <a:lnTo>
                  <a:pt x="1766333" y="141262"/>
                </a:lnTo>
                <a:lnTo>
                  <a:pt x="1770335" y="172869"/>
                </a:lnTo>
                <a:lnTo>
                  <a:pt x="1782858" y="198891"/>
                </a:lnTo>
                <a:lnTo>
                  <a:pt x="1804672" y="216547"/>
                </a:lnTo>
                <a:lnTo>
                  <a:pt x="1836551" y="223050"/>
                </a:lnTo>
                <a:lnTo>
                  <a:pt x="1862357" y="219283"/>
                </a:lnTo>
                <a:lnTo>
                  <a:pt x="1881887" y="208392"/>
                </a:lnTo>
                <a:lnTo>
                  <a:pt x="1882719" y="207344"/>
                </a:lnTo>
                <a:lnTo>
                  <a:pt x="1836551" y="207344"/>
                </a:lnTo>
                <a:lnTo>
                  <a:pt x="1813216" y="201745"/>
                </a:lnTo>
                <a:lnTo>
                  <a:pt x="1797315" y="187320"/>
                </a:lnTo>
                <a:lnTo>
                  <a:pt x="1788229" y="167627"/>
                </a:lnTo>
                <a:lnTo>
                  <a:pt x="1785338" y="146225"/>
                </a:lnTo>
                <a:lnTo>
                  <a:pt x="1905039" y="146225"/>
                </a:lnTo>
                <a:lnTo>
                  <a:pt x="1903614" y="130519"/>
                </a:lnTo>
                <a:lnTo>
                  <a:pt x="1785338" y="130519"/>
                </a:lnTo>
                <a:lnTo>
                  <a:pt x="1790314" y="110026"/>
                </a:lnTo>
                <a:lnTo>
                  <a:pt x="1800409" y="92312"/>
                </a:lnTo>
                <a:lnTo>
                  <a:pt x="1815772" y="79862"/>
                </a:lnTo>
                <a:lnTo>
                  <a:pt x="1836551" y="75160"/>
                </a:lnTo>
                <a:lnTo>
                  <a:pt x="1877644" y="75160"/>
                </a:lnTo>
                <a:lnTo>
                  <a:pt x="1868765" y="67002"/>
                </a:lnTo>
                <a:lnTo>
                  <a:pt x="1836551" y="59474"/>
                </a:lnTo>
                <a:close/>
              </a:path>
              <a:path w="1905635" h="276225" extrusionOk="0">
                <a:moveTo>
                  <a:pt x="1904308" y="167701"/>
                </a:moveTo>
                <a:lnTo>
                  <a:pt x="1885282" y="167701"/>
                </a:lnTo>
                <a:lnTo>
                  <a:pt x="1879189" y="183658"/>
                </a:lnTo>
                <a:lnTo>
                  <a:pt x="1869292" y="196200"/>
                </a:lnTo>
                <a:lnTo>
                  <a:pt x="1855207" y="204404"/>
                </a:lnTo>
                <a:lnTo>
                  <a:pt x="1836551" y="207344"/>
                </a:lnTo>
                <a:lnTo>
                  <a:pt x="1882719" y="207344"/>
                </a:lnTo>
                <a:lnTo>
                  <a:pt x="1895688" y="190993"/>
                </a:lnTo>
                <a:lnTo>
                  <a:pt x="1904308" y="167701"/>
                </a:lnTo>
                <a:close/>
              </a:path>
              <a:path w="1905635" h="276225" extrusionOk="0">
                <a:moveTo>
                  <a:pt x="1905114" y="146225"/>
                </a:moveTo>
                <a:lnTo>
                  <a:pt x="1905114" y="147053"/>
                </a:lnTo>
                <a:lnTo>
                  <a:pt x="1905114" y="146225"/>
                </a:lnTo>
                <a:close/>
              </a:path>
              <a:path w="1905635" h="276225" extrusionOk="0">
                <a:moveTo>
                  <a:pt x="1877644" y="75160"/>
                </a:moveTo>
                <a:lnTo>
                  <a:pt x="1836551" y="75160"/>
                </a:lnTo>
                <a:lnTo>
                  <a:pt x="1857077" y="79742"/>
                </a:lnTo>
                <a:lnTo>
                  <a:pt x="1872488" y="91994"/>
                </a:lnTo>
                <a:lnTo>
                  <a:pt x="1882326" y="109668"/>
                </a:lnTo>
                <a:lnTo>
                  <a:pt x="1886131" y="130519"/>
                </a:lnTo>
                <a:lnTo>
                  <a:pt x="1903614" y="130519"/>
                </a:lnTo>
                <a:lnTo>
                  <a:pt x="1902196" y="114899"/>
                </a:lnTo>
                <a:lnTo>
                  <a:pt x="1890363" y="86846"/>
                </a:lnTo>
                <a:lnTo>
                  <a:pt x="1877644" y="75160"/>
                </a:lnTo>
                <a:close/>
              </a:path>
              <a:path w="1905635" h="276225" extrusionOk="0">
                <a:moveTo>
                  <a:pt x="1706031" y="64437"/>
                </a:moveTo>
                <a:lnTo>
                  <a:pt x="1688681" y="64437"/>
                </a:lnTo>
                <a:lnTo>
                  <a:pt x="1688681" y="218914"/>
                </a:lnTo>
                <a:lnTo>
                  <a:pt x="1707665" y="218914"/>
                </a:lnTo>
                <a:lnTo>
                  <a:pt x="1707665" y="136320"/>
                </a:lnTo>
                <a:lnTo>
                  <a:pt x="1711824" y="113720"/>
                </a:lnTo>
                <a:lnTo>
                  <a:pt x="1720218" y="100792"/>
                </a:lnTo>
                <a:lnTo>
                  <a:pt x="1706031" y="100792"/>
                </a:lnTo>
                <a:lnTo>
                  <a:pt x="1706031" y="64437"/>
                </a:lnTo>
                <a:close/>
              </a:path>
              <a:path w="1905635" h="276225" extrusionOk="0">
                <a:moveTo>
                  <a:pt x="1765506" y="61956"/>
                </a:moveTo>
                <a:lnTo>
                  <a:pt x="1745886" y="64070"/>
                </a:lnTo>
                <a:lnTo>
                  <a:pt x="1729359" y="71452"/>
                </a:lnTo>
                <a:lnTo>
                  <a:pt x="1716239" y="83794"/>
                </a:lnTo>
                <a:lnTo>
                  <a:pt x="1706838" y="100792"/>
                </a:lnTo>
                <a:lnTo>
                  <a:pt x="1720218" y="100792"/>
                </a:lnTo>
                <a:lnTo>
                  <a:pt x="1723577" y="95620"/>
                </a:lnTo>
                <a:lnTo>
                  <a:pt x="1741833" y="84030"/>
                </a:lnTo>
                <a:lnTo>
                  <a:pt x="1765506" y="80960"/>
                </a:lnTo>
                <a:lnTo>
                  <a:pt x="1765506" y="61956"/>
                </a:lnTo>
                <a:close/>
              </a:path>
              <a:path w="1905635" h="276225" extrusionOk="0">
                <a:moveTo>
                  <a:pt x="1637447" y="17350"/>
                </a:moveTo>
                <a:lnTo>
                  <a:pt x="1619270" y="17350"/>
                </a:lnTo>
                <a:lnTo>
                  <a:pt x="1619270" y="63600"/>
                </a:lnTo>
                <a:lnTo>
                  <a:pt x="1592014" y="63600"/>
                </a:lnTo>
                <a:lnTo>
                  <a:pt x="1592014" y="79306"/>
                </a:lnTo>
                <a:lnTo>
                  <a:pt x="1619270" y="79306"/>
                </a:lnTo>
                <a:lnTo>
                  <a:pt x="1619270" y="185889"/>
                </a:lnTo>
                <a:lnTo>
                  <a:pt x="1620962" y="202453"/>
                </a:lnTo>
                <a:lnTo>
                  <a:pt x="1626606" y="213136"/>
                </a:lnTo>
                <a:lnTo>
                  <a:pt x="1637050" y="218865"/>
                </a:lnTo>
                <a:lnTo>
                  <a:pt x="1653143" y="220569"/>
                </a:lnTo>
                <a:lnTo>
                  <a:pt x="1658933" y="220569"/>
                </a:lnTo>
                <a:lnTo>
                  <a:pt x="1663886" y="219762"/>
                </a:lnTo>
                <a:lnTo>
                  <a:pt x="1669666" y="219762"/>
                </a:lnTo>
                <a:lnTo>
                  <a:pt x="1669666" y="204067"/>
                </a:lnTo>
                <a:lnTo>
                  <a:pt x="1653143" y="204067"/>
                </a:lnTo>
                <a:lnTo>
                  <a:pt x="1645116" y="202224"/>
                </a:lnTo>
                <a:lnTo>
                  <a:pt x="1640340" y="198068"/>
                </a:lnTo>
                <a:lnTo>
                  <a:pt x="1638041" y="191746"/>
                </a:lnTo>
                <a:lnTo>
                  <a:pt x="1637447" y="183408"/>
                </a:lnTo>
                <a:lnTo>
                  <a:pt x="1637447" y="78479"/>
                </a:lnTo>
                <a:lnTo>
                  <a:pt x="1668849" y="78479"/>
                </a:lnTo>
                <a:lnTo>
                  <a:pt x="1668849" y="62783"/>
                </a:lnTo>
                <a:lnTo>
                  <a:pt x="1637447" y="62783"/>
                </a:lnTo>
                <a:lnTo>
                  <a:pt x="1637447" y="17350"/>
                </a:lnTo>
                <a:close/>
              </a:path>
              <a:path w="1905635" h="276225" extrusionOk="0">
                <a:moveTo>
                  <a:pt x="1669666" y="203218"/>
                </a:moveTo>
                <a:lnTo>
                  <a:pt x="1663886" y="204067"/>
                </a:lnTo>
                <a:lnTo>
                  <a:pt x="1669666" y="204067"/>
                </a:lnTo>
                <a:lnTo>
                  <a:pt x="1669666" y="203218"/>
                </a:lnTo>
                <a:close/>
              </a:path>
              <a:path w="1905635" h="276225" extrusionOk="0">
                <a:moveTo>
                  <a:pt x="1473850" y="64437"/>
                </a:moveTo>
                <a:lnTo>
                  <a:pt x="1454866" y="64437"/>
                </a:lnTo>
                <a:lnTo>
                  <a:pt x="1454866" y="218914"/>
                </a:lnTo>
                <a:lnTo>
                  <a:pt x="1473850" y="218914"/>
                </a:lnTo>
                <a:lnTo>
                  <a:pt x="1473850" y="128048"/>
                </a:lnTo>
                <a:lnTo>
                  <a:pt x="1477645" y="106881"/>
                </a:lnTo>
                <a:lnTo>
                  <a:pt x="1486977" y="90855"/>
                </a:lnTo>
                <a:lnTo>
                  <a:pt x="1473850" y="90855"/>
                </a:lnTo>
                <a:lnTo>
                  <a:pt x="1473850" y="64437"/>
                </a:lnTo>
                <a:close/>
              </a:path>
              <a:path w="1905635" h="276225" extrusionOk="0">
                <a:moveTo>
                  <a:pt x="1569025" y="75160"/>
                </a:moveTo>
                <a:lnTo>
                  <a:pt x="1522602" y="75160"/>
                </a:lnTo>
                <a:lnTo>
                  <a:pt x="1541699" y="78684"/>
                </a:lnTo>
                <a:lnTo>
                  <a:pt x="1553900" y="88484"/>
                </a:lnTo>
                <a:lnTo>
                  <a:pt x="1560368" y="103396"/>
                </a:lnTo>
                <a:lnTo>
                  <a:pt x="1562266" y="122258"/>
                </a:lnTo>
                <a:lnTo>
                  <a:pt x="1562266" y="218914"/>
                </a:lnTo>
                <a:lnTo>
                  <a:pt x="1581271" y="218914"/>
                </a:lnTo>
                <a:lnTo>
                  <a:pt x="1581271" y="118970"/>
                </a:lnTo>
                <a:lnTo>
                  <a:pt x="1578522" y="93978"/>
                </a:lnTo>
                <a:lnTo>
                  <a:pt x="1569191" y="75271"/>
                </a:lnTo>
                <a:lnTo>
                  <a:pt x="1569025" y="75160"/>
                </a:lnTo>
                <a:close/>
              </a:path>
              <a:path w="1905635" h="276225" extrusionOk="0">
                <a:moveTo>
                  <a:pt x="1524278" y="59474"/>
                </a:moveTo>
                <a:lnTo>
                  <a:pt x="1508047" y="61708"/>
                </a:lnTo>
                <a:lnTo>
                  <a:pt x="1493598" y="68046"/>
                </a:lnTo>
                <a:lnTo>
                  <a:pt x="1482094" y="77943"/>
                </a:lnTo>
                <a:lnTo>
                  <a:pt x="1474698" y="90855"/>
                </a:lnTo>
                <a:lnTo>
                  <a:pt x="1486977" y="90855"/>
                </a:lnTo>
                <a:lnTo>
                  <a:pt x="1487397" y="90134"/>
                </a:lnTo>
                <a:lnTo>
                  <a:pt x="1502563" y="79122"/>
                </a:lnTo>
                <a:lnTo>
                  <a:pt x="1522602" y="75160"/>
                </a:lnTo>
                <a:lnTo>
                  <a:pt x="1569025" y="75160"/>
                </a:lnTo>
                <a:lnTo>
                  <a:pt x="1551652" y="63539"/>
                </a:lnTo>
                <a:lnTo>
                  <a:pt x="1524278" y="59474"/>
                </a:lnTo>
                <a:close/>
              </a:path>
              <a:path w="1905635" h="276225" extrusionOk="0">
                <a:moveTo>
                  <a:pt x="1364817" y="59474"/>
                </a:moveTo>
                <a:lnTo>
                  <a:pt x="1332937" y="66562"/>
                </a:lnTo>
                <a:lnTo>
                  <a:pt x="1311123" y="85192"/>
                </a:lnTo>
                <a:lnTo>
                  <a:pt x="1298601" y="111410"/>
                </a:lnTo>
                <a:lnTo>
                  <a:pt x="1294599" y="141262"/>
                </a:lnTo>
                <a:lnTo>
                  <a:pt x="1298601" y="172869"/>
                </a:lnTo>
                <a:lnTo>
                  <a:pt x="1311123" y="198891"/>
                </a:lnTo>
                <a:lnTo>
                  <a:pt x="1332937" y="216547"/>
                </a:lnTo>
                <a:lnTo>
                  <a:pt x="1364817" y="223050"/>
                </a:lnTo>
                <a:lnTo>
                  <a:pt x="1390614" y="219283"/>
                </a:lnTo>
                <a:lnTo>
                  <a:pt x="1410142" y="208392"/>
                </a:lnTo>
                <a:lnTo>
                  <a:pt x="1410974" y="207344"/>
                </a:lnTo>
                <a:lnTo>
                  <a:pt x="1364817" y="207344"/>
                </a:lnTo>
                <a:lnTo>
                  <a:pt x="1341478" y="201745"/>
                </a:lnTo>
                <a:lnTo>
                  <a:pt x="1325570" y="187320"/>
                </a:lnTo>
                <a:lnTo>
                  <a:pt x="1316477" y="167627"/>
                </a:lnTo>
                <a:lnTo>
                  <a:pt x="1313583" y="146225"/>
                </a:lnTo>
                <a:lnTo>
                  <a:pt x="1433305" y="146225"/>
                </a:lnTo>
                <a:lnTo>
                  <a:pt x="1431874" y="130519"/>
                </a:lnTo>
                <a:lnTo>
                  <a:pt x="1313583" y="130519"/>
                </a:lnTo>
                <a:lnTo>
                  <a:pt x="1318577" y="110026"/>
                </a:lnTo>
                <a:lnTo>
                  <a:pt x="1328672" y="92312"/>
                </a:lnTo>
                <a:lnTo>
                  <a:pt x="1344032" y="79862"/>
                </a:lnTo>
                <a:lnTo>
                  <a:pt x="1364817" y="75160"/>
                </a:lnTo>
                <a:lnTo>
                  <a:pt x="1405896" y="75160"/>
                </a:lnTo>
                <a:lnTo>
                  <a:pt x="1397019" y="67002"/>
                </a:lnTo>
                <a:lnTo>
                  <a:pt x="1364817" y="59474"/>
                </a:lnTo>
                <a:close/>
              </a:path>
              <a:path w="1905635" h="276225" extrusionOk="0">
                <a:moveTo>
                  <a:pt x="1432553" y="167701"/>
                </a:moveTo>
                <a:lnTo>
                  <a:pt x="1413569" y="167701"/>
                </a:lnTo>
                <a:lnTo>
                  <a:pt x="1407456" y="183658"/>
                </a:lnTo>
                <a:lnTo>
                  <a:pt x="1397549" y="196200"/>
                </a:lnTo>
                <a:lnTo>
                  <a:pt x="1383463" y="204404"/>
                </a:lnTo>
                <a:lnTo>
                  <a:pt x="1364817" y="207344"/>
                </a:lnTo>
                <a:lnTo>
                  <a:pt x="1410974" y="207344"/>
                </a:lnTo>
                <a:lnTo>
                  <a:pt x="1423942" y="190993"/>
                </a:lnTo>
                <a:lnTo>
                  <a:pt x="1432553" y="167701"/>
                </a:lnTo>
                <a:close/>
              </a:path>
              <a:path w="1905635" h="276225" extrusionOk="0">
                <a:moveTo>
                  <a:pt x="1433380" y="146225"/>
                </a:moveTo>
                <a:lnTo>
                  <a:pt x="1433380" y="147053"/>
                </a:lnTo>
                <a:lnTo>
                  <a:pt x="1433380" y="146225"/>
                </a:lnTo>
                <a:close/>
              </a:path>
              <a:path w="1905635" h="276225" extrusionOk="0">
                <a:moveTo>
                  <a:pt x="1405896" y="75160"/>
                </a:moveTo>
                <a:lnTo>
                  <a:pt x="1364817" y="75160"/>
                </a:lnTo>
                <a:lnTo>
                  <a:pt x="1385346" y="79742"/>
                </a:lnTo>
                <a:lnTo>
                  <a:pt x="1400759" y="91994"/>
                </a:lnTo>
                <a:lnTo>
                  <a:pt x="1410591" y="109668"/>
                </a:lnTo>
                <a:lnTo>
                  <a:pt x="1414375" y="130519"/>
                </a:lnTo>
                <a:lnTo>
                  <a:pt x="1431874" y="130519"/>
                </a:lnTo>
                <a:lnTo>
                  <a:pt x="1430450" y="114899"/>
                </a:lnTo>
                <a:lnTo>
                  <a:pt x="1418613" y="86846"/>
                </a:lnTo>
                <a:lnTo>
                  <a:pt x="1405896" y="75160"/>
                </a:lnTo>
                <a:close/>
              </a:path>
              <a:path w="1905635" h="276225" extrusionOk="0">
                <a:moveTo>
                  <a:pt x="1190476" y="0"/>
                </a:moveTo>
                <a:lnTo>
                  <a:pt x="1146025" y="9177"/>
                </a:lnTo>
                <a:lnTo>
                  <a:pt x="1114276" y="33767"/>
                </a:lnTo>
                <a:lnTo>
                  <a:pt x="1095222" y="69390"/>
                </a:lnTo>
                <a:lnTo>
                  <a:pt x="1088877" y="111535"/>
                </a:lnTo>
                <a:lnTo>
                  <a:pt x="1095227" y="153701"/>
                </a:lnTo>
                <a:lnTo>
                  <a:pt x="1114276" y="189286"/>
                </a:lnTo>
                <a:lnTo>
                  <a:pt x="1146025" y="213873"/>
                </a:lnTo>
                <a:lnTo>
                  <a:pt x="1190476" y="223050"/>
                </a:lnTo>
                <a:lnTo>
                  <a:pt x="1224870" y="216946"/>
                </a:lnTo>
                <a:lnTo>
                  <a:pt x="1242359" y="205700"/>
                </a:lnTo>
                <a:lnTo>
                  <a:pt x="1190476" y="205700"/>
                </a:lnTo>
                <a:lnTo>
                  <a:pt x="1153784" y="197491"/>
                </a:lnTo>
                <a:lnTo>
                  <a:pt x="1128629" y="175961"/>
                </a:lnTo>
                <a:lnTo>
                  <a:pt x="1114160" y="145760"/>
                </a:lnTo>
                <a:lnTo>
                  <a:pt x="1109526" y="111535"/>
                </a:lnTo>
                <a:lnTo>
                  <a:pt x="1114160" y="76949"/>
                </a:lnTo>
                <a:lnTo>
                  <a:pt x="1128629" y="46781"/>
                </a:lnTo>
                <a:lnTo>
                  <a:pt x="1153784" y="25443"/>
                </a:lnTo>
                <a:lnTo>
                  <a:pt x="1190476" y="17350"/>
                </a:lnTo>
                <a:lnTo>
                  <a:pt x="1245849" y="17350"/>
                </a:lnTo>
                <a:lnTo>
                  <a:pt x="1220173" y="4453"/>
                </a:lnTo>
                <a:lnTo>
                  <a:pt x="1190476" y="0"/>
                </a:lnTo>
                <a:close/>
              </a:path>
              <a:path w="1905635" h="276225" extrusionOk="0">
                <a:moveTo>
                  <a:pt x="1279720" y="137137"/>
                </a:moveTo>
                <a:lnTo>
                  <a:pt x="1259071" y="137137"/>
                </a:lnTo>
                <a:lnTo>
                  <a:pt x="1252186" y="163880"/>
                </a:lnTo>
                <a:lnTo>
                  <a:pt x="1238097" y="185668"/>
                </a:lnTo>
                <a:lnTo>
                  <a:pt x="1217346" y="200331"/>
                </a:lnTo>
                <a:lnTo>
                  <a:pt x="1190476" y="205700"/>
                </a:lnTo>
                <a:lnTo>
                  <a:pt x="1242359" y="205700"/>
                </a:lnTo>
                <a:lnTo>
                  <a:pt x="1251825" y="199613"/>
                </a:lnTo>
                <a:lnTo>
                  <a:pt x="1270417" y="172520"/>
                </a:lnTo>
                <a:lnTo>
                  <a:pt x="1279720" y="137137"/>
                </a:lnTo>
                <a:close/>
              </a:path>
              <a:path w="1905635" h="276225" extrusionOk="0">
                <a:moveTo>
                  <a:pt x="1245849" y="17350"/>
                </a:moveTo>
                <a:lnTo>
                  <a:pt x="1190476" y="17350"/>
                </a:lnTo>
                <a:lnTo>
                  <a:pt x="1213007" y="20832"/>
                </a:lnTo>
                <a:lnTo>
                  <a:pt x="1232517" y="30974"/>
                </a:lnTo>
                <a:lnTo>
                  <a:pt x="1247534" y="47313"/>
                </a:lnTo>
                <a:lnTo>
                  <a:pt x="1256590" y="69390"/>
                </a:lnTo>
                <a:lnTo>
                  <a:pt x="1276421" y="69390"/>
                </a:lnTo>
                <a:lnTo>
                  <a:pt x="1266244" y="39381"/>
                </a:lnTo>
                <a:lnTo>
                  <a:pt x="1246462" y="17657"/>
                </a:lnTo>
                <a:lnTo>
                  <a:pt x="1245849" y="17350"/>
                </a:lnTo>
                <a:close/>
              </a:path>
              <a:path w="1905635" h="276225" extrusionOk="0">
                <a:moveTo>
                  <a:pt x="876549" y="258578"/>
                </a:moveTo>
                <a:lnTo>
                  <a:pt x="876549" y="274284"/>
                </a:lnTo>
                <a:lnTo>
                  <a:pt x="879858" y="275091"/>
                </a:lnTo>
                <a:lnTo>
                  <a:pt x="883166" y="275091"/>
                </a:lnTo>
                <a:lnTo>
                  <a:pt x="890601" y="275939"/>
                </a:lnTo>
                <a:lnTo>
                  <a:pt x="905538" y="274363"/>
                </a:lnTo>
                <a:lnTo>
                  <a:pt x="915898" y="268914"/>
                </a:lnTo>
                <a:lnTo>
                  <a:pt x="922605" y="260232"/>
                </a:lnTo>
                <a:lnTo>
                  <a:pt x="885637" y="260232"/>
                </a:lnTo>
                <a:lnTo>
                  <a:pt x="881512" y="259405"/>
                </a:lnTo>
                <a:lnTo>
                  <a:pt x="876549" y="258578"/>
                </a:lnTo>
                <a:close/>
              </a:path>
              <a:path w="1905635" h="276225" extrusionOk="0">
                <a:moveTo>
                  <a:pt x="881512" y="62783"/>
                </a:moveTo>
                <a:lnTo>
                  <a:pt x="861680" y="62783"/>
                </a:lnTo>
                <a:lnTo>
                  <a:pt x="923657" y="218914"/>
                </a:lnTo>
                <a:lnTo>
                  <a:pt x="917040" y="236275"/>
                </a:lnTo>
                <a:lnTo>
                  <a:pt x="912430" y="245942"/>
                </a:lnTo>
                <a:lnTo>
                  <a:pt x="907431" y="253519"/>
                </a:lnTo>
                <a:lnTo>
                  <a:pt x="900420" y="258464"/>
                </a:lnTo>
                <a:lnTo>
                  <a:pt x="889773" y="260232"/>
                </a:lnTo>
                <a:lnTo>
                  <a:pt x="922605" y="260232"/>
                </a:lnTo>
                <a:lnTo>
                  <a:pt x="923958" y="258464"/>
                </a:lnTo>
                <a:lnTo>
                  <a:pt x="931898" y="242076"/>
                </a:lnTo>
                <a:lnTo>
                  <a:pt x="949697" y="194978"/>
                </a:lnTo>
                <a:lnTo>
                  <a:pt x="932746" y="194978"/>
                </a:lnTo>
                <a:lnTo>
                  <a:pt x="881512" y="62783"/>
                </a:lnTo>
                <a:close/>
              </a:path>
              <a:path w="1905635" h="276225" extrusionOk="0">
                <a:moveTo>
                  <a:pt x="999655" y="62783"/>
                </a:moveTo>
                <a:lnTo>
                  <a:pt x="980650" y="62783"/>
                </a:lnTo>
                <a:lnTo>
                  <a:pt x="932746" y="194978"/>
                </a:lnTo>
                <a:lnTo>
                  <a:pt x="949697" y="194978"/>
                </a:lnTo>
                <a:lnTo>
                  <a:pt x="999655" y="62783"/>
                </a:lnTo>
                <a:close/>
              </a:path>
              <a:path w="1905635" h="276225" extrusionOk="0">
                <a:moveTo>
                  <a:pt x="818708" y="17350"/>
                </a:moveTo>
                <a:lnTo>
                  <a:pt x="800551" y="17350"/>
                </a:lnTo>
                <a:lnTo>
                  <a:pt x="800551" y="63600"/>
                </a:lnTo>
                <a:lnTo>
                  <a:pt x="773285" y="63600"/>
                </a:lnTo>
                <a:lnTo>
                  <a:pt x="773285" y="79306"/>
                </a:lnTo>
                <a:lnTo>
                  <a:pt x="800551" y="79306"/>
                </a:lnTo>
                <a:lnTo>
                  <a:pt x="800551" y="185889"/>
                </a:lnTo>
                <a:lnTo>
                  <a:pt x="802242" y="202453"/>
                </a:lnTo>
                <a:lnTo>
                  <a:pt x="807882" y="213136"/>
                </a:lnTo>
                <a:lnTo>
                  <a:pt x="818322" y="218865"/>
                </a:lnTo>
                <a:lnTo>
                  <a:pt x="834414" y="220569"/>
                </a:lnTo>
                <a:lnTo>
                  <a:pt x="840215" y="220569"/>
                </a:lnTo>
                <a:lnTo>
                  <a:pt x="845157" y="219762"/>
                </a:lnTo>
                <a:lnTo>
                  <a:pt x="850937" y="219762"/>
                </a:lnTo>
                <a:lnTo>
                  <a:pt x="850937" y="204067"/>
                </a:lnTo>
                <a:lnTo>
                  <a:pt x="834414" y="204067"/>
                </a:lnTo>
                <a:lnTo>
                  <a:pt x="826381" y="202224"/>
                </a:lnTo>
                <a:lnTo>
                  <a:pt x="821601" y="198068"/>
                </a:lnTo>
                <a:lnTo>
                  <a:pt x="819302" y="191746"/>
                </a:lnTo>
                <a:lnTo>
                  <a:pt x="818708" y="183408"/>
                </a:lnTo>
                <a:lnTo>
                  <a:pt x="818708" y="78479"/>
                </a:lnTo>
                <a:lnTo>
                  <a:pt x="850110" y="78479"/>
                </a:lnTo>
                <a:lnTo>
                  <a:pt x="850110" y="62783"/>
                </a:lnTo>
                <a:lnTo>
                  <a:pt x="818708" y="62783"/>
                </a:lnTo>
                <a:lnTo>
                  <a:pt x="818708" y="17350"/>
                </a:lnTo>
                <a:close/>
              </a:path>
              <a:path w="1905635" h="276225" extrusionOk="0">
                <a:moveTo>
                  <a:pt x="850937" y="203218"/>
                </a:moveTo>
                <a:lnTo>
                  <a:pt x="845157" y="204067"/>
                </a:lnTo>
                <a:lnTo>
                  <a:pt x="850937" y="204067"/>
                </a:lnTo>
                <a:lnTo>
                  <a:pt x="850937" y="203218"/>
                </a:lnTo>
                <a:close/>
              </a:path>
              <a:path w="1905635" h="276225" extrusionOk="0">
                <a:moveTo>
                  <a:pt x="759212" y="4115"/>
                </a:moveTo>
                <a:lnTo>
                  <a:pt x="740228" y="4115"/>
                </a:lnTo>
                <a:lnTo>
                  <a:pt x="740228" y="34690"/>
                </a:lnTo>
                <a:lnTo>
                  <a:pt x="759212" y="34690"/>
                </a:lnTo>
                <a:lnTo>
                  <a:pt x="759212" y="4115"/>
                </a:lnTo>
                <a:close/>
              </a:path>
              <a:path w="1905635" h="276225" extrusionOk="0">
                <a:moveTo>
                  <a:pt x="759212" y="63600"/>
                </a:moveTo>
                <a:lnTo>
                  <a:pt x="740228" y="63600"/>
                </a:lnTo>
                <a:lnTo>
                  <a:pt x="740228" y="218914"/>
                </a:lnTo>
                <a:lnTo>
                  <a:pt x="759212" y="218914"/>
                </a:lnTo>
                <a:lnTo>
                  <a:pt x="759212" y="63600"/>
                </a:lnTo>
                <a:close/>
              </a:path>
              <a:path w="1905635" h="276225" extrusionOk="0">
                <a:moveTo>
                  <a:pt x="666702" y="64437"/>
                </a:moveTo>
                <a:lnTo>
                  <a:pt x="649372" y="64437"/>
                </a:lnTo>
                <a:lnTo>
                  <a:pt x="649372" y="218914"/>
                </a:lnTo>
                <a:lnTo>
                  <a:pt x="668356" y="218914"/>
                </a:lnTo>
                <a:lnTo>
                  <a:pt x="668356" y="136320"/>
                </a:lnTo>
                <a:lnTo>
                  <a:pt x="672511" y="113720"/>
                </a:lnTo>
                <a:lnTo>
                  <a:pt x="680900" y="100792"/>
                </a:lnTo>
                <a:lnTo>
                  <a:pt x="666702" y="100792"/>
                </a:lnTo>
                <a:lnTo>
                  <a:pt x="666702" y="64437"/>
                </a:lnTo>
                <a:close/>
              </a:path>
              <a:path w="1905635" h="276225" extrusionOk="0">
                <a:moveTo>
                  <a:pt x="726197" y="61956"/>
                </a:moveTo>
                <a:lnTo>
                  <a:pt x="706564" y="64070"/>
                </a:lnTo>
                <a:lnTo>
                  <a:pt x="690039" y="71452"/>
                </a:lnTo>
                <a:lnTo>
                  <a:pt x="676926" y="83794"/>
                </a:lnTo>
                <a:lnTo>
                  <a:pt x="667529" y="100792"/>
                </a:lnTo>
                <a:lnTo>
                  <a:pt x="680900" y="100792"/>
                </a:lnTo>
                <a:lnTo>
                  <a:pt x="684256" y="95620"/>
                </a:lnTo>
                <a:lnTo>
                  <a:pt x="702511" y="84030"/>
                </a:lnTo>
                <a:lnTo>
                  <a:pt x="726197" y="80960"/>
                </a:lnTo>
                <a:lnTo>
                  <a:pt x="726197" y="61956"/>
                </a:lnTo>
                <a:close/>
              </a:path>
              <a:path w="1905635" h="276225" extrusionOk="0">
                <a:moveTo>
                  <a:pt x="512225" y="63600"/>
                </a:moveTo>
                <a:lnTo>
                  <a:pt x="493220" y="63600"/>
                </a:lnTo>
                <a:lnTo>
                  <a:pt x="493220" y="164403"/>
                </a:lnTo>
                <a:lnTo>
                  <a:pt x="496276" y="188895"/>
                </a:lnTo>
                <a:lnTo>
                  <a:pt x="505915" y="207352"/>
                </a:lnTo>
                <a:lnTo>
                  <a:pt x="522839" y="218996"/>
                </a:lnTo>
                <a:lnTo>
                  <a:pt x="547752" y="223050"/>
                </a:lnTo>
                <a:lnTo>
                  <a:pt x="564501" y="220920"/>
                </a:lnTo>
                <a:lnTo>
                  <a:pt x="579549" y="214685"/>
                </a:lnTo>
                <a:lnTo>
                  <a:pt x="588680" y="207344"/>
                </a:lnTo>
                <a:lnTo>
                  <a:pt x="553522" y="207344"/>
                </a:lnTo>
                <a:lnTo>
                  <a:pt x="534633" y="204581"/>
                </a:lnTo>
                <a:lnTo>
                  <a:pt x="522028" y="196408"/>
                </a:lnTo>
                <a:lnTo>
                  <a:pt x="514840" y="182964"/>
                </a:lnTo>
                <a:lnTo>
                  <a:pt x="512225" y="164403"/>
                </a:lnTo>
                <a:lnTo>
                  <a:pt x="512225" y="63600"/>
                </a:lnTo>
                <a:close/>
              </a:path>
              <a:path w="1905635" h="276225" extrusionOk="0">
                <a:moveTo>
                  <a:pt x="619604" y="190842"/>
                </a:moveTo>
                <a:lnTo>
                  <a:pt x="602274" y="190842"/>
                </a:lnTo>
                <a:lnTo>
                  <a:pt x="602274" y="218914"/>
                </a:lnTo>
                <a:lnTo>
                  <a:pt x="619604" y="218914"/>
                </a:lnTo>
                <a:lnTo>
                  <a:pt x="619604" y="190842"/>
                </a:lnTo>
                <a:close/>
              </a:path>
              <a:path w="1905635" h="276225" extrusionOk="0">
                <a:moveTo>
                  <a:pt x="619604" y="63600"/>
                </a:moveTo>
                <a:lnTo>
                  <a:pt x="599793" y="63600"/>
                </a:lnTo>
                <a:lnTo>
                  <a:pt x="599793" y="145419"/>
                </a:lnTo>
                <a:lnTo>
                  <a:pt x="597092" y="168334"/>
                </a:lnTo>
                <a:lnTo>
                  <a:pt x="588736" y="188150"/>
                </a:lnTo>
                <a:lnTo>
                  <a:pt x="574340" y="202081"/>
                </a:lnTo>
                <a:lnTo>
                  <a:pt x="553522" y="207344"/>
                </a:lnTo>
                <a:lnTo>
                  <a:pt x="588680" y="207344"/>
                </a:lnTo>
                <a:lnTo>
                  <a:pt x="592116" y="204581"/>
                </a:lnTo>
                <a:lnTo>
                  <a:pt x="601426" y="190842"/>
                </a:lnTo>
                <a:lnTo>
                  <a:pt x="619604" y="190842"/>
                </a:lnTo>
                <a:lnTo>
                  <a:pt x="619604" y="63600"/>
                </a:lnTo>
                <a:close/>
              </a:path>
              <a:path w="1905635" h="276225" extrusionOk="0">
                <a:moveTo>
                  <a:pt x="408950" y="59474"/>
                </a:moveTo>
                <a:lnTo>
                  <a:pt x="377242" y="66094"/>
                </a:lnTo>
                <a:lnTo>
                  <a:pt x="354210" y="83943"/>
                </a:lnTo>
                <a:lnTo>
                  <a:pt x="340164" y="110005"/>
                </a:lnTo>
                <a:lnTo>
                  <a:pt x="335413" y="141262"/>
                </a:lnTo>
                <a:lnTo>
                  <a:pt x="340164" y="172869"/>
                </a:lnTo>
                <a:lnTo>
                  <a:pt x="354210" y="198891"/>
                </a:lnTo>
                <a:lnTo>
                  <a:pt x="377242" y="216547"/>
                </a:lnTo>
                <a:lnTo>
                  <a:pt x="408950" y="223050"/>
                </a:lnTo>
                <a:lnTo>
                  <a:pt x="432839" y="218857"/>
                </a:lnTo>
                <a:lnTo>
                  <a:pt x="451206" y="207344"/>
                </a:lnTo>
                <a:lnTo>
                  <a:pt x="408950" y="207344"/>
                </a:lnTo>
                <a:lnTo>
                  <a:pt x="385094" y="201667"/>
                </a:lnTo>
                <a:lnTo>
                  <a:pt x="368056" y="186699"/>
                </a:lnTo>
                <a:lnTo>
                  <a:pt x="357835" y="165533"/>
                </a:lnTo>
                <a:lnTo>
                  <a:pt x="354428" y="141262"/>
                </a:lnTo>
                <a:lnTo>
                  <a:pt x="357835" y="116988"/>
                </a:lnTo>
                <a:lnTo>
                  <a:pt x="368056" y="95815"/>
                </a:lnTo>
                <a:lnTo>
                  <a:pt x="385094" y="80839"/>
                </a:lnTo>
                <a:lnTo>
                  <a:pt x="408950" y="75160"/>
                </a:lnTo>
                <a:lnTo>
                  <a:pt x="453303" y="75160"/>
                </a:lnTo>
                <a:lnTo>
                  <a:pt x="451179" y="72590"/>
                </a:lnTo>
                <a:lnTo>
                  <a:pt x="432116" y="62740"/>
                </a:lnTo>
                <a:lnTo>
                  <a:pt x="408950" y="59474"/>
                </a:lnTo>
                <a:close/>
              </a:path>
              <a:path w="1905635" h="276225" extrusionOk="0">
                <a:moveTo>
                  <a:pt x="473378" y="162748"/>
                </a:moveTo>
                <a:lnTo>
                  <a:pt x="454384" y="162748"/>
                </a:lnTo>
                <a:lnTo>
                  <a:pt x="449605" y="180521"/>
                </a:lnTo>
                <a:lnTo>
                  <a:pt x="439716" y="194651"/>
                </a:lnTo>
                <a:lnTo>
                  <a:pt x="425803" y="203978"/>
                </a:lnTo>
                <a:lnTo>
                  <a:pt x="408950" y="207344"/>
                </a:lnTo>
                <a:lnTo>
                  <a:pt x="451206" y="207344"/>
                </a:lnTo>
                <a:lnTo>
                  <a:pt x="452005" y="206843"/>
                </a:lnTo>
                <a:lnTo>
                  <a:pt x="465751" y="187857"/>
                </a:lnTo>
                <a:lnTo>
                  <a:pt x="473378" y="162748"/>
                </a:lnTo>
                <a:close/>
              </a:path>
              <a:path w="1905635" h="276225" extrusionOk="0">
                <a:moveTo>
                  <a:pt x="453303" y="75160"/>
                </a:moveTo>
                <a:lnTo>
                  <a:pt x="408950" y="75160"/>
                </a:lnTo>
                <a:lnTo>
                  <a:pt x="425549" y="77718"/>
                </a:lnTo>
                <a:lnTo>
                  <a:pt x="438273" y="85082"/>
                </a:lnTo>
                <a:lnTo>
                  <a:pt x="447280" y="96783"/>
                </a:lnTo>
                <a:lnTo>
                  <a:pt x="452729" y="112352"/>
                </a:lnTo>
                <a:lnTo>
                  <a:pt x="471734" y="112352"/>
                </a:lnTo>
                <a:lnTo>
                  <a:pt x="464825" y="89102"/>
                </a:lnTo>
                <a:lnTo>
                  <a:pt x="453303" y="75160"/>
                </a:lnTo>
                <a:close/>
              </a:path>
              <a:path w="1905635" h="276225" extrusionOk="0">
                <a:moveTo>
                  <a:pt x="252798" y="59474"/>
                </a:moveTo>
                <a:lnTo>
                  <a:pt x="220910" y="66562"/>
                </a:lnTo>
                <a:lnTo>
                  <a:pt x="199097" y="85192"/>
                </a:lnTo>
                <a:lnTo>
                  <a:pt x="186580" y="111410"/>
                </a:lnTo>
                <a:lnTo>
                  <a:pt x="182580" y="141262"/>
                </a:lnTo>
                <a:lnTo>
                  <a:pt x="186580" y="172869"/>
                </a:lnTo>
                <a:lnTo>
                  <a:pt x="199097" y="198891"/>
                </a:lnTo>
                <a:lnTo>
                  <a:pt x="220910" y="216547"/>
                </a:lnTo>
                <a:lnTo>
                  <a:pt x="252798" y="223050"/>
                </a:lnTo>
                <a:lnTo>
                  <a:pt x="278607" y="219283"/>
                </a:lnTo>
                <a:lnTo>
                  <a:pt x="298140" y="208392"/>
                </a:lnTo>
                <a:lnTo>
                  <a:pt x="298971" y="207344"/>
                </a:lnTo>
                <a:lnTo>
                  <a:pt x="252798" y="207344"/>
                </a:lnTo>
                <a:lnTo>
                  <a:pt x="229454" y="201745"/>
                </a:lnTo>
                <a:lnTo>
                  <a:pt x="213555" y="187320"/>
                </a:lnTo>
                <a:lnTo>
                  <a:pt x="204473" y="167627"/>
                </a:lnTo>
                <a:lnTo>
                  <a:pt x="201585" y="146225"/>
                </a:lnTo>
                <a:lnTo>
                  <a:pt x="321307" y="146225"/>
                </a:lnTo>
                <a:lnTo>
                  <a:pt x="319873" y="130519"/>
                </a:lnTo>
                <a:lnTo>
                  <a:pt x="201585" y="130519"/>
                </a:lnTo>
                <a:lnTo>
                  <a:pt x="206563" y="110026"/>
                </a:lnTo>
                <a:lnTo>
                  <a:pt x="216653" y="92312"/>
                </a:lnTo>
                <a:lnTo>
                  <a:pt x="232012" y="79862"/>
                </a:lnTo>
                <a:lnTo>
                  <a:pt x="252798" y="75160"/>
                </a:lnTo>
                <a:lnTo>
                  <a:pt x="293885" y="75160"/>
                </a:lnTo>
                <a:lnTo>
                  <a:pt x="285007" y="67002"/>
                </a:lnTo>
                <a:lnTo>
                  <a:pt x="252798" y="59474"/>
                </a:lnTo>
                <a:close/>
              </a:path>
              <a:path w="1905635" h="276225" extrusionOk="0">
                <a:moveTo>
                  <a:pt x="320534" y="167701"/>
                </a:moveTo>
                <a:lnTo>
                  <a:pt x="301551" y="167701"/>
                </a:lnTo>
                <a:lnTo>
                  <a:pt x="295436" y="183658"/>
                </a:lnTo>
                <a:lnTo>
                  <a:pt x="285534" y="196200"/>
                </a:lnTo>
                <a:lnTo>
                  <a:pt x="271452" y="204404"/>
                </a:lnTo>
                <a:lnTo>
                  <a:pt x="252798" y="207344"/>
                </a:lnTo>
                <a:lnTo>
                  <a:pt x="298971" y="207344"/>
                </a:lnTo>
                <a:lnTo>
                  <a:pt x="311935" y="190993"/>
                </a:lnTo>
                <a:lnTo>
                  <a:pt x="320534" y="167701"/>
                </a:lnTo>
                <a:close/>
              </a:path>
              <a:path w="1905635" h="276225" extrusionOk="0">
                <a:moveTo>
                  <a:pt x="321382" y="146225"/>
                </a:moveTo>
                <a:lnTo>
                  <a:pt x="321382" y="147053"/>
                </a:lnTo>
                <a:lnTo>
                  <a:pt x="321382" y="146225"/>
                </a:lnTo>
                <a:close/>
              </a:path>
              <a:path w="1905635" h="276225" extrusionOk="0">
                <a:moveTo>
                  <a:pt x="293885" y="75160"/>
                </a:moveTo>
                <a:lnTo>
                  <a:pt x="252798" y="75160"/>
                </a:lnTo>
                <a:lnTo>
                  <a:pt x="273327" y="79742"/>
                </a:lnTo>
                <a:lnTo>
                  <a:pt x="288741" y="91994"/>
                </a:lnTo>
                <a:lnTo>
                  <a:pt x="298573" y="109668"/>
                </a:lnTo>
                <a:lnTo>
                  <a:pt x="302357" y="130519"/>
                </a:lnTo>
                <a:lnTo>
                  <a:pt x="319873" y="130519"/>
                </a:lnTo>
                <a:lnTo>
                  <a:pt x="318447" y="114899"/>
                </a:lnTo>
                <a:lnTo>
                  <a:pt x="306605" y="86846"/>
                </a:lnTo>
                <a:lnTo>
                  <a:pt x="293885" y="75160"/>
                </a:lnTo>
                <a:close/>
              </a:path>
              <a:path w="1905635" h="276225" extrusionOk="0">
                <a:moveTo>
                  <a:pt x="21465" y="148697"/>
                </a:moveTo>
                <a:lnTo>
                  <a:pt x="0" y="148697"/>
                </a:lnTo>
                <a:lnTo>
                  <a:pt x="5172" y="182401"/>
                </a:lnTo>
                <a:lnTo>
                  <a:pt x="22813" y="205813"/>
                </a:lnTo>
                <a:lnTo>
                  <a:pt x="50526" y="219466"/>
                </a:lnTo>
                <a:lnTo>
                  <a:pt x="85913" y="223898"/>
                </a:lnTo>
                <a:lnTo>
                  <a:pt x="130758" y="216435"/>
                </a:lnTo>
                <a:lnTo>
                  <a:pt x="144615" y="206538"/>
                </a:lnTo>
                <a:lnTo>
                  <a:pt x="91704" y="206538"/>
                </a:lnTo>
                <a:lnTo>
                  <a:pt x="64230" y="203776"/>
                </a:lnTo>
                <a:lnTo>
                  <a:pt x="41714" y="194352"/>
                </a:lnTo>
                <a:lnTo>
                  <a:pt x="26634" y="176561"/>
                </a:lnTo>
                <a:lnTo>
                  <a:pt x="21465" y="148697"/>
                </a:lnTo>
                <a:close/>
              </a:path>
              <a:path w="1905635" h="276225" extrusionOk="0">
                <a:moveTo>
                  <a:pt x="81788" y="0"/>
                </a:moveTo>
                <a:lnTo>
                  <a:pt x="44721" y="6519"/>
                </a:lnTo>
                <a:lnTo>
                  <a:pt x="21990" y="22411"/>
                </a:lnTo>
                <a:lnTo>
                  <a:pt x="10569" y="42172"/>
                </a:lnTo>
                <a:lnTo>
                  <a:pt x="7434" y="60301"/>
                </a:lnTo>
                <a:lnTo>
                  <a:pt x="11446" y="81444"/>
                </a:lnTo>
                <a:lnTo>
                  <a:pt x="22195" y="96241"/>
                </a:lnTo>
                <a:lnTo>
                  <a:pt x="37746" y="106082"/>
                </a:lnTo>
                <a:lnTo>
                  <a:pt x="56165" y="112352"/>
                </a:lnTo>
                <a:lnTo>
                  <a:pt x="104091" y="123912"/>
                </a:lnTo>
                <a:lnTo>
                  <a:pt x="119427" y="128583"/>
                </a:lnTo>
                <a:lnTo>
                  <a:pt x="133831" y="135889"/>
                </a:lnTo>
                <a:lnTo>
                  <a:pt x="144516" y="146916"/>
                </a:lnTo>
                <a:lnTo>
                  <a:pt x="148697" y="162748"/>
                </a:lnTo>
                <a:lnTo>
                  <a:pt x="142928" y="182830"/>
                </a:lnTo>
                <a:lnTo>
                  <a:pt x="128564" y="196411"/>
                </a:lnTo>
                <a:lnTo>
                  <a:pt x="110018" y="204109"/>
                </a:lnTo>
                <a:lnTo>
                  <a:pt x="91704" y="206538"/>
                </a:lnTo>
                <a:lnTo>
                  <a:pt x="144615" y="206538"/>
                </a:lnTo>
                <a:lnTo>
                  <a:pt x="155310" y="198899"/>
                </a:lnTo>
                <a:lnTo>
                  <a:pt x="165610" y="178576"/>
                </a:lnTo>
                <a:lnTo>
                  <a:pt x="167701" y="162748"/>
                </a:lnTo>
                <a:lnTo>
                  <a:pt x="163235" y="140034"/>
                </a:lnTo>
                <a:lnTo>
                  <a:pt x="151178" y="124132"/>
                </a:lnTo>
                <a:lnTo>
                  <a:pt x="133546" y="113491"/>
                </a:lnTo>
                <a:lnTo>
                  <a:pt x="112352" y="106562"/>
                </a:lnTo>
                <a:lnTo>
                  <a:pt x="60312" y="93347"/>
                </a:lnTo>
                <a:lnTo>
                  <a:pt x="47950" y="89349"/>
                </a:lnTo>
                <a:lnTo>
                  <a:pt x="37682" y="83024"/>
                </a:lnTo>
                <a:lnTo>
                  <a:pt x="30668" y="73600"/>
                </a:lnTo>
                <a:lnTo>
                  <a:pt x="28072" y="60301"/>
                </a:lnTo>
                <a:lnTo>
                  <a:pt x="32516" y="39993"/>
                </a:lnTo>
                <a:lnTo>
                  <a:pt x="44399" y="26740"/>
                </a:lnTo>
                <a:lnTo>
                  <a:pt x="61547" y="19529"/>
                </a:lnTo>
                <a:lnTo>
                  <a:pt x="81788" y="17350"/>
                </a:lnTo>
                <a:lnTo>
                  <a:pt x="137503" y="17350"/>
                </a:lnTo>
                <a:lnTo>
                  <a:pt x="137241" y="17034"/>
                </a:lnTo>
                <a:lnTo>
                  <a:pt x="111955" y="4296"/>
                </a:lnTo>
                <a:lnTo>
                  <a:pt x="81788" y="0"/>
                </a:lnTo>
                <a:close/>
              </a:path>
              <a:path w="1905635" h="276225" extrusionOk="0">
                <a:moveTo>
                  <a:pt x="137503" y="17350"/>
                </a:moveTo>
                <a:lnTo>
                  <a:pt x="81788" y="17350"/>
                </a:lnTo>
                <a:lnTo>
                  <a:pt x="103729" y="20446"/>
                </a:lnTo>
                <a:lnTo>
                  <a:pt x="122263" y="29738"/>
                </a:lnTo>
                <a:lnTo>
                  <a:pt x="135221" y="45228"/>
                </a:lnTo>
                <a:lnTo>
                  <a:pt x="140435" y="66919"/>
                </a:lnTo>
                <a:lnTo>
                  <a:pt x="161094" y="66919"/>
                </a:lnTo>
                <a:lnTo>
                  <a:pt x="154628" y="37985"/>
                </a:lnTo>
                <a:lnTo>
                  <a:pt x="137503" y="1735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73" name="Google Shape;73;p11"/>
          <p:cNvSpPr/>
          <p:nvPr/>
        </p:nvSpPr>
        <p:spPr>
          <a:xfrm>
            <a:off x="798049" y="319785"/>
            <a:ext cx="1107139" cy="167503"/>
          </a:xfrm>
          <a:custGeom>
            <a:avLst/>
            <a:gdLst/>
            <a:ahLst/>
            <a:cxnLst/>
            <a:rect l="l" t="t" r="r" b="b"/>
            <a:pathLst>
              <a:path w="1825625" h="276225" extrusionOk="0">
                <a:moveTo>
                  <a:pt x="1765527" y="64406"/>
                </a:moveTo>
                <a:lnTo>
                  <a:pt x="1748177" y="64406"/>
                </a:lnTo>
                <a:lnTo>
                  <a:pt x="1748177" y="218914"/>
                </a:lnTo>
                <a:lnTo>
                  <a:pt x="1767160" y="218914"/>
                </a:lnTo>
                <a:lnTo>
                  <a:pt x="1767160" y="136299"/>
                </a:lnTo>
                <a:lnTo>
                  <a:pt x="1771321" y="113706"/>
                </a:lnTo>
                <a:lnTo>
                  <a:pt x="1779718" y="100782"/>
                </a:lnTo>
                <a:lnTo>
                  <a:pt x="1765527" y="100782"/>
                </a:lnTo>
                <a:lnTo>
                  <a:pt x="1765527" y="64406"/>
                </a:lnTo>
                <a:close/>
              </a:path>
              <a:path w="1825625" h="276225" extrusionOk="0">
                <a:moveTo>
                  <a:pt x="1825002" y="61935"/>
                </a:moveTo>
                <a:lnTo>
                  <a:pt x="1805386" y="64060"/>
                </a:lnTo>
                <a:lnTo>
                  <a:pt x="1788859" y="71444"/>
                </a:lnTo>
                <a:lnTo>
                  <a:pt x="1775736" y="83785"/>
                </a:lnTo>
                <a:lnTo>
                  <a:pt x="1766333" y="100782"/>
                </a:lnTo>
                <a:lnTo>
                  <a:pt x="1779718" y="100782"/>
                </a:lnTo>
                <a:lnTo>
                  <a:pt x="1783076" y="95612"/>
                </a:lnTo>
                <a:lnTo>
                  <a:pt x="1801333" y="84023"/>
                </a:lnTo>
                <a:lnTo>
                  <a:pt x="1825002" y="80950"/>
                </a:lnTo>
                <a:lnTo>
                  <a:pt x="1825002" y="61935"/>
                </a:lnTo>
                <a:close/>
              </a:path>
              <a:path w="1825625" h="276225" extrusionOk="0">
                <a:moveTo>
                  <a:pt x="1658127" y="59474"/>
                </a:moveTo>
                <a:lnTo>
                  <a:pt x="1626239" y="66561"/>
                </a:lnTo>
                <a:lnTo>
                  <a:pt x="1604426" y="85185"/>
                </a:lnTo>
                <a:lnTo>
                  <a:pt x="1591909" y="111396"/>
                </a:lnTo>
                <a:lnTo>
                  <a:pt x="1587909" y="141241"/>
                </a:lnTo>
                <a:lnTo>
                  <a:pt x="1591909" y="172846"/>
                </a:lnTo>
                <a:lnTo>
                  <a:pt x="1604426" y="198877"/>
                </a:lnTo>
                <a:lnTo>
                  <a:pt x="1626239" y="216542"/>
                </a:lnTo>
                <a:lnTo>
                  <a:pt x="1658127" y="223050"/>
                </a:lnTo>
                <a:lnTo>
                  <a:pt x="1683924" y="219281"/>
                </a:lnTo>
                <a:lnTo>
                  <a:pt x="1703453" y="208386"/>
                </a:lnTo>
                <a:lnTo>
                  <a:pt x="1704279" y="207344"/>
                </a:lnTo>
                <a:lnTo>
                  <a:pt x="1658127" y="207344"/>
                </a:lnTo>
                <a:lnTo>
                  <a:pt x="1634784" y="201742"/>
                </a:lnTo>
                <a:lnTo>
                  <a:pt x="1618877" y="187311"/>
                </a:lnTo>
                <a:lnTo>
                  <a:pt x="1609786" y="167614"/>
                </a:lnTo>
                <a:lnTo>
                  <a:pt x="1606893" y="146215"/>
                </a:lnTo>
                <a:lnTo>
                  <a:pt x="1726605" y="146215"/>
                </a:lnTo>
                <a:lnTo>
                  <a:pt x="1725177" y="130519"/>
                </a:lnTo>
                <a:lnTo>
                  <a:pt x="1606893" y="130519"/>
                </a:lnTo>
                <a:lnTo>
                  <a:pt x="1611883" y="110011"/>
                </a:lnTo>
                <a:lnTo>
                  <a:pt x="1621979" y="92295"/>
                </a:lnTo>
                <a:lnTo>
                  <a:pt x="1637341" y="79849"/>
                </a:lnTo>
                <a:lnTo>
                  <a:pt x="1658127" y="75149"/>
                </a:lnTo>
                <a:lnTo>
                  <a:pt x="1699198" y="75149"/>
                </a:lnTo>
                <a:lnTo>
                  <a:pt x="1690329" y="67000"/>
                </a:lnTo>
                <a:lnTo>
                  <a:pt x="1658127" y="59474"/>
                </a:lnTo>
                <a:close/>
              </a:path>
              <a:path w="1825625" h="276225" extrusionOk="0">
                <a:moveTo>
                  <a:pt x="1725863" y="167680"/>
                </a:moveTo>
                <a:lnTo>
                  <a:pt x="1706879" y="167680"/>
                </a:lnTo>
                <a:lnTo>
                  <a:pt x="1700762" y="183649"/>
                </a:lnTo>
                <a:lnTo>
                  <a:pt x="1690855" y="196198"/>
                </a:lnTo>
                <a:lnTo>
                  <a:pt x="1676772" y="204404"/>
                </a:lnTo>
                <a:lnTo>
                  <a:pt x="1658127" y="207344"/>
                </a:lnTo>
                <a:lnTo>
                  <a:pt x="1704279" y="207344"/>
                </a:lnTo>
                <a:lnTo>
                  <a:pt x="1717253" y="190980"/>
                </a:lnTo>
                <a:lnTo>
                  <a:pt x="1725863" y="167680"/>
                </a:lnTo>
                <a:close/>
              </a:path>
              <a:path w="1825625" h="276225" extrusionOk="0">
                <a:moveTo>
                  <a:pt x="1726680" y="146215"/>
                </a:moveTo>
                <a:lnTo>
                  <a:pt x="1726680" y="147042"/>
                </a:lnTo>
                <a:lnTo>
                  <a:pt x="1726680" y="146215"/>
                </a:lnTo>
                <a:close/>
              </a:path>
              <a:path w="1825625" h="276225" extrusionOk="0">
                <a:moveTo>
                  <a:pt x="1699198" y="75149"/>
                </a:moveTo>
                <a:lnTo>
                  <a:pt x="1658127" y="75149"/>
                </a:lnTo>
                <a:lnTo>
                  <a:pt x="1678656" y="79734"/>
                </a:lnTo>
                <a:lnTo>
                  <a:pt x="1694070" y="91989"/>
                </a:lnTo>
                <a:lnTo>
                  <a:pt x="1703902" y="109667"/>
                </a:lnTo>
                <a:lnTo>
                  <a:pt x="1707686" y="130519"/>
                </a:lnTo>
                <a:lnTo>
                  <a:pt x="1725177" y="130519"/>
                </a:lnTo>
                <a:lnTo>
                  <a:pt x="1723756" y="114890"/>
                </a:lnTo>
                <a:lnTo>
                  <a:pt x="1711923" y="86841"/>
                </a:lnTo>
                <a:lnTo>
                  <a:pt x="1699198" y="75149"/>
                </a:lnTo>
                <a:close/>
              </a:path>
              <a:path w="1825625" h="276225" extrusionOk="0">
                <a:moveTo>
                  <a:pt x="1461804" y="189177"/>
                </a:moveTo>
                <a:lnTo>
                  <a:pt x="1446626" y="189177"/>
                </a:lnTo>
                <a:lnTo>
                  <a:pt x="1455622" y="203181"/>
                </a:lnTo>
                <a:lnTo>
                  <a:pt x="1468412" y="213857"/>
                </a:lnTo>
                <a:lnTo>
                  <a:pt x="1484149" y="220661"/>
                </a:lnTo>
                <a:lnTo>
                  <a:pt x="1501985" y="223050"/>
                </a:lnTo>
                <a:lnTo>
                  <a:pt x="1532682" y="216426"/>
                </a:lnTo>
                <a:lnTo>
                  <a:pt x="1543690" y="207344"/>
                </a:lnTo>
                <a:lnTo>
                  <a:pt x="1501148" y="207344"/>
                </a:lnTo>
                <a:lnTo>
                  <a:pt x="1475551" y="201551"/>
                </a:lnTo>
                <a:lnTo>
                  <a:pt x="1461804" y="189177"/>
                </a:lnTo>
                <a:close/>
              </a:path>
              <a:path w="1825625" h="276225" extrusionOk="0">
                <a:moveTo>
                  <a:pt x="1447453" y="4104"/>
                </a:moveTo>
                <a:lnTo>
                  <a:pt x="1428448" y="4104"/>
                </a:lnTo>
                <a:lnTo>
                  <a:pt x="1428448" y="218914"/>
                </a:lnTo>
                <a:lnTo>
                  <a:pt x="1445798" y="218914"/>
                </a:lnTo>
                <a:lnTo>
                  <a:pt x="1445798" y="189177"/>
                </a:lnTo>
                <a:lnTo>
                  <a:pt x="1461804" y="189177"/>
                </a:lnTo>
                <a:lnTo>
                  <a:pt x="1458706" y="186389"/>
                </a:lnTo>
                <a:lnTo>
                  <a:pt x="1449452" y="165184"/>
                </a:lnTo>
                <a:lnTo>
                  <a:pt x="1446626" y="141262"/>
                </a:lnTo>
                <a:lnTo>
                  <a:pt x="1449452" y="117335"/>
                </a:lnTo>
                <a:lnTo>
                  <a:pt x="1458706" y="96120"/>
                </a:lnTo>
                <a:lnTo>
                  <a:pt x="1461796" y="93337"/>
                </a:lnTo>
                <a:lnTo>
                  <a:pt x="1447453" y="93337"/>
                </a:lnTo>
                <a:lnTo>
                  <a:pt x="1447453" y="4104"/>
                </a:lnTo>
                <a:close/>
              </a:path>
              <a:path w="1825625" h="276225" extrusionOk="0">
                <a:moveTo>
                  <a:pt x="1543662" y="75149"/>
                </a:moveTo>
                <a:lnTo>
                  <a:pt x="1501148" y="75149"/>
                </a:lnTo>
                <a:lnTo>
                  <a:pt x="1524488" y="80947"/>
                </a:lnTo>
                <a:lnTo>
                  <a:pt x="1540392" y="96120"/>
                </a:lnTo>
                <a:lnTo>
                  <a:pt x="1549480" y="117335"/>
                </a:lnTo>
                <a:lnTo>
                  <a:pt x="1552371" y="141262"/>
                </a:lnTo>
                <a:lnTo>
                  <a:pt x="1549480" y="165184"/>
                </a:lnTo>
                <a:lnTo>
                  <a:pt x="1540392" y="186389"/>
                </a:lnTo>
                <a:lnTo>
                  <a:pt x="1524488" y="201551"/>
                </a:lnTo>
                <a:lnTo>
                  <a:pt x="1501148" y="207344"/>
                </a:lnTo>
                <a:lnTo>
                  <a:pt x="1543690" y="207344"/>
                </a:lnTo>
                <a:lnTo>
                  <a:pt x="1554325" y="198569"/>
                </a:lnTo>
                <a:lnTo>
                  <a:pt x="1567143" y="172506"/>
                </a:lnTo>
                <a:lnTo>
                  <a:pt x="1571365" y="141262"/>
                </a:lnTo>
                <a:lnTo>
                  <a:pt x="1567143" y="110005"/>
                </a:lnTo>
                <a:lnTo>
                  <a:pt x="1554325" y="83943"/>
                </a:lnTo>
                <a:lnTo>
                  <a:pt x="1543662" y="75149"/>
                </a:lnTo>
                <a:close/>
              </a:path>
              <a:path w="1825625" h="276225" extrusionOk="0">
                <a:moveTo>
                  <a:pt x="1501985" y="59474"/>
                </a:moveTo>
                <a:lnTo>
                  <a:pt x="1484986" y="61627"/>
                </a:lnTo>
                <a:lnTo>
                  <a:pt x="1469541" y="68038"/>
                </a:lnTo>
                <a:lnTo>
                  <a:pt x="1456892" y="78632"/>
                </a:lnTo>
                <a:lnTo>
                  <a:pt x="1448280" y="93337"/>
                </a:lnTo>
                <a:lnTo>
                  <a:pt x="1461796" y="93337"/>
                </a:lnTo>
                <a:lnTo>
                  <a:pt x="1475551" y="80947"/>
                </a:lnTo>
                <a:lnTo>
                  <a:pt x="1501148" y="75149"/>
                </a:lnTo>
                <a:lnTo>
                  <a:pt x="1543662" y="75149"/>
                </a:lnTo>
                <a:lnTo>
                  <a:pt x="1532682" y="66094"/>
                </a:lnTo>
                <a:lnTo>
                  <a:pt x="1501985" y="59474"/>
                </a:lnTo>
                <a:close/>
              </a:path>
              <a:path w="1825625" h="276225" extrusionOk="0">
                <a:moveTo>
                  <a:pt x="1290473" y="258578"/>
                </a:moveTo>
                <a:lnTo>
                  <a:pt x="1290473" y="274274"/>
                </a:lnTo>
                <a:lnTo>
                  <a:pt x="1293782" y="275080"/>
                </a:lnTo>
                <a:lnTo>
                  <a:pt x="1297080" y="275080"/>
                </a:lnTo>
                <a:lnTo>
                  <a:pt x="1304536" y="275918"/>
                </a:lnTo>
                <a:lnTo>
                  <a:pt x="1319464" y="274345"/>
                </a:lnTo>
                <a:lnTo>
                  <a:pt x="1329826" y="268900"/>
                </a:lnTo>
                <a:lnTo>
                  <a:pt x="1336540" y="260211"/>
                </a:lnTo>
                <a:lnTo>
                  <a:pt x="1299562" y="260211"/>
                </a:lnTo>
                <a:lnTo>
                  <a:pt x="1295447" y="259405"/>
                </a:lnTo>
                <a:lnTo>
                  <a:pt x="1290473" y="258578"/>
                </a:lnTo>
                <a:close/>
              </a:path>
              <a:path w="1825625" h="276225" extrusionOk="0">
                <a:moveTo>
                  <a:pt x="1295447" y="62772"/>
                </a:moveTo>
                <a:lnTo>
                  <a:pt x="1275615" y="62772"/>
                </a:lnTo>
                <a:lnTo>
                  <a:pt x="1337550" y="218914"/>
                </a:lnTo>
                <a:lnTo>
                  <a:pt x="1330943" y="236265"/>
                </a:lnTo>
                <a:lnTo>
                  <a:pt x="1326352" y="245934"/>
                </a:lnTo>
                <a:lnTo>
                  <a:pt x="1321360" y="253507"/>
                </a:lnTo>
                <a:lnTo>
                  <a:pt x="1314346" y="258446"/>
                </a:lnTo>
                <a:lnTo>
                  <a:pt x="1303688" y="260211"/>
                </a:lnTo>
                <a:lnTo>
                  <a:pt x="1336540" y="260211"/>
                </a:lnTo>
                <a:lnTo>
                  <a:pt x="1337891" y="258446"/>
                </a:lnTo>
                <a:lnTo>
                  <a:pt x="1345833" y="242044"/>
                </a:lnTo>
                <a:lnTo>
                  <a:pt x="1363628" y="194946"/>
                </a:lnTo>
                <a:lnTo>
                  <a:pt x="1346639" y="194946"/>
                </a:lnTo>
                <a:lnTo>
                  <a:pt x="1295447" y="62772"/>
                </a:lnTo>
                <a:close/>
              </a:path>
              <a:path w="1825625" h="276225" extrusionOk="0">
                <a:moveTo>
                  <a:pt x="1413569" y="62772"/>
                </a:moveTo>
                <a:lnTo>
                  <a:pt x="1394585" y="62772"/>
                </a:lnTo>
                <a:lnTo>
                  <a:pt x="1346639" y="194946"/>
                </a:lnTo>
                <a:lnTo>
                  <a:pt x="1363628" y="194946"/>
                </a:lnTo>
                <a:lnTo>
                  <a:pt x="1413569" y="62772"/>
                </a:lnTo>
                <a:close/>
              </a:path>
              <a:path w="1825625" h="276225" extrusionOk="0">
                <a:moveTo>
                  <a:pt x="1178110" y="0"/>
                </a:moveTo>
                <a:lnTo>
                  <a:pt x="1133656" y="9176"/>
                </a:lnTo>
                <a:lnTo>
                  <a:pt x="1101899" y="33764"/>
                </a:lnTo>
                <a:lnTo>
                  <a:pt x="1082843" y="69348"/>
                </a:lnTo>
                <a:lnTo>
                  <a:pt x="1076490" y="111514"/>
                </a:lnTo>
                <a:lnTo>
                  <a:pt x="1082843" y="153684"/>
                </a:lnTo>
                <a:lnTo>
                  <a:pt x="1101899" y="189275"/>
                </a:lnTo>
                <a:lnTo>
                  <a:pt x="1133656" y="213870"/>
                </a:lnTo>
                <a:lnTo>
                  <a:pt x="1178110" y="223050"/>
                </a:lnTo>
                <a:lnTo>
                  <a:pt x="1212505" y="216944"/>
                </a:lnTo>
                <a:lnTo>
                  <a:pt x="1230004" y="205690"/>
                </a:lnTo>
                <a:lnTo>
                  <a:pt x="1178110" y="205690"/>
                </a:lnTo>
                <a:lnTo>
                  <a:pt x="1141416" y="197482"/>
                </a:lnTo>
                <a:lnTo>
                  <a:pt x="1116257" y="175954"/>
                </a:lnTo>
                <a:lnTo>
                  <a:pt x="1101785" y="145750"/>
                </a:lnTo>
                <a:lnTo>
                  <a:pt x="1097149" y="111514"/>
                </a:lnTo>
                <a:lnTo>
                  <a:pt x="1101785" y="76924"/>
                </a:lnTo>
                <a:lnTo>
                  <a:pt x="1116257" y="46756"/>
                </a:lnTo>
                <a:lnTo>
                  <a:pt x="1141416" y="25421"/>
                </a:lnTo>
                <a:lnTo>
                  <a:pt x="1178110" y="17329"/>
                </a:lnTo>
                <a:lnTo>
                  <a:pt x="1233456" y="17329"/>
                </a:lnTo>
                <a:lnTo>
                  <a:pt x="1207807" y="4450"/>
                </a:lnTo>
                <a:lnTo>
                  <a:pt x="1178110" y="0"/>
                </a:lnTo>
                <a:close/>
              </a:path>
              <a:path w="1825625" h="276225" extrusionOk="0">
                <a:moveTo>
                  <a:pt x="1267333" y="137126"/>
                </a:moveTo>
                <a:lnTo>
                  <a:pt x="1246695" y="137126"/>
                </a:lnTo>
                <a:lnTo>
                  <a:pt x="1239811" y="163874"/>
                </a:lnTo>
                <a:lnTo>
                  <a:pt x="1225725" y="185661"/>
                </a:lnTo>
                <a:lnTo>
                  <a:pt x="1204978" y="200322"/>
                </a:lnTo>
                <a:lnTo>
                  <a:pt x="1178110" y="205690"/>
                </a:lnTo>
                <a:lnTo>
                  <a:pt x="1230004" y="205690"/>
                </a:lnTo>
                <a:lnTo>
                  <a:pt x="1239460" y="199607"/>
                </a:lnTo>
                <a:lnTo>
                  <a:pt x="1258046" y="172511"/>
                </a:lnTo>
                <a:lnTo>
                  <a:pt x="1267333" y="137126"/>
                </a:lnTo>
                <a:close/>
              </a:path>
              <a:path w="1825625" h="276225" extrusionOk="0">
                <a:moveTo>
                  <a:pt x="1233456" y="17329"/>
                </a:moveTo>
                <a:lnTo>
                  <a:pt x="1178110" y="17329"/>
                </a:lnTo>
                <a:lnTo>
                  <a:pt x="1200641" y="20815"/>
                </a:lnTo>
                <a:lnTo>
                  <a:pt x="1220150" y="30963"/>
                </a:lnTo>
                <a:lnTo>
                  <a:pt x="1235164" y="47310"/>
                </a:lnTo>
                <a:lnTo>
                  <a:pt x="1244213" y="69390"/>
                </a:lnTo>
                <a:lnTo>
                  <a:pt x="1264045" y="69390"/>
                </a:lnTo>
                <a:lnTo>
                  <a:pt x="1253873" y="39372"/>
                </a:lnTo>
                <a:lnTo>
                  <a:pt x="1234094" y="17649"/>
                </a:lnTo>
                <a:lnTo>
                  <a:pt x="1233456" y="17329"/>
                </a:lnTo>
                <a:close/>
              </a:path>
              <a:path w="1825625" h="276225" extrusionOk="0">
                <a:moveTo>
                  <a:pt x="969080" y="4104"/>
                </a:moveTo>
                <a:lnTo>
                  <a:pt x="950096" y="4104"/>
                </a:lnTo>
                <a:lnTo>
                  <a:pt x="950096" y="218914"/>
                </a:lnTo>
                <a:lnTo>
                  <a:pt x="969080" y="218914"/>
                </a:lnTo>
                <a:lnTo>
                  <a:pt x="969080" y="4104"/>
                </a:lnTo>
                <a:close/>
              </a:path>
              <a:path w="1825625" h="276225" extrusionOk="0">
                <a:moveTo>
                  <a:pt x="904351" y="75149"/>
                </a:moveTo>
                <a:lnTo>
                  <a:pt x="856748" y="75149"/>
                </a:lnTo>
                <a:lnTo>
                  <a:pt x="872480" y="76583"/>
                </a:lnTo>
                <a:lnTo>
                  <a:pt x="885353" y="81659"/>
                </a:lnTo>
                <a:lnTo>
                  <a:pt x="894047" y="91538"/>
                </a:lnTo>
                <a:lnTo>
                  <a:pt x="897239" y="107378"/>
                </a:lnTo>
                <a:lnTo>
                  <a:pt x="895584" y="117698"/>
                </a:lnTo>
                <a:lnTo>
                  <a:pt x="890827" y="123598"/>
                </a:lnTo>
                <a:lnTo>
                  <a:pt x="883285" y="126553"/>
                </a:lnTo>
                <a:lnTo>
                  <a:pt x="873271" y="128037"/>
                </a:lnTo>
                <a:lnTo>
                  <a:pt x="842798" y="131835"/>
                </a:lnTo>
                <a:lnTo>
                  <a:pt x="816052" y="138574"/>
                </a:lnTo>
                <a:lnTo>
                  <a:pt x="797055" y="152439"/>
                </a:lnTo>
                <a:lnTo>
                  <a:pt x="789829" y="177617"/>
                </a:lnTo>
                <a:lnTo>
                  <a:pt x="793893" y="197964"/>
                </a:lnTo>
                <a:lnTo>
                  <a:pt x="805004" y="212110"/>
                </a:lnTo>
                <a:lnTo>
                  <a:pt x="821537" y="220367"/>
                </a:lnTo>
                <a:lnTo>
                  <a:pt x="841869" y="223050"/>
                </a:lnTo>
                <a:lnTo>
                  <a:pt x="861328" y="220933"/>
                </a:lnTo>
                <a:lnTo>
                  <a:pt x="876146" y="214786"/>
                </a:lnTo>
                <a:lnTo>
                  <a:pt x="884990" y="207344"/>
                </a:lnTo>
                <a:lnTo>
                  <a:pt x="843524" y="207344"/>
                </a:lnTo>
                <a:lnTo>
                  <a:pt x="830782" y="205242"/>
                </a:lnTo>
                <a:lnTo>
                  <a:pt x="819667" y="199191"/>
                </a:lnTo>
                <a:lnTo>
                  <a:pt x="811805" y="189573"/>
                </a:lnTo>
                <a:lnTo>
                  <a:pt x="808823" y="176769"/>
                </a:lnTo>
                <a:lnTo>
                  <a:pt x="815524" y="159144"/>
                </a:lnTo>
                <a:lnTo>
                  <a:pt x="832680" y="149725"/>
                </a:lnTo>
                <a:lnTo>
                  <a:pt x="855873" y="144952"/>
                </a:lnTo>
                <a:lnTo>
                  <a:pt x="880685" y="141262"/>
                </a:lnTo>
                <a:lnTo>
                  <a:pt x="885648" y="140425"/>
                </a:lnTo>
                <a:lnTo>
                  <a:pt x="893909" y="138760"/>
                </a:lnTo>
                <a:lnTo>
                  <a:pt x="896391" y="134645"/>
                </a:lnTo>
                <a:lnTo>
                  <a:pt x="917050" y="134645"/>
                </a:lnTo>
                <a:lnTo>
                  <a:pt x="917050" y="109033"/>
                </a:lnTo>
                <a:lnTo>
                  <a:pt x="911976" y="83867"/>
                </a:lnTo>
                <a:lnTo>
                  <a:pt x="904351" y="75149"/>
                </a:lnTo>
                <a:close/>
              </a:path>
              <a:path w="1825625" h="276225" extrusionOk="0">
                <a:moveTo>
                  <a:pt x="917050" y="191648"/>
                </a:moveTo>
                <a:lnTo>
                  <a:pt x="898873" y="191648"/>
                </a:lnTo>
                <a:lnTo>
                  <a:pt x="899688" y="202879"/>
                </a:lnTo>
                <a:lnTo>
                  <a:pt x="902905" y="211477"/>
                </a:lnTo>
                <a:lnTo>
                  <a:pt x="909682" y="216978"/>
                </a:lnTo>
                <a:lnTo>
                  <a:pt x="921176" y="218914"/>
                </a:lnTo>
                <a:lnTo>
                  <a:pt x="929437" y="218914"/>
                </a:lnTo>
                <a:lnTo>
                  <a:pt x="933573" y="218087"/>
                </a:lnTo>
                <a:lnTo>
                  <a:pt x="933573" y="203218"/>
                </a:lnTo>
                <a:lnTo>
                  <a:pt x="920348" y="203218"/>
                </a:lnTo>
                <a:lnTo>
                  <a:pt x="917137" y="199191"/>
                </a:lnTo>
                <a:lnTo>
                  <a:pt x="917050" y="191648"/>
                </a:lnTo>
                <a:close/>
              </a:path>
              <a:path w="1825625" h="276225" extrusionOk="0">
                <a:moveTo>
                  <a:pt x="917050" y="134645"/>
                </a:moveTo>
                <a:lnTo>
                  <a:pt x="897239" y="134645"/>
                </a:lnTo>
                <a:lnTo>
                  <a:pt x="897239" y="158612"/>
                </a:lnTo>
                <a:lnTo>
                  <a:pt x="898045" y="158612"/>
                </a:lnTo>
                <a:lnTo>
                  <a:pt x="893590" y="179121"/>
                </a:lnTo>
                <a:lnTo>
                  <a:pt x="881622" y="194440"/>
                </a:lnTo>
                <a:lnTo>
                  <a:pt x="864235" y="204028"/>
                </a:lnTo>
                <a:lnTo>
                  <a:pt x="843524" y="207344"/>
                </a:lnTo>
                <a:lnTo>
                  <a:pt x="884990" y="207344"/>
                </a:lnTo>
                <a:lnTo>
                  <a:pt x="887869" y="204921"/>
                </a:lnTo>
                <a:lnTo>
                  <a:pt x="898045" y="191648"/>
                </a:lnTo>
                <a:lnTo>
                  <a:pt x="917050" y="191648"/>
                </a:lnTo>
                <a:lnTo>
                  <a:pt x="917050" y="134645"/>
                </a:lnTo>
                <a:close/>
              </a:path>
              <a:path w="1825625" h="276225" extrusionOk="0">
                <a:moveTo>
                  <a:pt x="933573" y="202402"/>
                </a:moveTo>
                <a:lnTo>
                  <a:pt x="931919" y="203218"/>
                </a:lnTo>
                <a:lnTo>
                  <a:pt x="933573" y="203218"/>
                </a:lnTo>
                <a:lnTo>
                  <a:pt x="933573" y="202402"/>
                </a:lnTo>
                <a:close/>
              </a:path>
              <a:path w="1825625" h="276225" extrusionOk="0">
                <a:moveTo>
                  <a:pt x="860047" y="59474"/>
                </a:moveTo>
                <a:lnTo>
                  <a:pt x="835481" y="62492"/>
                </a:lnTo>
                <a:lnTo>
                  <a:pt x="815951" y="71857"/>
                </a:lnTo>
                <a:lnTo>
                  <a:pt x="802771" y="88041"/>
                </a:lnTo>
                <a:lnTo>
                  <a:pt x="797253" y="111514"/>
                </a:lnTo>
                <a:lnTo>
                  <a:pt x="815430" y="111514"/>
                </a:lnTo>
                <a:lnTo>
                  <a:pt x="818981" y="95032"/>
                </a:lnTo>
                <a:lnTo>
                  <a:pt x="827722" y="83731"/>
                </a:lnTo>
                <a:lnTo>
                  <a:pt x="840646" y="77231"/>
                </a:lnTo>
                <a:lnTo>
                  <a:pt x="856748" y="75149"/>
                </a:lnTo>
                <a:lnTo>
                  <a:pt x="904351" y="75149"/>
                </a:lnTo>
                <a:lnTo>
                  <a:pt x="898769" y="68767"/>
                </a:lnTo>
                <a:lnTo>
                  <a:pt x="880452" y="61410"/>
                </a:lnTo>
                <a:lnTo>
                  <a:pt x="860047" y="59474"/>
                </a:lnTo>
                <a:close/>
              </a:path>
              <a:path w="1825625" h="276225" extrusionOk="0">
                <a:moveTo>
                  <a:pt x="661770" y="64406"/>
                </a:moveTo>
                <a:lnTo>
                  <a:pt x="642765" y="64406"/>
                </a:lnTo>
                <a:lnTo>
                  <a:pt x="642765" y="218914"/>
                </a:lnTo>
                <a:lnTo>
                  <a:pt x="661770" y="218914"/>
                </a:lnTo>
                <a:lnTo>
                  <a:pt x="661770" y="128037"/>
                </a:lnTo>
                <a:lnTo>
                  <a:pt x="665550" y="106875"/>
                </a:lnTo>
                <a:lnTo>
                  <a:pt x="674867" y="90855"/>
                </a:lnTo>
                <a:lnTo>
                  <a:pt x="661770" y="90855"/>
                </a:lnTo>
                <a:lnTo>
                  <a:pt x="661770" y="64406"/>
                </a:lnTo>
                <a:close/>
              </a:path>
              <a:path w="1825625" h="276225" extrusionOk="0">
                <a:moveTo>
                  <a:pt x="756906" y="75149"/>
                </a:moveTo>
                <a:lnTo>
                  <a:pt x="710501" y="75149"/>
                </a:lnTo>
                <a:lnTo>
                  <a:pt x="729598" y="78675"/>
                </a:lnTo>
                <a:lnTo>
                  <a:pt x="741799" y="88478"/>
                </a:lnTo>
                <a:lnTo>
                  <a:pt x="748267" y="103394"/>
                </a:lnTo>
                <a:lnTo>
                  <a:pt x="750165" y="122258"/>
                </a:lnTo>
                <a:lnTo>
                  <a:pt x="750165" y="218914"/>
                </a:lnTo>
                <a:lnTo>
                  <a:pt x="769170" y="218914"/>
                </a:lnTo>
                <a:lnTo>
                  <a:pt x="769170" y="118970"/>
                </a:lnTo>
                <a:lnTo>
                  <a:pt x="766421" y="93978"/>
                </a:lnTo>
                <a:lnTo>
                  <a:pt x="757088" y="75271"/>
                </a:lnTo>
                <a:lnTo>
                  <a:pt x="756906" y="75149"/>
                </a:lnTo>
                <a:close/>
              </a:path>
              <a:path w="1825625" h="276225" extrusionOk="0">
                <a:moveTo>
                  <a:pt x="712156" y="59474"/>
                </a:moveTo>
                <a:lnTo>
                  <a:pt x="695932" y="61708"/>
                </a:lnTo>
                <a:lnTo>
                  <a:pt x="681491" y="68046"/>
                </a:lnTo>
                <a:lnTo>
                  <a:pt x="669992" y="77943"/>
                </a:lnTo>
                <a:lnTo>
                  <a:pt x="662597" y="90855"/>
                </a:lnTo>
                <a:lnTo>
                  <a:pt x="674867" y="90855"/>
                </a:lnTo>
                <a:lnTo>
                  <a:pt x="675290" y="90128"/>
                </a:lnTo>
                <a:lnTo>
                  <a:pt x="690454" y="79113"/>
                </a:lnTo>
                <a:lnTo>
                  <a:pt x="710501" y="75149"/>
                </a:lnTo>
                <a:lnTo>
                  <a:pt x="756906" y="75149"/>
                </a:lnTo>
                <a:lnTo>
                  <a:pt x="739542" y="63539"/>
                </a:lnTo>
                <a:lnTo>
                  <a:pt x="712156" y="59474"/>
                </a:lnTo>
                <a:close/>
              </a:path>
              <a:path w="1825625" h="276225" extrusionOk="0">
                <a:moveTo>
                  <a:pt x="546109" y="59474"/>
                </a:moveTo>
                <a:lnTo>
                  <a:pt x="514402" y="66094"/>
                </a:lnTo>
                <a:lnTo>
                  <a:pt x="491373" y="83943"/>
                </a:lnTo>
                <a:lnTo>
                  <a:pt x="477331" y="110005"/>
                </a:lnTo>
                <a:lnTo>
                  <a:pt x="472582" y="141262"/>
                </a:lnTo>
                <a:lnTo>
                  <a:pt x="477331" y="172506"/>
                </a:lnTo>
                <a:lnTo>
                  <a:pt x="491373" y="198569"/>
                </a:lnTo>
                <a:lnTo>
                  <a:pt x="514402" y="216426"/>
                </a:lnTo>
                <a:lnTo>
                  <a:pt x="546109" y="223050"/>
                </a:lnTo>
                <a:lnTo>
                  <a:pt x="577814" y="216426"/>
                </a:lnTo>
                <a:lnTo>
                  <a:pt x="589524" y="207344"/>
                </a:lnTo>
                <a:lnTo>
                  <a:pt x="546109" y="207344"/>
                </a:lnTo>
                <a:lnTo>
                  <a:pt x="522245" y="201664"/>
                </a:lnTo>
                <a:lnTo>
                  <a:pt x="505200" y="186691"/>
                </a:lnTo>
                <a:lnTo>
                  <a:pt x="494974" y="165524"/>
                </a:lnTo>
                <a:lnTo>
                  <a:pt x="491566" y="141262"/>
                </a:lnTo>
                <a:lnTo>
                  <a:pt x="494974" y="116986"/>
                </a:lnTo>
                <a:lnTo>
                  <a:pt x="505200" y="95809"/>
                </a:lnTo>
                <a:lnTo>
                  <a:pt x="522245" y="80831"/>
                </a:lnTo>
                <a:lnTo>
                  <a:pt x="546109" y="75149"/>
                </a:lnTo>
                <a:lnTo>
                  <a:pt x="589494" y="75149"/>
                </a:lnTo>
                <a:lnTo>
                  <a:pt x="577814" y="66094"/>
                </a:lnTo>
                <a:lnTo>
                  <a:pt x="546109" y="59474"/>
                </a:lnTo>
                <a:close/>
              </a:path>
              <a:path w="1825625" h="276225" extrusionOk="0">
                <a:moveTo>
                  <a:pt x="589494" y="75149"/>
                </a:moveTo>
                <a:lnTo>
                  <a:pt x="546109" y="75149"/>
                </a:lnTo>
                <a:lnTo>
                  <a:pt x="569958" y="80831"/>
                </a:lnTo>
                <a:lnTo>
                  <a:pt x="587000" y="95809"/>
                </a:lnTo>
                <a:lnTo>
                  <a:pt x="597230" y="116986"/>
                </a:lnTo>
                <a:lnTo>
                  <a:pt x="600641" y="141262"/>
                </a:lnTo>
                <a:lnTo>
                  <a:pt x="597230" y="165524"/>
                </a:lnTo>
                <a:lnTo>
                  <a:pt x="587000" y="186691"/>
                </a:lnTo>
                <a:lnTo>
                  <a:pt x="569958" y="201664"/>
                </a:lnTo>
                <a:lnTo>
                  <a:pt x="546109" y="207344"/>
                </a:lnTo>
                <a:lnTo>
                  <a:pt x="589524" y="207344"/>
                </a:lnTo>
                <a:lnTo>
                  <a:pt x="600839" y="198569"/>
                </a:lnTo>
                <a:lnTo>
                  <a:pt x="614877" y="172506"/>
                </a:lnTo>
                <a:lnTo>
                  <a:pt x="619625" y="141262"/>
                </a:lnTo>
                <a:lnTo>
                  <a:pt x="614877" y="110005"/>
                </a:lnTo>
                <a:lnTo>
                  <a:pt x="600839" y="83943"/>
                </a:lnTo>
                <a:lnTo>
                  <a:pt x="589494" y="75149"/>
                </a:lnTo>
                <a:close/>
              </a:path>
              <a:path w="1825625" h="276225" extrusionOk="0">
                <a:moveTo>
                  <a:pt x="450248" y="4104"/>
                </a:moveTo>
                <a:lnTo>
                  <a:pt x="431264" y="4104"/>
                </a:lnTo>
                <a:lnTo>
                  <a:pt x="431264" y="34679"/>
                </a:lnTo>
                <a:lnTo>
                  <a:pt x="450248" y="34679"/>
                </a:lnTo>
                <a:lnTo>
                  <a:pt x="450248" y="4104"/>
                </a:lnTo>
                <a:close/>
              </a:path>
              <a:path w="1825625" h="276225" extrusionOk="0">
                <a:moveTo>
                  <a:pt x="450248" y="63600"/>
                </a:moveTo>
                <a:lnTo>
                  <a:pt x="431264" y="63600"/>
                </a:lnTo>
                <a:lnTo>
                  <a:pt x="431264" y="218914"/>
                </a:lnTo>
                <a:lnTo>
                  <a:pt x="450248" y="218914"/>
                </a:lnTo>
                <a:lnTo>
                  <a:pt x="450248" y="63600"/>
                </a:lnTo>
                <a:close/>
              </a:path>
              <a:path w="1825625" h="276225" extrusionOk="0">
                <a:moveTo>
                  <a:pt x="309510" y="75149"/>
                </a:moveTo>
                <a:lnTo>
                  <a:pt x="261908" y="75149"/>
                </a:lnTo>
                <a:lnTo>
                  <a:pt x="277645" y="76583"/>
                </a:lnTo>
                <a:lnTo>
                  <a:pt x="290510" y="81659"/>
                </a:lnTo>
                <a:lnTo>
                  <a:pt x="299192" y="91538"/>
                </a:lnTo>
                <a:lnTo>
                  <a:pt x="302378" y="107378"/>
                </a:lnTo>
                <a:lnTo>
                  <a:pt x="300728" y="117698"/>
                </a:lnTo>
                <a:lnTo>
                  <a:pt x="295983" y="123598"/>
                </a:lnTo>
                <a:lnTo>
                  <a:pt x="288445" y="126553"/>
                </a:lnTo>
                <a:lnTo>
                  <a:pt x="278420" y="128037"/>
                </a:lnTo>
                <a:lnTo>
                  <a:pt x="247956" y="131835"/>
                </a:lnTo>
                <a:lnTo>
                  <a:pt x="221209" y="138574"/>
                </a:lnTo>
                <a:lnTo>
                  <a:pt x="202207" y="152439"/>
                </a:lnTo>
                <a:lnTo>
                  <a:pt x="194978" y="177617"/>
                </a:lnTo>
                <a:lnTo>
                  <a:pt x="199044" y="197964"/>
                </a:lnTo>
                <a:lnTo>
                  <a:pt x="210158" y="212110"/>
                </a:lnTo>
                <a:lnTo>
                  <a:pt x="226695" y="220367"/>
                </a:lnTo>
                <a:lnTo>
                  <a:pt x="247029" y="223050"/>
                </a:lnTo>
                <a:lnTo>
                  <a:pt x="266492" y="220933"/>
                </a:lnTo>
                <a:lnTo>
                  <a:pt x="281309" y="214786"/>
                </a:lnTo>
                <a:lnTo>
                  <a:pt x="290151" y="207344"/>
                </a:lnTo>
                <a:lnTo>
                  <a:pt x="248683" y="207344"/>
                </a:lnTo>
                <a:lnTo>
                  <a:pt x="235945" y="205242"/>
                </a:lnTo>
                <a:lnTo>
                  <a:pt x="224837" y="199191"/>
                </a:lnTo>
                <a:lnTo>
                  <a:pt x="216982" y="189573"/>
                </a:lnTo>
                <a:lnTo>
                  <a:pt x="214003" y="176769"/>
                </a:lnTo>
                <a:lnTo>
                  <a:pt x="220701" y="159144"/>
                </a:lnTo>
                <a:lnTo>
                  <a:pt x="237852" y="149725"/>
                </a:lnTo>
                <a:lnTo>
                  <a:pt x="261044" y="144952"/>
                </a:lnTo>
                <a:lnTo>
                  <a:pt x="285865" y="141262"/>
                </a:lnTo>
                <a:lnTo>
                  <a:pt x="290828" y="140425"/>
                </a:lnTo>
                <a:lnTo>
                  <a:pt x="299069" y="138760"/>
                </a:lnTo>
                <a:lnTo>
                  <a:pt x="301571" y="134645"/>
                </a:lnTo>
                <a:lnTo>
                  <a:pt x="322210" y="134645"/>
                </a:lnTo>
                <a:lnTo>
                  <a:pt x="322210" y="109033"/>
                </a:lnTo>
                <a:lnTo>
                  <a:pt x="317135" y="83867"/>
                </a:lnTo>
                <a:lnTo>
                  <a:pt x="309510" y="75149"/>
                </a:lnTo>
                <a:close/>
              </a:path>
              <a:path w="1825625" h="276225" extrusionOk="0">
                <a:moveTo>
                  <a:pt x="380878" y="17329"/>
                </a:moveTo>
                <a:lnTo>
                  <a:pt x="362700" y="17329"/>
                </a:lnTo>
                <a:lnTo>
                  <a:pt x="362700" y="63600"/>
                </a:lnTo>
                <a:lnTo>
                  <a:pt x="335434" y="63600"/>
                </a:lnTo>
                <a:lnTo>
                  <a:pt x="335434" y="79306"/>
                </a:lnTo>
                <a:lnTo>
                  <a:pt x="362700" y="79306"/>
                </a:lnTo>
                <a:lnTo>
                  <a:pt x="362700" y="185858"/>
                </a:lnTo>
                <a:lnTo>
                  <a:pt x="364389" y="202435"/>
                </a:lnTo>
                <a:lnTo>
                  <a:pt x="370025" y="213128"/>
                </a:lnTo>
                <a:lnTo>
                  <a:pt x="380467" y="218863"/>
                </a:lnTo>
                <a:lnTo>
                  <a:pt x="396574" y="220569"/>
                </a:lnTo>
                <a:lnTo>
                  <a:pt x="402343" y="220569"/>
                </a:lnTo>
                <a:lnTo>
                  <a:pt x="407317" y="219742"/>
                </a:lnTo>
                <a:lnTo>
                  <a:pt x="413086" y="219742"/>
                </a:lnTo>
                <a:lnTo>
                  <a:pt x="413086" y="204035"/>
                </a:lnTo>
                <a:lnTo>
                  <a:pt x="396541" y="204028"/>
                </a:lnTo>
                <a:lnTo>
                  <a:pt x="388547" y="202209"/>
                </a:lnTo>
                <a:lnTo>
                  <a:pt x="383771" y="198058"/>
                </a:lnTo>
                <a:lnTo>
                  <a:pt x="381472" y="191733"/>
                </a:lnTo>
                <a:lnTo>
                  <a:pt x="380878" y="183387"/>
                </a:lnTo>
                <a:lnTo>
                  <a:pt x="380878" y="78479"/>
                </a:lnTo>
                <a:lnTo>
                  <a:pt x="412259" y="78479"/>
                </a:lnTo>
                <a:lnTo>
                  <a:pt x="412259" y="62772"/>
                </a:lnTo>
                <a:lnTo>
                  <a:pt x="380878" y="62772"/>
                </a:lnTo>
                <a:lnTo>
                  <a:pt x="380878" y="17329"/>
                </a:lnTo>
                <a:close/>
              </a:path>
              <a:path w="1825625" h="276225" extrusionOk="0">
                <a:moveTo>
                  <a:pt x="322210" y="191648"/>
                </a:moveTo>
                <a:lnTo>
                  <a:pt x="304043" y="191648"/>
                </a:lnTo>
                <a:lnTo>
                  <a:pt x="304855" y="202879"/>
                </a:lnTo>
                <a:lnTo>
                  <a:pt x="308069" y="211477"/>
                </a:lnTo>
                <a:lnTo>
                  <a:pt x="314848" y="216978"/>
                </a:lnTo>
                <a:lnTo>
                  <a:pt x="326356" y="218914"/>
                </a:lnTo>
                <a:lnTo>
                  <a:pt x="334607" y="218914"/>
                </a:lnTo>
                <a:lnTo>
                  <a:pt x="338733" y="218087"/>
                </a:lnTo>
                <a:lnTo>
                  <a:pt x="338733" y="203218"/>
                </a:lnTo>
                <a:lnTo>
                  <a:pt x="325518" y="203218"/>
                </a:lnTo>
                <a:lnTo>
                  <a:pt x="322296" y="199191"/>
                </a:lnTo>
                <a:lnTo>
                  <a:pt x="322210" y="191648"/>
                </a:lnTo>
                <a:close/>
              </a:path>
              <a:path w="1825625" h="276225" extrusionOk="0">
                <a:moveTo>
                  <a:pt x="322210" y="134645"/>
                </a:moveTo>
                <a:lnTo>
                  <a:pt x="302378" y="134645"/>
                </a:lnTo>
                <a:lnTo>
                  <a:pt x="302378" y="158612"/>
                </a:lnTo>
                <a:lnTo>
                  <a:pt x="303205" y="158612"/>
                </a:lnTo>
                <a:lnTo>
                  <a:pt x="298753" y="179121"/>
                </a:lnTo>
                <a:lnTo>
                  <a:pt x="286789" y="194440"/>
                </a:lnTo>
                <a:lnTo>
                  <a:pt x="269403" y="204028"/>
                </a:lnTo>
                <a:lnTo>
                  <a:pt x="248683" y="207344"/>
                </a:lnTo>
                <a:lnTo>
                  <a:pt x="290151" y="207344"/>
                </a:lnTo>
                <a:lnTo>
                  <a:pt x="293030" y="204921"/>
                </a:lnTo>
                <a:lnTo>
                  <a:pt x="303205" y="191648"/>
                </a:lnTo>
                <a:lnTo>
                  <a:pt x="322210" y="191648"/>
                </a:lnTo>
                <a:lnTo>
                  <a:pt x="322210" y="134645"/>
                </a:lnTo>
                <a:close/>
              </a:path>
              <a:path w="1825625" h="276225" extrusionOk="0">
                <a:moveTo>
                  <a:pt x="413086" y="203218"/>
                </a:moveTo>
                <a:lnTo>
                  <a:pt x="407317" y="204035"/>
                </a:lnTo>
                <a:lnTo>
                  <a:pt x="413086" y="204035"/>
                </a:lnTo>
                <a:lnTo>
                  <a:pt x="413086" y="203218"/>
                </a:lnTo>
                <a:close/>
              </a:path>
              <a:path w="1825625" h="276225" extrusionOk="0">
                <a:moveTo>
                  <a:pt x="338733" y="202402"/>
                </a:moveTo>
                <a:lnTo>
                  <a:pt x="337078" y="203218"/>
                </a:lnTo>
                <a:lnTo>
                  <a:pt x="338733" y="203218"/>
                </a:lnTo>
                <a:lnTo>
                  <a:pt x="338733" y="202402"/>
                </a:lnTo>
                <a:close/>
              </a:path>
              <a:path w="1825625" h="276225" extrusionOk="0">
                <a:moveTo>
                  <a:pt x="265196" y="59474"/>
                </a:moveTo>
                <a:lnTo>
                  <a:pt x="240643" y="62492"/>
                </a:lnTo>
                <a:lnTo>
                  <a:pt x="221113" y="71857"/>
                </a:lnTo>
                <a:lnTo>
                  <a:pt x="207928" y="88041"/>
                </a:lnTo>
                <a:lnTo>
                  <a:pt x="202412" y="111514"/>
                </a:lnTo>
                <a:lnTo>
                  <a:pt x="220611" y="111514"/>
                </a:lnTo>
                <a:lnTo>
                  <a:pt x="224149" y="95032"/>
                </a:lnTo>
                <a:lnTo>
                  <a:pt x="232884" y="83731"/>
                </a:lnTo>
                <a:lnTo>
                  <a:pt x="245806" y="77231"/>
                </a:lnTo>
                <a:lnTo>
                  <a:pt x="261908" y="75149"/>
                </a:lnTo>
                <a:lnTo>
                  <a:pt x="309510" y="75149"/>
                </a:lnTo>
                <a:lnTo>
                  <a:pt x="303927" y="68767"/>
                </a:lnTo>
                <a:lnTo>
                  <a:pt x="285607" y="61410"/>
                </a:lnTo>
                <a:lnTo>
                  <a:pt x="265196" y="59474"/>
                </a:lnTo>
                <a:close/>
              </a:path>
              <a:path w="1825625" h="276225" extrusionOk="0">
                <a:moveTo>
                  <a:pt x="23151" y="4104"/>
                </a:moveTo>
                <a:lnTo>
                  <a:pt x="0" y="4104"/>
                </a:lnTo>
                <a:lnTo>
                  <a:pt x="0" y="218914"/>
                </a:lnTo>
                <a:lnTo>
                  <a:pt x="20679" y="218914"/>
                </a:lnTo>
                <a:lnTo>
                  <a:pt x="20679" y="37161"/>
                </a:lnTo>
                <a:lnTo>
                  <a:pt x="45838" y="37161"/>
                </a:lnTo>
                <a:lnTo>
                  <a:pt x="23151" y="4104"/>
                </a:lnTo>
                <a:close/>
              </a:path>
              <a:path w="1825625" h="276225" extrusionOk="0">
                <a:moveTo>
                  <a:pt x="45838" y="37161"/>
                </a:moveTo>
                <a:lnTo>
                  <a:pt x="21486" y="37161"/>
                </a:lnTo>
                <a:lnTo>
                  <a:pt x="146225" y="218914"/>
                </a:lnTo>
                <a:lnTo>
                  <a:pt x="169377" y="218914"/>
                </a:lnTo>
                <a:lnTo>
                  <a:pt x="169377" y="185858"/>
                </a:lnTo>
                <a:lnTo>
                  <a:pt x="147890" y="185858"/>
                </a:lnTo>
                <a:lnTo>
                  <a:pt x="45838" y="37161"/>
                </a:lnTo>
                <a:close/>
              </a:path>
              <a:path w="1825625" h="276225" extrusionOk="0">
                <a:moveTo>
                  <a:pt x="169377" y="4104"/>
                </a:moveTo>
                <a:lnTo>
                  <a:pt x="148707" y="4104"/>
                </a:lnTo>
                <a:lnTo>
                  <a:pt x="148707" y="185858"/>
                </a:lnTo>
                <a:lnTo>
                  <a:pt x="169377" y="185858"/>
                </a:lnTo>
                <a:lnTo>
                  <a:pt x="169377" y="4104"/>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74" name="Google Shape;74;p11"/>
          <p:cNvSpPr/>
          <p:nvPr/>
        </p:nvSpPr>
        <p:spPr>
          <a:xfrm>
            <a:off x="793542" y="713748"/>
            <a:ext cx="679687" cy="94341"/>
          </a:xfrm>
          <a:custGeom>
            <a:avLst/>
            <a:gdLst/>
            <a:ahLst/>
            <a:cxnLst/>
            <a:rect l="l" t="t" r="r" b="b"/>
            <a:pathLst>
              <a:path w="1120775" h="155575" extrusionOk="0">
                <a:moveTo>
                  <a:pt x="1077160" y="91463"/>
                </a:moveTo>
                <a:lnTo>
                  <a:pt x="1071360" y="98729"/>
                </a:lnTo>
                <a:lnTo>
                  <a:pt x="1087338" y="110321"/>
                </a:lnTo>
                <a:lnTo>
                  <a:pt x="1081527" y="114687"/>
                </a:lnTo>
                <a:lnTo>
                  <a:pt x="1074270" y="116143"/>
                </a:lnTo>
                <a:lnTo>
                  <a:pt x="1094594" y="116143"/>
                </a:lnTo>
                <a:lnTo>
                  <a:pt x="1113463" y="130655"/>
                </a:lnTo>
                <a:lnTo>
                  <a:pt x="1120730" y="123409"/>
                </a:lnTo>
                <a:lnTo>
                  <a:pt x="1103296" y="110321"/>
                </a:lnTo>
                <a:lnTo>
                  <a:pt x="1107829" y="104541"/>
                </a:lnTo>
                <a:lnTo>
                  <a:pt x="1094594" y="104541"/>
                </a:lnTo>
                <a:lnTo>
                  <a:pt x="1077160" y="91463"/>
                </a:lnTo>
                <a:close/>
              </a:path>
              <a:path w="1120775" h="155575" extrusionOk="0">
                <a:moveTo>
                  <a:pt x="1064114" y="0"/>
                </a:moveTo>
                <a:lnTo>
                  <a:pt x="1039345" y="5061"/>
                </a:lnTo>
                <a:lnTo>
                  <a:pt x="1021649" y="18701"/>
                </a:lnTo>
                <a:lnTo>
                  <a:pt x="1011028" y="38599"/>
                </a:lnTo>
                <a:lnTo>
                  <a:pt x="1007487" y="62437"/>
                </a:lnTo>
                <a:lnTo>
                  <a:pt x="1011028" y="86277"/>
                </a:lnTo>
                <a:lnTo>
                  <a:pt x="1021649" y="106168"/>
                </a:lnTo>
                <a:lnTo>
                  <a:pt x="1039345" y="119797"/>
                </a:lnTo>
                <a:lnTo>
                  <a:pt x="1064114" y="124854"/>
                </a:lnTo>
                <a:lnTo>
                  <a:pt x="1073360" y="124309"/>
                </a:lnTo>
                <a:lnTo>
                  <a:pt x="1081525" y="122674"/>
                </a:lnTo>
                <a:lnTo>
                  <a:pt x="1088605" y="119951"/>
                </a:lnTo>
                <a:lnTo>
                  <a:pt x="1094594" y="116143"/>
                </a:lnTo>
                <a:lnTo>
                  <a:pt x="1065538" y="116143"/>
                </a:lnTo>
                <a:lnTo>
                  <a:pt x="1045036" y="111652"/>
                </a:lnTo>
                <a:lnTo>
                  <a:pt x="1031070" y="99813"/>
                </a:lnTo>
                <a:lnTo>
                  <a:pt x="1023092" y="83074"/>
                </a:lnTo>
                <a:lnTo>
                  <a:pt x="1020555" y="63882"/>
                </a:lnTo>
                <a:lnTo>
                  <a:pt x="1023092" y="44689"/>
                </a:lnTo>
                <a:lnTo>
                  <a:pt x="1031070" y="27946"/>
                </a:lnTo>
                <a:lnTo>
                  <a:pt x="1045036" y="16104"/>
                </a:lnTo>
                <a:lnTo>
                  <a:pt x="1065538" y="11612"/>
                </a:lnTo>
                <a:lnTo>
                  <a:pt x="1097382" y="11612"/>
                </a:lnTo>
                <a:lnTo>
                  <a:pt x="1088885" y="5061"/>
                </a:lnTo>
                <a:lnTo>
                  <a:pt x="1064114" y="0"/>
                </a:lnTo>
                <a:close/>
              </a:path>
              <a:path w="1120775" h="155575" extrusionOk="0">
                <a:moveTo>
                  <a:pt x="1097382" y="11612"/>
                </a:moveTo>
                <a:lnTo>
                  <a:pt x="1065538" y="11612"/>
                </a:lnTo>
                <a:lnTo>
                  <a:pt x="1086058" y="16104"/>
                </a:lnTo>
                <a:lnTo>
                  <a:pt x="1100033" y="27946"/>
                </a:lnTo>
                <a:lnTo>
                  <a:pt x="1108014" y="44689"/>
                </a:lnTo>
                <a:lnTo>
                  <a:pt x="1110552" y="63882"/>
                </a:lnTo>
                <a:lnTo>
                  <a:pt x="1109690" y="75538"/>
                </a:lnTo>
                <a:lnTo>
                  <a:pt x="1106924" y="86383"/>
                </a:lnTo>
                <a:lnTo>
                  <a:pt x="1101982" y="96143"/>
                </a:lnTo>
                <a:lnTo>
                  <a:pt x="1094594" y="104541"/>
                </a:lnTo>
                <a:lnTo>
                  <a:pt x="1107829" y="104541"/>
                </a:lnTo>
                <a:lnTo>
                  <a:pt x="1110919" y="100602"/>
                </a:lnTo>
                <a:lnTo>
                  <a:pt x="1116367" y="89108"/>
                </a:lnTo>
                <a:lnTo>
                  <a:pt x="1119639" y="76249"/>
                </a:lnTo>
                <a:lnTo>
                  <a:pt x="1120730" y="62437"/>
                </a:lnTo>
                <a:lnTo>
                  <a:pt x="1117192" y="38599"/>
                </a:lnTo>
                <a:lnTo>
                  <a:pt x="1106577" y="18701"/>
                </a:lnTo>
                <a:lnTo>
                  <a:pt x="1097382" y="11612"/>
                </a:lnTo>
                <a:close/>
              </a:path>
              <a:path w="1120775" h="155575" extrusionOk="0">
                <a:moveTo>
                  <a:pt x="908789" y="2900"/>
                </a:moveTo>
                <a:lnTo>
                  <a:pt x="897166" y="2900"/>
                </a:lnTo>
                <a:lnTo>
                  <a:pt x="897166" y="123409"/>
                </a:lnTo>
                <a:lnTo>
                  <a:pt x="908789" y="123409"/>
                </a:lnTo>
                <a:lnTo>
                  <a:pt x="908789" y="65348"/>
                </a:lnTo>
                <a:lnTo>
                  <a:pt x="991519" y="65348"/>
                </a:lnTo>
                <a:lnTo>
                  <a:pt x="991519" y="55171"/>
                </a:lnTo>
                <a:lnTo>
                  <a:pt x="908789" y="55171"/>
                </a:lnTo>
                <a:lnTo>
                  <a:pt x="908789" y="2900"/>
                </a:lnTo>
                <a:close/>
              </a:path>
              <a:path w="1120775" h="155575" extrusionOk="0">
                <a:moveTo>
                  <a:pt x="991519" y="65348"/>
                </a:moveTo>
                <a:lnTo>
                  <a:pt x="979917" y="65348"/>
                </a:lnTo>
                <a:lnTo>
                  <a:pt x="979917" y="123409"/>
                </a:lnTo>
                <a:lnTo>
                  <a:pt x="991519" y="123409"/>
                </a:lnTo>
                <a:lnTo>
                  <a:pt x="991519" y="65348"/>
                </a:lnTo>
                <a:close/>
              </a:path>
              <a:path w="1120775" h="155575" extrusionOk="0">
                <a:moveTo>
                  <a:pt x="991519" y="2900"/>
                </a:moveTo>
                <a:lnTo>
                  <a:pt x="979917" y="2900"/>
                </a:lnTo>
                <a:lnTo>
                  <a:pt x="979917" y="55171"/>
                </a:lnTo>
                <a:lnTo>
                  <a:pt x="991519" y="55171"/>
                </a:lnTo>
                <a:lnTo>
                  <a:pt x="991519" y="2900"/>
                </a:lnTo>
                <a:close/>
              </a:path>
              <a:path w="1120775" h="155575" extrusionOk="0">
                <a:moveTo>
                  <a:pt x="830383" y="0"/>
                </a:moveTo>
                <a:lnTo>
                  <a:pt x="805608" y="5061"/>
                </a:lnTo>
                <a:lnTo>
                  <a:pt x="787909" y="18701"/>
                </a:lnTo>
                <a:lnTo>
                  <a:pt x="777287" y="38599"/>
                </a:lnTo>
                <a:lnTo>
                  <a:pt x="773746" y="62437"/>
                </a:lnTo>
                <a:lnTo>
                  <a:pt x="777287" y="86277"/>
                </a:lnTo>
                <a:lnTo>
                  <a:pt x="787909" y="106168"/>
                </a:lnTo>
                <a:lnTo>
                  <a:pt x="805608" y="119797"/>
                </a:lnTo>
                <a:lnTo>
                  <a:pt x="830383" y="124854"/>
                </a:lnTo>
                <a:lnTo>
                  <a:pt x="849324" y="121451"/>
                </a:lnTo>
                <a:lnTo>
                  <a:pt x="859820" y="114687"/>
                </a:lnTo>
                <a:lnTo>
                  <a:pt x="830383" y="114687"/>
                </a:lnTo>
                <a:lnTo>
                  <a:pt x="809880" y="110197"/>
                </a:lnTo>
                <a:lnTo>
                  <a:pt x="795903" y="98359"/>
                </a:lnTo>
                <a:lnTo>
                  <a:pt x="787912" y="81623"/>
                </a:lnTo>
                <a:lnTo>
                  <a:pt x="785368" y="62437"/>
                </a:lnTo>
                <a:lnTo>
                  <a:pt x="787912" y="43235"/>
                </a:lnTo>
                <a:lnTo>
                  <a:pt x="795903" y="26493"/>
                </a:lnTo>
                <a:lnTo>
                  <a:pt x="809880" y="14656"/>
                </a:lnTo>
                <a:lnTo>
                  <a:pt x="830383" y="10167"/>
                </a:lnTo>
                <a:lnTo>
                  <a:pt x="861064" y="10167"/>
                </a:lnTo>
                <a:lnTo>
                  <a:pt x="846639" y="2654"/>
                </a:lnTo>
                <a:lnTo>
                  <a:pt x="830383" y="0"/>
                </a:lnTo>
                <a:close/>
              </a:path>
              <a:path w="1120775" h="155575" extrusionOk="0">
                <a:moveTo>
                  <a:pt x="879742" y="76950"/>
                </a:moveTo>
                <a:lnTo>
                  <a:pt x="868120" y="76950"/>
                </a:lnTo>
                <a:lnTo>
                  <a:pt x="864064" y="92035"/>
                </a:lnTo>
                <a:lnTo>
                  <a:pt x="856327" y="103986"/>
                </a:lnTo>
                <a:lnTo>
                  <a:pt x="845052" y="111853"/>
                </a:lnTo>
                <a:lnTo>
                  <a:pt x="830383" y="114687"/>
                </a:lnTo>
                <a:lnTo>
                  <a:pt x="859820" y="114687"/>
                </a:lnTo>
                <a:lnTo>
                  <a:pt x="864321" y="111787"/>
                </a:lnTo>
                <a:lnTo>
                  <a:pt x="874689" y="96680"/>
                </a:lnTo>
                <a:lnTo>
                  <a:pt x="879742" y="76950"/>
                </a:lnTo>
                <a:close/>
              </a:path>
              <a:path w="1120775" h="155575" extrusionOk="0">
                <a:moveTo>
                  <a:pt x="861064" y="10167"/>
                </a:moveTo>
                <a:lnTo>
                  <a:pt x="830383" y="10167"/>
                </a:lnTo>
                <a:lnTo>
                  <a:pt x="842986" y="12049"/>
                </a:lnTo>
                <a:lnTo>
                  <a:pt x="853963" y="17605"/>
                </a:lnTo>
                <a:lnTo>
                  <a:pt x="862223" y="26701"/>
                </a:lnTo>
                <a:lnTo>
                  <a:pt x="866675" y="39202"/>
                </a:lnTo>
                <a:lnTo>
                  <a:pt x="878297" y="39202"/>
                </a:lnTo>
                <a:lnTo>
                  <a:pt x="872642" y="22665"/>
                </a:lnTo>
                <a:lnTo>
                  <a:pt x="861408" y="10346"/>
                </a:lnTo>
                <a:lnTo>
                  <a:pt x="861064" y="10167"/>
                </a:lnTo>
                <a:close/>
              </a:path>
              <a:path w="1120775" h="155575" extrusionOk="0">
                <a:moveTo>
                  <a:pt x="706994" y="2900"/>
                </a:moveTo>
                <a:lnTo>
                  <a:pt x="682218" y="7960"/>
                </a:lnTo>
                <a:lnTo>
                  <a:pt x="664526" y="21598"/>
                </a:lnTo>
                <a:lnTo>
                  <a:pt x="653914" y="41499"/>
                </a:lnTo>
                <a:lnTo>
                  <a:pt x="650378" y="65348"/>
                </a:lnTo>
                <a:lnTo>
                  <a:pt x="653914" y="89184"/>
                </a:lnTo>
                <a:lnTo>
                  <a:pt x="664526" y="109075"/>
                </a:lnTo>
                <a:lnTo>
                  <a:pt x="682218" y="122707"/>
                </a:lnTo>
                <a:lnTo>
                  <a:pt x="706994" y="127765"/>
                </a:lnTo>
                <a:lnTo>
                  <a:pt x="719696" y="126358"/>
                </a:lnTo>
                <a:lnTo>
                  <a:pt x="731306" y="121957"/>
                </a:lnTo>
                <a:lnTo>
                  <a:pt x="738872" y="116143"/>
                </a:lnTo>
                <a:lnTo>
                  <a:pt x="705528" y="116143"/>
                </a:lnTo>
                <a:lnTo>
                  <a:pt x="685023" y="111652"/>
                </a:lnTo>
                <a:lnTo>
                  <a:pt x="671050" y="99813"/>
                </a:lnTo>
                <a:lnTo>
                  <a:pt x="663065" y="83074"/>
                </a:lnTo>
                <a:lnTo>
                  <a:pt x="660524" y="63882"/>
                </a:lnTo>
                <a:lnTo>
                  <a:pt x="663065" y="44689"/>
                </a:lnTo>
                <a:lnTo>
                  <a:pt x="671050" y="27946"/>
                </a:lnTo>
                <a:lnTo>
                  <a:pt x="685023" y="16104"/>
                </a:lnTo>
                <a:lnTo>
                  <a:pt x="705528" y="11612"/>
                </a:lnTo>
                <a:lnTo>
                  <a:pt x="737088" y="11612"/>
                </a:lnTo>
                <a:lnTo>
                  <a:pt x="724499" y="5352"/>
                </a:lnTo>
                <a:lnTo>
                  <a:pt x="706994" y="2900"/>
                </a:lnTo>
                <a:close/>
              </a:path>
              <a:path w="1120775" h="155575" extrusionOk="0">
                <a:moveTo>
                  <a:pt x="759254" y="103096"/>
                </a:moveTo>
                <a:lnTo>
                  <a:pt x="749076" y="103096"/>
                </a:lnTo>
                <a:lnTo>
                  <a:pt x="750542" y="124854"/>
                </a:lnTo>
                <a:lnTo>
                  <a:pt x="759254" y="124854"/>
                </a:lnTo>
                <a:lnTo>
                  <a:pt x="759254" y="103096"/>
                </a:lnTo>
                <a:close/>
              </a:path>
              <a:path w="1120775" h="155575" extrusionOk="0">
                <a:moveTo>
                  <a:pt x="759254" y="62437"/>
                </a:moveTo>
                <a:lnTo>
                  <a:pt x="706994" y="62437"/>
                </a:lnTo>
                <a:lnTo>
                  <a:pt x="706994" y="72594"/>
                </a:lnTo>
                <a:lnTo>
                  <a:pt x="747631" y="72594"/>
                </a:lnTo>
                <a:lnTo>
                  <a:pt x="744931" y="89810"/>
                </a:lnTo>
                <a:lnTo>
                  <a:pt x="736922" y="103623"/>
                </a:lnTo>
                <a:lnTo>
                  <a:pt x="723742" y="112809"/>
                </a:lnTo>
                <a:lnTo>
                  <a:pt x="705528" y="116143"/>
                </a:lnTo>
                <a:lnTo>
                  <a:pt x="738872" y="116143"/>
                </a:lnTo>
                <a:lnTo>
                  <a:pt x="741280" y="114292"/>
                </a:lnTo>
                <a:lnTo>
                  <a:pt x="749076" y="103096"/>
                </a:lnTo>
                <a:lnTo>
                  <a:pt x="759254" y="103096"/>
                </a:lnTo>
                <a:lnTo>
                  <a:pt x="759254" y="62437"/>
                </a:lnTo>
                <a:close/>
              </a:path>
              <a:path w="1120775" h="155575" extrusionOk="0">
                <a:moveTo>
                  <a:pt x="737088" y="11612"/>
                </a:moveTo>
                <a:lnTo>
                  <a:pt x="705528" y="11612"/>
                </a:lnTo>
                <a:lnTo>
                  <a:pt x="721255" y="14335"/>
                </a:lnTo>
                <a:lnTo>
                  <a:pt x="733299" y="21415"/>
                </a:lnTo>
                <a:lnTo>
                  <a:pt x="741256" y="31216"/>
                </a:lnTo>
                <a:lnTo>
                  <a:pt x="744720" y="42103"/>
                </a:lnTo>
                <a:lnTo>
                  <a:pt x="756343" y="42103"/>
                </a:lnTo>
                <a:lnTo>
                  <a:pt x="750264" y="24956"/>
                </a:lnTo>
                <a:lnTo>
                  <a:pt x="739286" y="12705"/>
                </a:lnTo>
                <a:lnTo>
                  <a:pt x="737088" y="11612"/>
                </a:lnTo>
                <a:close/>
              </a:path>
              <a:path w="1120775" h="155575" extrusionOk="0">
                <a:moveTo>
                  <a:pt x="579238" y="45014"/>
                </a:moveTo>
                <a:lnTo>
                  <a:pt x="569082" y="45014"/>
                </a:lnTo>
                <a:lnTo>
                  <a:pt x="569082" y="123409"/>
                </a:lnTo>
                <a:lnTo>
                  <a:pt x="579238" y="123409"/>
                </a:lnTo>
                <a:lnTo>
                  <a:pt x="579238" y="45014"/>
                </a:lnTo>
                <a:close/>
              </a:path>
              <a:path w="1120775" h="155575" extrusionOk="0">
                <a:moveTo>
                  <a:pt x="596662" y="36281"/>
                </a:moveTo>
                <a:lnTo>
                  <a:pt x="554559" y="36281"/>
                </a:lnTo>
                <a:lnTo>
                  <a:pt x="554559" y="45014"/>
                </a:lnTo>
                <a:lnTo>
                  <a:pt x="596662" y="45014"/>
                </a:lnTo>
                <a:lnTo>
                  <a:pt x="596662" y="36281"/>
                </a:lnTo>
                <a:close/>
              </a:path>
              <a:path w="1120775" h="155575" extrusionOk="0">
                <a:moveTo>
                  <a:pt x="598107" y="4355"/>
                </a:moveTo>
                <a:lnTo>
                  <a:pt x="589395" y="4355"/>
                </a:lnTo>
                <a:lnTo>
                  <a:pt x="578664" y="6171"/>
                </a:lnTo>
                <a:lnTo>
                  <a:pt x="572155" y="11256"/>
                </a:lnTo>
                <a:lnTo>
                  <a:pt x="569187" y="19065"/>
                </a:lnTo>
                <a:lnTo>
                  <a:pt x="569082" y="36281"/>
                </a:lnTo>
                <a:lnTo>
                  <a:pt x="579238" y="36281"/>
                </a:lnTo>
                <a:lnTo>
                  <a:pt x="579238" y="11612"/>
                </a:lnTo>
                <a:lnTo>
                  <a:pt x="598107" y="11612"/>
                </a:lnTo>
                <a:lnTo>
                  <a:pt x="598107" y="4355"/>
                </a:lnTo>
                <a:close/>
              </a:path>
              <a:path w="1120775" h="155575" extrusionOk="0">
                <a:moveTo>
                  <a:pt x="598107" y="11612"/>
                </a:moveTo>
                <a:lnTo>
                  <a:pt x="595196" y="11612"/>
                </a:lnTo>
                <a:lnTo>
                  <a:pt x="598107" y="13078"/>
                </a:lnTo>
                <a:lnTo>
                  <a:pt x="598107" y="11612"/>
                </a:lnTo>
                <a:close/>
              </a:path>
              <a:path w="1120775" h="155575" extrusionOk="0">
                <a:moveTo>
                  <a:pt x="506665" y="33391"/>
                </a:moveTo>
                <a:lnTo>
                  <a:pt x="489276" y="36976"/>
                </a:lnTo>
                <a:lnTo>
                  <a:pt x="476522" y="46823"/>
                </a:lnTo>
                <a:lnTo>
                  <a:pt x="468672" y="61565"/>
                </a:lnTo>
                <a:lnTo>
                  <a:pt x="465996" y="79840"/>
                </a:lnTo>
                <a:lnTo>
                  <a:pt x="468672" y="98130"/>
                </a:lnTo>
                <a:lnTo>
                  <a:pt x="476522" y="112874"/>
                </a:lnTo>
                <a:lnTo>
                  <a:pt x="489276" y="122717"/>
                </a:lnTo>
                <a:lnTo>
                  <a:pt x="506665" y="126299"/>
                </a:lnTo>
                <a:lnTo>
                  <a:pt x="524030" y="122717"/>
                </a:lnTo>
                <a:lnTo>
                  <a:pt x="532540" y="116143"/>
                </a:lnTo>
                <a:lnTo>
                  <a:pt x="506665" y="116143"/>
                </a:lnTo>
                <a:lnTo>
                  <a:pt x="493320" y="112922"/>
                </a:lnTo>
                <a:lnTo>
                  <a:pt x="483788" y="104529"/>
                </a:lnTo>
                <a:lnTo>
                  <a:pt x="478069" y="92867"/>
                </a:lnTo>
                <a:lnTo>
                  <a:pt x="476163" y="79840"/>
                </a:lnTo>
                <a:lnTo>
                  <a:pt x="478069" y="66218"/>
                </a:lnTo>
                <a:lnTo>
                  <a:pt x="483788" y="54626"/>
                </a:lnTo>
                <a:lnTo>
                  <a:pt x="493320" y="46568"/>
                </a:lnTo>
                <a:lnTo>
                  <a:pt x="506665" y="43548"/>
                </a:lnTo>
                <a:lnTo>
                  <a:pt x="532533" y="43548"/>
                </a:lnTo>
                <a:lnTo>
                  <a:pt x="524030" y="36976"/>
                </a:lnTo>
                <a:lnTo>
                  <a:pt x="506665" y="33391"/>
                </a:lnTo>
                <a:close/>
              </a:path>
              <a:path w="1120775" h="155575" extrusionOk="0">
                <a:moveTo>
                  <a:pt x="532533" y="43548"/>
                </a:moveTo>
                <a:lnTo>
                  <a:pt x="506665" y="43548"/>
                </a:lnTo>
                <a:lnTo>
                  <a:pt x="519997" y="46771"/>
                </a:lnTo>
                <a:lnTo>
                  <a:pt x="529523" y="55168"/>
                </a:lnTo>
                <a:lnTo>
                  <a:pt x="535239" y="66828"/>
                </a:lnTo>
                <a:lnTo>
                  <a:pt x="537145" y="79840"/>
                </a:lnTo>
                <a:lnTo>
                  <a:pt x="535239" y="93481"/>
                </a:lnTo>
                <a:lnTo>
                  <a:pt x="529523" y="105075"/>
                </a:lnTo>
                <a:lnTo>
                  <a:pt x="519997" y="113127"/>
                </a:lnTo>
                <a:lnTo>
                  <a:pt x="506665" y="116143"/>
                </a:lnTo>
                <a:lnTo>
                  <a:pt x="532540" y="116143"/>
                </a:lnTo>
                <a:lnTo>
                  <a:pt x="536771" y="112874"/>
                </a:lnTo>
                <a:lnTo>
                  <a:pt x="544616" y="98130"/>
                </a:lnTo>
                <a:lnTo>
                  <a:pt x="547292" y="79840"/>
                </a:lnTo>
                <a:lnTo>
                  <a:pt x="544616" y="61565"/>
                </a:lnTo>
                <a:lnTo>
                  <a:pt x="536771" y="46823"/>
                </a:lnTo>
                <a:lnTo>
                  <a:pt x="532533" y="43548"/>
                </a:lnTo>
                <a:close/>
              </a:path>
              <a:path w="1120775" h="155575" extrusionOk="0">
                <a:moveTo>
                  <a:pt x="390511" y="45014"/>
                </a:moveTo>
                <a:lnTo>
                  <a:pt x="380354" y="45014"/>
                </a:lnTo>
                <a:lnTo>
                  <a:pt x="380354" y="104541"/>
                </a:lnTo>
                <a:lnTo>
                  <a:pt x="381262" y="113612"/>
                </a:lnTo>
                <a:lnTo>
                  <a:pt x="384345" y="119417"/>
                </a:lnTo>
                <a:lnTo>
                  <a:pt x="390148" y="122502"/>
                </a:lnTo>
                <a:lnTo>
                  <a:pt x="399212" y="123409"/>
                </a:lnTo>
                <a:lnTo>
                  <a:pt x="407935" y="123409"/>
                </a:lnTo>
                <a:lnTo>
                  <a:pt x="407935" y="114687"/>
                </a:lnTo>
                <a:lnTo>
                  <a:pt x="391977" y="114687"/>
                </a:lnTo>
                <a:lnTo>
                  <a:pt x="390511" y="110321"/>
                </a:lnTo>
                <a:lnTo>
                  <a:pt x="390511" y="45014"/>
                </a:lnTo>
                <a:close/>
              </a:path>
              <a:path w="1120775" h="155575" extrusionOk="0">
                <a:moveTo>
                  <a:pt x="407935" y="36281"/>
                </a:moveTo>
                <a:lnTo>
                  <a:pt x="365831" y="36281"/>
                </a:lnTo>
                <a:lnTo>
                  <a:pt x="365831" y="45014"/>
                </a:lnTo>
                <a:lnTo>
                  <a:pt x="407935" y="45014"/>
                </a:lnTo>
                <a:lnTo>
                  <a:pt x="407935" y="36281"/>
                </a:lnTo>
                <a:close/>
              </a:path>
              <a:path w="1120775" h="155575" extrusionOk="0">
                <a:moveTo>
                  <a:pt x="390511" y="10167"/>
                </a:moveTo>
                <a:lnTo>
                  <a:pt x="380354" y="10167"/>
                </a:lnTo>
                <a:lnTo>
                  <a:pt x="380354" y="36281"/>
                </a:lnTo>
                <a:lnTo>
                  <a:pt x="390511" y="36281"/>
                </a:lnTo>
                <a:lnTo>
                  <a:pt x="390511" y="10167"/>
                </a:lnTo>
                <a:close/>
              </a:path>
              <a:path w="1120775" h="155575" extrusionOk="0">
                <a:moveTo>
                  <a:pt x="329539" y="37747"/>
                </a:moveTo>
                <a:lnTo>
                  <a:pt x="319382" y="37747"/>
                </a:lnTo>
                <a:lnTo>
                  <a:pt x="319382" y="123409"/>
                </a:lnTo>
                <a:lnTo>
                  <a:pt x="330984" y="123409"/>
                </a:lnTo>
                <a:lnTo>
                  <a:pt x="330984" y="76950"/>
                </a:lnTo>
                <a:lnTo>
                  <a:pt x="333324" y="64632"/>
                </a:lnTo>
                <a:lnTo>
                  <a:pt x="337620" y="58082"/>
                </a:lnTo>
                <a:lnTo>
                  <a:pt x="329539" y="58082"/>
                </a:lnTo>
                <a:lnTo>
                  <a:pt x="329539" y="37747"/>
                </a:lnTo>
                <a:close/>
              </a:path>
              <a:path w="1120775" h="155575" extrusionOk="0">
                <a:moveTo>
                  <a:pt x="362920" y="36281"/>
                </a:moveTo>
                <a:lnTo>
                  <a:pt x="351788" y="37644"/>
                </a:lnTo>
                <a:lnTo>
                  <a:pt x="342421" y="41731"/>
                </a:lnTo>
                <a:lnTo>
                  <a:pt x="334958" y="48544"/>
                </a:lnTo>
                <a:lnTo>
                  <a:pt x="329539" y="58082"/>
                </a:lnTo>
                <a:lnTo>
                  <a:pt x="337620" y="58082"/>
                </a:lnTo>
                <a:lnTo>
                  <a:pt x="339884" y="54629"/>
                </a:lnTo>
                <a:lnTo>
                  <a:pt x="349979" y="48163"/>
                </a:lnTo>
                <a:lnTo>
                  <a:pt x="362920" y="46459"/>
                </a:lnTo>
                <a:lnTo>
                  <a:pt x="362920" y="36281"/>
                </a:lnTo>
                <a:close/>
              </a:path>
              <a:path w="1120775" h="155575" extrusionOk="0">
                <a:moveTo>
                  <a:pt x="295108" y="42103"/>
                </a:moveTo>
                <a:lnTo>
                  <a:pt x="265677" y="42103"/>
                </a:lnTo>
                <a:lnTo>
                  <a:pt x="274817" y="42785"/>
                </a:lnTo>
                <a:lnTo>
                  <a:pt x="282185" y="45372"/>
                </a:lnTo>
                <a:lnTo>
                  <a:pt x="287102" y="50682"/>
                </a:lnTo>
                <a:lnTo>
                  <a:pt x="288891" y="59526"/>
                </a:lnTo>
                <a:lnTo>
                  <a:pt x="288891" y="69683"/>
                </a:lnTo>
                <a:lnTo>
                  <a:pt x="284546" y="69683"/>
                </a:lnTo>
                <a:lnTo>
                  <a:pt x="275834" y="71128"/>
                </a:lnTo>
                <a:lnTo>
                  <a:pt x="258766" y="73197"/>
                </a:lnTo>
                <a:lnTo>
                  <a:pt x="243882" y="76762"/>
                </a:lnTo>
                <a:lnTo>
                  <a:pt x="233356" y="84410"/>
                </a:lnTo>
                <a:lnTo>
                  <a:pt x="229364" y="98729"/>
                </a:lnTo>
                <a:lnTo>
                  <a:pt x="231659" y="109932"/>
                </a:lnTo>
                <a:lnTo>
                  <a:pt x="237903" y="117599"/>
                </a:lnTo>
                <a:lnTo>
                  <a:pt x="247140" y="122002"/>
                </a:lnTo>
                <a:lnTo>
                  <a:pt x="258410" y="123409"/>
                </a:lnTo>
                <a:lnTo>
                  <a:pt x="269121" y="122318"/>
                </a:lnTo>
                <a:lnTo>
                  <a:pt x="277648" y="119048"/>
                </a:lnTo>
                <a:lnTo>
                  <a:pt x="279496" y="117588"/>
                </a:lnTo>
                <a:lnTo>
                  <a:pt x="258410" y="117588"/>
                </a:lnTo>
                <a:lnTo>
                  <a:pt x="251177" y="116294"/>
                </a:lnTo>
                <a:lnTo>
                  <a:pt x="245167" y="112687"/>
                </a:lnTo>
                <a:lnTo>
                  <a:pt x="241062" y="107180"/>
                </a:lnTo>
                <a:lnTo>
                  <a:pt x="239542" y="100185"/>
                </a:lnTo>
                <a:lnTo>
                  <a:pt x="243240" y="90060"/>
                </a:lnTo>
                <a:lnTo>
                  <a:pt x="252790" y="84566"/>
                </a:lnTo>
                <a:lnTo>
                  <a:pt x="265879" y="81795"/>
                </a:lnTo>
                <a:lnTo>
                  <a:pt x="280190" y="79840"/>
                </a:lnTo>
                <a:lnTo>
                  <a:pt x="283090" y="79840"/>
                </a:lnTo>
                <a:lnTo>
                  <a:pt x="287436" y="78395"/>
                </a:lnTo>
                <a:lnTo>
                  <a:pt x="288891" y="75484"/>
                </a:lnTo>
                <a:lnTo>
                  <a:pt x="301959" y="75484"/>
                </a:lnTo>
                <a:lnTo>
                  <a:pt x="301959" y="60992"/>
                </a:lnTo>
                <a:lnTo>
                  <a:pt x="299216" y="46873"/>
                </a:lnTo>
                <a:lnTo>
                  <a:pt x="295108" y="42103"/>
                </a:lnTo>
                <a:close/>
              </a:path>
              <a:path w="1120775" h="155575" extrusionOk="0">
                <a:moveTo>
                  <a:pt x="301959" y="105986"/>
                </a:moveTo>
                <a:lnTo>
                  <a:pt x="290336" y="105986"/>
                </a:lnTo>
                <a:lnTo>
                  <a:pt x="290336" y="114687"/>
                </a:lnTo>
                <a:lnTo>
                  <a:pt x="291792" y="120498"/>
                </a:lnTo>
                <a:lnTo>
                  <a:pt x="310671" y="120498"/>
                </a:lnTo>
                <a:lnTo>
                  <a:pt x="310671" y="113232"/>
                </a:lnTo>
                <a:lnTo>
                  <a:pt x="303404" y="113232"/>
                </a:lnTo>
                <a:lnTo>
                  <a:pt x="301963" y="110329"/>
                </a:lnTo>
                <a:lnTo>
                  <a:pt x="301959" y="105986"/>
                </a:lnTo>
                <a:close/>
              </a:path>
              <a:path w="1120775" h="155575" extrusionOk="0">
                <a:moveTo>
                  <a:pt x="301959" y="75484"/>
                </a:moveTo>
                <a:lnTo>
                  <a:pt x="288891" y="75484"/>
                </a:lnTo>
                <a:lnTo>
                  <a:pt x="288882" y="90060"/>
                </a:lnTo>
                <a:lnTo>
                  <a:pt x="286376" y="101667"/>
                </a:lnTo>
                <a:lnTo>
                  <a:pt x="279643" y="110329"/>
                </a:lnTo>
                <a:lnTo>
                  <a:pt x="269914" y="115727"/>
                </a:lnTo>
                <a:lnTo>
                  <a:pt x="258410" y="117588"/>
                </a:lnTo>
                <a:lnTo>
                  <a:pt x="279496" y="117588"/>
                </a:lnTo>
                <a:lnTo>
                  <a:pt x="284538" y="113603"/>
                </a:lnTo>
                <a:lnTo>
                  <a:pt x="290336" y="105986"/>
                </a:lnTo>
                <a:lnTo>
                  <a:pt x="301959" y="105986"/>
                </a:lnTo>
                <a:lnTo>
                  <a:pt x="301959" y="75484"/>
                </a:lnTo>
                <a:close/>
              </a:path>
              <a:path w="1120775" h="155575" extrusionOk="0">
                <a:moveTo>
                  <a:pt x="270033" y="33391"/>
                </a:moveTo>
                <a:lnTo>
                  <a:pt x="256213" y="35070"/>
                </a:lnTo>
                <a:lnTo>
                  <a:pt x="245526" y="40289"/>
                </a:lnTo>
                <a:lnTo>
                  <a:pt x="238381" y="49320"/>
                </a:lnTo>
                <a:lnTo>
                  <a:pt x="235186" y="62437"/>
                </a:lnTo>
                <a:lnTo>
                  <a:pt x="242453" y="62437"/>
                </a:lnTo>
                <a:lnTo>
                  <a:pt x="244241" y="53129"/>
                </a:lnTo>
                <a:lnTo>
                  <a:pt x="249157" y="46820"/>
                </a:lnTo>
                <a:lnTo>
                  <a:pt x="256527" y="43236"/>
                </a:lnTo>
                <a:lnTo>
                  <a:pt x="265677" y="42103"/>
                </a:lnTo>
                <a:lnTo>
                  <a:pt x="295108" y="42103"/>
                </a:lnTo>
                <a:lnTo>
                  <a:pt x="291984" y="38475"/>
                </a:lnTo>
                <a:lnTo>
                  <a:pt x="281758" y="34435"/>
                </a:lnTo>
                <a:lnTo>
                  <a:pt x="270033" y="33391"/>
                </a:lnTo>
                <a:close/>
              </a:path>
              <a:path w="1120775" h="155575" extrusionOk="0">
                <a:moveTo>
                  <a:pt x="146613" y="36281"/>
                </a:moveTo>
                <a:lnTo>
                  <a:pt x="136477" y="36281"/>
                </a:lnTo>
                <a:lnTo>
                  <a:pt x="136477" y="155346"/>
                </a:lnTo>
                <a:lnTo>
                  <a:pt x="146613" y="155346"/>
                </a:lnTo>
                <a:lnTo>
                  <a:pt x="146613" y="107420"/>
                </a:lnTo>
                <a:lnTo>
                  <a:pt x="156958" y="107420"/>
                </a:lnTo>
                <a:lnTo>
                  <a:pt x="153699" y="104529"/>
                </a:lnTo>
                <a:lnTo>
                  <a:pt x="148317" y="92867"/>
                </a:lnTo>
                <a:lnTo>
                  <a:pt x="146613" y="79840"/>
                </a:lnTo>
                <a:lnTo>
                  <a:pt x="148111" y="65600"/>
                </a:lnTo>
                <a:lnTo>
                  <a:pt x="153149" y="54076"/>
                </a:lnTo>
                <a:lnTo>
                  <a:pt x="155336" y="52281"/>
                </a:lnTo>
                <a:lnTo>
                  <a:pt x="146613" y="52281"/>
                </a:lnTo>
                <a:lnTo>
                  <a:pt x="146613" y="36281"/>
                </a:lnTo>
                <a:close/>
              </a:path>
              <a:path w="1120775" h="155575" extrusionOk="0">
                <a:moveTo>
                  <a:pt x="156958" y="107420"/>
                </a:moveTo>
                <a:lnTo>
                  <a:pt x="146613" y="107420"/>
                </a:lnTo>
                <a:lnTo>
                  <a:pt x="151389" y="115887"/>
                </a:lnTo>
                <a:lnTo>
                  <a:pt x="158607" y="121764"/>
                </a:lnTo>
                <a:lnTo>
                  <a:pt x="167451" y="125189"/>
                </a:lnTo>
                <a:lnTo>
                  <a:pt x="177104" y="126299"/>
                </a:lnTo>
                <a:lnTo>
                  <a:pt x="194260" y="122514"/>
                </a:lnTo>
                <a:lnTo>
                  <a:pt x="201926" y="116143"/>
                </a:lnTo>
                <a:lnTo>
                  <a:pt x="177104" y="116143"/>
                </a:lnTo>
                <a:lnTo>
                  <a:pt x="163160" y="112922"/>
                </a:lnTo>
                <a:lnTo>
                  <a:pt x="156958" y="107420"/>
                </a:lnTo>
                <a:close/>
              </a:path>
              <a:path w="1120775" h="155575" extrusionOk="0">
                <a:moveTo>
                  <a:pt x="201920" y="43548"/>
                </a:moveTo>
                <a:lnTo>
                  <a:pt x="177104" y="43548"/>
                </a:lnTo>
                <a:lnTo>
                  <a:pt x="190223" y="46771"/>
                </a:lnTo>
                <a:lnTo>
                  <a:pt x="199258" y="55168"/>
                </a:lnTo>
                <a:lnTo>
                  <a:pt x="204480" y="66828"/>
                </a:lnTo>
                <a:lnTo>
                  <a:pt x="206161" y="79840"/>
                </a:lnTo>
                <a:lnTo>
                  <a:pt x="204480" y="92867"/>
                </a:lnTo>
                <a:lnTo>
                  <a:pt x="199258" y="104529"/>
                </a:lnTo>
                <a:lnTo>
                  <a:pt x="190223" y="112922"/>
                </a:lnTo>
                <a:lnTo>
                  <a:pt x="177104" y="116143"/>
                </a:lnTo>
                <a:lnTo>
                  <a:pt x="201926" y="116143"/>
                </a:lnTo>
                <a:lnTo>
                  <a:pt x="206510" y="112332"/>
                </a:lnTo>
                <a:lnTo>
                  <a:pt x="213858" y="97520"/>
                </a:lnTo>
                <a:lnTo>
                  <a:pt x="216307" y="79840"/>
                </a:lnTo>
                <a:lnTo>
                  <a:pt x="213858" y="62175"/>
                </a:lnTo>
                <a:lnTo>
                  <a:pt x="206510" y="47365"/>
                </a:lnTo>
                <a:lnTo>
                  <a:pt x="201920" y="43548"/>
                </a:lnTo>
                <a:close/>
              </a:path>
              <a:path w="1120775" h="155575" extrusionOk="0">
                <a:moveTo>
                  <a:pt x="177104" y="33391"/>
                </a:moveTo>
                <a:lnTo>
                  <a:pt x="166842" y="34705"/>
                </a:lnTo>
                <a:lnTo>
                  <a:pt x="158065" y="38470"/>
                </a:lnTo>
                <a:lnTo>
                  <a:pt x="151186" y="44417"/>
                </a:lnTo>
                <a:lnTo>
                  <a:pt x="146613" y="52281"/>
                </a:lnTo>
                <a:lnTo>
                  <a:pt x="155336" y="52281"/>
                </a:lnTo>
                <a:lnTo>
                  <a:pt x="162542" y="46362"/>
                </a:lnTo>
                <a:lnTo>
                  <a:pt x="177104" y="43548"/>
                </a:lnTo>
                <a:lnTo>
                  <a:pt x="201920" y="43548"/>
                </a:lnTo>
                <a:lnTo>
                  <a:pt x="194260" y="37180"/>
                </a:lnTo>
                <a:lnTo>
                  <a:pt x="177104" y="33391"/>
                </a:lnTo>
                <a:close/>
              </a:path>
              <a:path w="1120775" h="155575" extrusionOk="0">
                <a:moveTo>
                  <a:pt x="65743" y="42103"/>
                </a:moveTo>
                <a:lnTo>
                  <a:pt x="36292" y="42103"/>
                </a:lnTo>
                <a:lnTo>
                  <a:pt x="45439" y="42785"/>
                </a:lnTo>
                <a:lnTo>
                  <a:pt x="52813" y="45372"/>
                </a:lnTo>
                <a:lnTo>
                  <a:pt x="57735" y="50682"/>
                </a:lnTo>
                <a:lnTo>
                  <a:pt x="59526" y="59526"/>
                </a:lnTo>
                <a:lnTo>
                  <a:pt x="59526" y="69683"/>
                </a:lnTo>
                <a:lnTo>
                  <a:pt x="55171" y="69683"/>
                </a:lnTo>
                <a:lnTo>
                  <a:pt x="46459" y="71128"/>
                </a:lnTo>
                <a:lnTo>
                  <a:pt x="29402" y="73197"/>
                </a:lnTo>
                <a:lnTo>
                  <a:pt x="14520" y="76762"/>
                </a:lnTo>
                <a:lnTo>
                  <a:pt x="3993" y="84410"/>
                </a:lnTo>
                <a:lnTo>
                  <a:pt x="0" y="98729"/>
                </a:lnTo>
                <a:lnTo>
                  <a:pt x="2292" y="109932"/>
                </a:lnTo>
                <a:lnTo>
                  <a:pt x="8533" y="117599"/>
                </a:lnTo>
                <a:lnTo>
                  <a:pt x="17766" y="122002"/>
                </a:lnTo>
                <a:lnTo>
                  <a:pt x="29035" y="123409"/>
                </a:lnTo>
                <a:lnTo>
                  <a:pt x="39748" y="122318"/>
                </a:lnTo>
                <a:lnTo>
                  <a:pt x="48281" y="119048"/>
                </a:lnTo>
                <a:lnTo>
                  <a:pt x="50131" y="117588"/>
                </a:lnTo>
                <a:lnTo>
                  <a:pt x="27590" y="117588"/>
                </a:lnTo>
                <a:lnTo>
                  <a:pt x="20356" y="116294"/>
                </a:lnTo>
                <a:lnTo>
                  <a:pt x="14342" y="112687"/>
                </a:lnTo>
                <a:lnTo>
                  <a:pt x="10233" y="107180"/>
                </a:lnTo>
                <a:lnTo>
                  <a:pt x="8711" y="100185"/>
                </a:lnTo>
                <a:lnTo>
                  <a:pt x="12408" y="90060"/>
                </a:lnTo>
                <a:lnTo>
                  <a:pt x="21957" y="84566"/>
                </a:lnTo>
                <a:lnTo>
                  <a:pt x="35048" y="81795"/>
                </a:lnTo>
                <a:lnTo>
                  <a:pt x="49370" y="79840"/>
                </a:lnTo>
                <a:lnTo>
                  <a:pt x="52281" y="79840"/>
                </a:lnTo>
                <a:lnTo>
                  <a:pt x="56637" y="78395"/>
                </a:lnTo>
                <a:lnTo>
                  <a:pt x="58082" y="75484"/>
                </a:lnTo>
                <a:lnTo>
                  <a:pt x="72594" y="75484"/>
                </a:lnTo>
                <a:lnTo>
                  <a:pt x="72594" y="60992"/>
                </a:lnTo>
                <a:lnTo>
                  <a:pt x="69851" y="46873"/>
                </a:lnTo>
                <a:lnTo>
                  <a:pt x="65743" y="42103"/>
                </a:lnTo>
                <a:close/>
              </a:path>
              <a:path w="1120775" h="155575" extrusionOk="0">
                <a:moveTo>
                  <a:pt x="72594" y="105986"/>
                </a:moveTo>
                <a:lnTo>
                  <a:pt x="60992" y="105986"/>
                </a:lnTo>
                <a:lnTo>
                  <a:pt x="60992" y="114687"/>
                </a:lnTo>
                <a:lnTo>
                  <a:pt x="62437" y="120498"/>
                </a:lnTo>
                <a:lnTo>
                  <a:pt x="81306" y="120498"/>
                </a:lnTo>
                <a:lnTo>
                  <a:pt x="81306" y="113232"/>
                </a:lnTo>
                <a:lnTo>
                  <a:pt x="74039" y="113232"/>
                </a:lnTo>
                <a:lnTo>
                  <a:pt x="72598" y="110329"/>
                </a:lnTo>
                <a:lnTo>
                  <a:pt x="72594" y="105986"/>
                </a:lnTo>
                <a:close/>
              </a:path>
              <a:path w="1120775" h="155575" extrusionOk="0">
                <a:moveTo>
                  <a:pt x="72594" y="75484"/>
                </a:moveTo>
                <a:lnTo>
                  <a:pt x="58082" y="75484"/>
                </a:lnTo>
                <a:lnTo>
                  <a:pt x="58072" y="90060"/>
                </a:lnTo>
                <a:lnTo>
                  <a:pt x="55561" y="101667"/>
                </a:lnTo>
                <a:lnTo>
                  <a:pt x="48820" y="110329"/>
                </a:lnTo>
                <a:lnTo>
                  <a:pt x="39087" y="115727"/>
                </a:lnTo>
                <a:lnTo>
                  <a:pt x="27590" y="117588"/>
                </a:lnTo>
                <a:lnTo>
                  <a:pt x="50131" y="117588"/>
                </a:lnTo>
                <a:lnTo>
                  <a:pt x="55180" y="113603"/>
                </a:lnTo>
                <a:lnTo>
                  <a:pt x="60992" y="105986"/>
                </a:lnTo>
                <a:lnTo>
                  <a:pt x="72594" y="105986"/>
                </a:lnTo>
                <a:lnTo>
                  <a:pt x="72594" y="75484"/>
                </a:lnTo>
                <a:close/>
              </a:path>
              <a:path w="1120775" h="155575" extrusionOk="0">
                <a:moveTo>
                  <a:pt x="40658" y="33391"/>
                </a:moveTo>
                <a:lnTo>
                  <a:pt x="26844" y="35070"/>
                </a:lnTo>
                <a:lnTo>
                  <a:pt x="16160" y="40289"/>
                </a:lnTo>
                <a:lnTo>
                  <a:pt x="9016" y="49320"/>
                </a:lnTo>
                <a:lnTo>
                  <a:pt x="5821" y="62437"/>
                </a:lnTo>
                <a:lnTo>
                  <a:pt x="13078" y="62437"/>
                </a:lnTo>
                <a:lnTo>
                  <a:pt x="14869" y="53129"/>
                </a:lnTo>
                <a:lnTo>
                  <a:pt x="19788" y="46820"/>
                </a:lnTo>
                <a:lnTo>
                  <a:pt x="27156" y="43236"/>
                </a:lnTo>
                <a:lnTo>
                  <a:pt x="36292" y="42103"/>
                </a:lnTo>
                <a:lnTo>
                  <a:pt x="65743" y="42103"/>
                </a:lnTo>
                <a:lnTo>
                  <a:pt x="62618" y="38475"/>
                </a:lnTo>
                <a:lnTo>
                  <a:pt x="52389" y="34435"/>
                </a:lnTo>
                <a:lnTo>
                  <a:pt x="40658" y="33391"/>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75" name="Google Shape;75;p11"/>
          <p:cNvSpPr/>
          <p:nvPr/>
        </p:nvSpPr>
        <p:spPr>
          <a:xfrm>
            <a:off x="317575" y="317967"/>
            <a:ext cx="409335" cy="334159"/>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76" name="Google Shape;76;p11"/>
          <p:cNvSpPr/>
          <p:nvPr/>
        </p:nvSpPr>
        <p:spPr>
          <a:xfrm>
            <a:off x="756840" y="317478"/>
            <a:ext cx="0" cy="335007"/>
          </a:xfrm>
          <a:custGeom>
            <a:avLst/>
            <a:gdLst/>
            <a:ahLst/>
            <a:cxnLst/>
            <a:rect l="l" t="t" r="r" b="b"/>
            <a:pathLst>
              <a:path w="120000" h="552450" extrusionOk="0">
                <a:moveTo>
                  <a:pt x="0" y="0"/>
                </a:moveTo>
                <a:lnTo>
                  <a:pt x="0" y="551868"/>
                </a:lnTo>
              </a:path>
            </a:pathLst>
          </a:custGeom>
          <a:noFill/>
          <a:ln w="3245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77" name="Google Shape;77;p11"/>
          <p:cNvSpPr txBox="1">
            <a:spLocks noGrp="1"/>
          </p:cNvSpPr>
          <p:nvPr>
            <p:ph type="title"/>
          </p:nvPr>
        </p:nvSpPr>
        <p:spPr>
          <a:xfrm>
            <a:off x="248385" y="1660113"/>
            <a:ext cx="10514927" cy="132558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487" b="1" i="0" u="none" strike="noStrike" cap="none">
                <a:solidFill>
                  <a:schemeClr val="lt1"/>
                </a:solidFill>
                <a:latin typeface="Arial"/>
                <a:ea typeface="Arial"/>
                <a:cs typeface="Arial"/>
                <a:sym typeface="Arial"/>
              </a:defRPr>
            </a:lvl1pPr>
            <a:lvl2pPr lvl="1">
              <a:spcBef>
                <a:spcPts val="0"/>
              </a:spcBef>
              <a:spcAft>
                <a:spcPts val="0"/>
              </a:spcAft>
              <a:buSzPts val="1400"/>
              <a:buNone/>
              <a:defRPr sz="1092"/>
            </a:lvl2pPr>
            <a:lvl3pPr lvl="2">
              <a:spcBef>
                <a:spcPts val="0"/>
              </a:spcBef>
              <a:spcAft>
                <a:spcPts val="0"/>
              </a:spcAft>
              <a:buSzPts val="1400"/>
              <a:buNone/>
              <a:defRPr sz="1092"/>
            </a:lvl3pPr>
            <a:lvl4pPr lvl="3">
              <a:spcBef>
                <a:spcPts val="0"/>
              </a:spcBef>
              <a:spcAft>
                <a:spcPts val="0"/>
              </a:spcAft>
              <a:buSzPts val="1400"/>
              <a:buNone/>
              <a:defRPr sz="1092"/>
            </a:lvl4pPr>
            <a:lvl5pPr lvl="4">
              <a:spcBef>
                <a:spcPts val="0"/>
              </a:spcBef>
              <a:spcAft>
                <a:spcPts val="0"/>
              </a:spcAft>
              <a:buSzPts val="1400"/>
              <a:buNone/>
              <a:defRPr sz="1092"/>
            </a:lvl5pPr>
            <a:lvl6pPr lvl="5">
              <a:spcBef>
                <a:spcPts val="0"/>
              </a:spcBef>
              <a:spcAft>
                <a:spcPts val="0"/>
              </a:spcAft>
              <a:buSzPts val="1400"/>
              <a:buNone/>
              <a:defRPr sz="1092"/>
            </a:lvl6pPr>
            <a:lvl7pPr lvl="6">
              <a:spcBef>
                <a:spcPts val="0"/>
              </a:spcBef>
              <a:spcAft>
                <a:spcPts val="0"/>
              </a:spcAft>
              <a:buSzPts val="1400"/>
              <a:buNone/>
              <a:defRPr sz="1092"/>
            </a:lvl7pPr>
            <a:lvl8pPr lvl="7">
              <a:spcBef>
                <a:spcPts val="0"/>
              </a:spcBef>
              <a:spcAft>
                <a:spcPts val="0"/>
              </a:spcAft>
              <a:buSzPts val="1400"/>
              <a:buNone/>
              <a:defRPr sz="1092"/>
            </a:lvl8pPr>
            <a:lvl9pPr lvl="8">
              <a:spcBef>
                <a:spcPts val="0"/>
              </a:spcBef>
              <a:spcAft>
                <a:spcPts val="0"/>
              </a:spcAft>
              <a:buSzPts val="1400"/>
              <a:buNone/>
              <a:defRPr sz="1092"/>
            </a:lvl9pPr>
          </a:lstStyle>
          <a:p>
            <a:endParaRPr/>
          </a:p>
        </p:txBody>
      </p:sp>
      <p:sp>
        <p:nvSpPr>
          <p:cNvPr id="78" name="Google Shape;78;p11"/>
          <p:cNvSpPr txBox="1">
            <a:spLocks noGrp="1"/>
          </p:cNvSpPr>
          <p:nvPr>
            <p:ph type="body" idx="1"/>
          </p:nvPr>
        </p:nvSpPr>
        <p:spPr>
          <a:xfrm>
            <a:off x="248384" y="2584268"/>
            <a:ext cx="10607349" cy="2369581"/>
          </a:xfrm>
          <a:prstGeom prst="rect">
            <a:avLst/>
          </a:prstGeom>
          <a:noFill/>
          <a:ln>
            <a:noFill/>
          </a:ln>
        </p:spPr>
        <p:txBody>
          <a:bodyPr spcFirstLastPara="1" wrap="square" lIns="91425" tIns="45700" rIns="91425" bIns="45700" anchor="t" anchorCtr="0">
            <a:noAutofit/>
          </a:bodyPr>
          <a:lstStyle>
            <a:lvl1pPr marL="277240" marR="0" lvl="0" indent="-138619" algn="l" rtl="0">
              <a:spcBef>
                <a:spcPts val="0"/>
              </a:spcBef>
              <a:spcAft>
                <a:spcPts val="0"/>
              </a:spcAft>
              <a:buSzPts val="1400"/>
              <a:buNone/>
              <a:defRPr sz="2911" b="0" i="0" u="none" strike="noStrike" cap="none">
                <a:solidFill>
                  <a:schemeClr val="lt1"/>
                </a:solidFill>
                <a:latin typeface="Arial"/>
                <a:ea typeface="Arial"/>
                <a:cs typeface="Arial"/>
                <a:sym typeface="Arial"/>
              </a:defRPr>
            </a:lvl1pPr>
            <a:lvl2pPr marL="554478" marR="0" lvl="1" indent="-138619" algn="l" rtl="0">
              <a:spcBef>
                <a:spcPts val="0"/>
              </a:spcBef>
              <a:spcAft>
                <a:spcPts val="0"/>
              </a:spcAft>
              <a:buSzPts val="1400"/>
              <a:buNone/>
              <a:defRPr sz="2911" b="0" i="0" u="none" strike="noStrike" cap="none">
                <a:solidFill>
                  <a:schemeClr val="lt1"/>
                </a:solidFill>
                <a:latin typeface="Arial"/>
                <a:ea typeface="Arial"/>
                <a:cs typeface="Arial"/>
                <a:sym typeface="Arial"/>
              </a:defRPr>
            </a:lvl2pPr>
            <a:lvl3pPr marL="831718" marR="0" lvl="2" indent="-138619" algn="l" rtl="0">
              <a:spcBef>
                <a:spcPts val="0"/>
              </a:spcBef>
              <a:spcAft>
                <a:spcPts val="0"/>
              </a:spcAft>
              <a:buSzPts val="1400"/>
              <a:buNone/>
              <a:defRPr sz="2911" b="0" i="0" u="none" strike="noStrike" cap="none">
                <a:solidFill>
                  <a:schemeClr val="lt1"/>
                </a:solidFill>
                <a:latin typeface="Arial"/>
                <a:ea typeface="Arial"/>
                <a:cs typeface="Arial"/>
                <a:sym typeface="Arial"/>
              </a:defRPr>
            </a:lvl3pPr>
            <a:lvl4pPr marL="1108956" marR="0" lvl="3" indent="-138619" algn="l" rtl="0">
              <a:spcBef>
                <a:spcPts val="0"/>
              </a:spcBef>
              <a:spcAft>
                <a:spcPts val="0"/>
              </a:spcAft>
              <a:buSzPts val="1400"/>
              <a:buNone/>
              <a:defRPr sz="2911" b="0" i="0" u="none" strike="noStrike" cap="none">
                <a:solidFill>
                  <a:schemeClr val="lt1"/>
                </a:solidFill>
                <a:latin typeface="Arial"/>
                <a:ea typeface="Arial"/>
                <a:cs typeface="Arial"/>
                <a:sym typeface="Arial"/>
              </a:defRPr>
            </a:lvl4pPr>
            <a:lvl5pPr marL="1386196" marR="0" lvl="4" indent="-138619" algn="l" rtl="0">
              <a:spcBef>
                <a:spcPts val="0"/>
              </a:spcBef>
              <a:spcAft>
                <a:spcPts val="0"/>
              </a:spcAft>
              <a:buSzPts val="1400"/>
              <a:buNone/>
              <a:defRPr sz="2911" b="0" i="0" u="none" strike="noStrike" cap="none">
                <a:solidFill>
                  <a:schemeClr val="lt1"/>
                </a:solidFill>
                <a:latin typeface="Arial"/>
                <a:ea typeface="Arial"/>
                <a:cs typeface="Arial"/>
                <a:sym typeface="Arial"/>
              </a:defRPr>
            </a:lvl5pPr>
            <a:lvl6pPr marL="1663434" marR="0" lvl="5" indent="-138619" algn="l" rtl="0">
              <a:spcBef>
                <a:spcPts val="0"/>
              </a:spcBef>
              <a:spcAft>
                <a:spcPts val="0"/>
              </a:spcAft>
              <a:buSzPts val="1400"/>
              <a:buNone/>
              <a:defRPr sz="1092" b="0" i="0" u="none" strike="noStrike" cap="none">
                <a:latin typeface="Arial"/>
                <a:ea typeface="Arial"/>
                <a:cs typeface="Arial"/>
                <a:sym typeface="Arial"/>
              </a:defRPr>
            </a:lvl6pPr>
            <a:lvl7pPr marL="1940674" marR="0" lvl="6" indent="-138619" algn="l" rtl="0">
              <a:spcBef>
                <a:spcPts val="0"/>
              </a:spcBef>
              <a:spcAft>
                <a:spcPts val="0"/>
              </a:spcAft>
              <a:buSzPts val="1400"/>
              <a:buNone/>
              <a:defRPr sz="1092" b="0" i="0" u="none" strike="noStrike" cap="none">
                <a:latin typeface="Arial"/>
                <a:ea typeface="Arial"/>
                <a:cs typeface="Arial"/>
                <a:sym typeface="Arial"/>
              </a:defRPr>
            </a:lvl7pPr>
            <a:lvl8pPr marL="2217914" marR="0" lvl="7" indent="-138619" algn="l" rtl="0">
              <a:spcBef>
                <a:spcPts val="0"/>
              </a:spcBef>
              <a:spcAft>
                <a:spcPts val="0"/>
              </a:spcAft>
              <a:buSzPts val="1400"/>
              <a:buNone/>
              <a:defRPr sz="1092" b="0" i="0" u="none" strike="noStrike" cap="none">
                <a:latin typeface="Arial"/>
                <a:ea typeface="Arial"/>
                <a:cs typeface="Arial"/>
                <a:sym typeface="Arial"/>
              </a:defRPr>
            </a:lvl8pPr>
            <a:lvl9pPr marL="2495152" marR="0" lvl="8" indent="-138619" algn="l" rtl="0">
              <a:spcBef>
                <a:spcPts val="0"/>
              </a:spcBef>
              <a:spcAft>
                <a:spcPts val="0"/>
              </a:spcAft>
              <a:buSzPts val="1400"/>
              <a:buNone/>
              <a:defRPr sz="1092" b="0" i="0" u="none" strike="noStrike" cap="none">
                <a:latin typeface="Arial"/>
                <a:ea typeface="Arial"/>
                <a:cs typeface="Arial"/>
                <a:sym typeface="Arial"/>
              </a:defRPr>
            </a:lvl9pPr>
          </a:lstStyle>
          <a:p>
            <a:endParaRPr/>
          </a:p>
        </p:txBody>
      </p:sp>
      <p:sp>
        <p:nvSpPr>
          <p:cNvPr id="79" name="Google Shape;79;p11"/>
          <p:cNvSpPr txBox="1">
            <a:spLocks noGrp="1"/>
          </p:cNvSpPr>
          <p:nvPr>
            <p:ph type="body" idx="2"/>
          </p:nvPr>
        </p:nvSpPr>
        <p:spPr>
          <a:xfrm>
            <a:off x="317701" y="6524921"/>
            <a:ext cx="11557563" cy="231039"/>
          </a:xfrm>
          <a:prstGeom prst="rect">
            <a:avLst/>
          </a:prstGeom>
          <a:noFill/>
          <a:ln>
            <a:noFill/>
          </a:ln>
        </p:spPr>
        <p:txBody>
          <a:bodyPr spcFirstLastPara="1" wrap="square" lIns="91425" tIns="45700" rIns="91425" bIns="45700" anchor="t" anchorCtr="0">
            <a:noAutofit/>
          </a:bodyPr>
          <a:lstStyle>
            <a:lvl1pPr marL="277240" marR="0" lvl="0" indent="-138619" algn="l" rtl="0">
              <a:spcBef>
                <a:spcPts val="0"/>
              </a:spcBef>
              <a:spcAft>
                <a:spcPts val="0"/>
              </a:spcAft>
              <a:buSzPts val="1400"/>
              <a:buNone/>
              <a:defRPr sz="879" b="0" i="0" u="none" strike="noStrike" cap="none">
                <a:solidFill>
                  <a:schemeClr val="lt1"/>
                </a:solidFill>
                <a:latin typeface="Arial"/>
                <a:ea typeface="Arial"/>
                <a:cs typeface="Arial"/>
                <a:sym typeface="Arial"/>
              </a:defRPr>
            </a:lvl1pPr>
            <a:lvl2pPr marL="554478" marR="0" lvl="1" indent="-138619" algn="l" rtl="0">
              <a:spcBef>
                <a:spcPts val="0"/>
              </a:spcBef>
              <a:spcAft>
                <a:spcPts val="0"/>
              </a:spcAft>
              <a:buSzPts val="1400"/>
              <a:buNone/>
              <a:defRPr sz="879" b="0" i="0" u="none" strike="noStrike" cap="none">
                <a:solidFill>
                  <a:schemeClr val="lt1"/>
                </a:solidFill>
                <a:latin typeface="Arial"/>
                <a:ea typeface="Arial"/>
                <a:cs typeface="Arial"/>
                <a:sym typeface="Arial"/>
              </a:defRPr>
            </a:lvl2pPr>
            <a:lvl3pPr marL="831718" marR="0" lvl="2" indent="-138619" algn="l" rtl="0">
              <a:spcBef>
                <a:spcPts val="0"/>
              </a:spcBef>
              <a:spcAft>
                <a:spcPts val="0"/>
              </a:spcAft>
              <a:buSzPts val="1400"/>
              <a:buNone/>
              <a:defRPr sz="879" b="0" i="0" u="none" strike="noStrike" cap="none">
                <a:solidFill>
                  <a:schemeClr val="lt1"/>
                </a:solidFill>
                <a:latin typeface="Arial"/>
                <a:ea typeface="Arial"/>
                <a:cs typeface="Arial"/>
                <a:sym typeface="Arial"/>
              </a:defRPr>
            </a:lvl3pPr>
            <a:lvl4pPr marL="1108956" marR="0" lvl="3" indent="-138619" algn="l" rtl="0">
              <a:spcBef>
                <a:spcPts val="0"/>
              </a:spcBef>
              <a:spcAft>
                <a:spcPts val="0"/>
              </a:spcAft>
              <a:buSzPts val="1400"/>
              <a:buNone/>
              <a:defRPr sz="879" b="0" i="0" u="none" strike="noStrike" cap="none">
                <a:solidFill>
                  <a:schemeClr val="lt1"/>
                </a:solidFill>
                <a:latin typeface="Arial"/>
                <a:ea typeface="Arial"/>
                <a:cs typeface="Arial"/>
                <a:sym typeface="Arial"/>
              </a:defRPr>
            </a:lvl4pPr>
            <a:lvl5pPr marL="1386196" marR="0" lvl="4" indent="-138619" algn="l" rtl="0">
              <a:spcBef>
                <a:spcPts val="0"/>
              </a:spcBef>
              <a:spcAft>
                <a:spcPts val="0"/>
              </a:spcAft>
              <a:buSzPts val="1400"/>
              <a:buNone/>
              <a:defRPr sz="879" b="0" i="0" u="none" strike="noStrike" cap="none">
                <a:solidFill>
                  <a:schemeClr val="lt1"/>
                </a:solidFill>
                <a:latin typeface="Arial"/>
                <a:ea typeface="Arial"/>
                <a:cs typeface="Arial"/>
                <a:sym typeface="Arial"/>
              </a:defRPr>
            </a:lvl5pPr>
            <a:lvl6pPr marL="1663434" marR="0" lvl="5" indent="-138619" algn="l" rtl="0">
              <a:spcBef>
                <a:spcPts val="0"/>
              </a:spcBef>
              <a:spcAft>
                <a:spcPts val="0"/>
              </a:spcAft>
              <a:buSzPts val="1400"/>
              <a:buNone/>
              <a:defRPr sz="1092" b="0" i="0" u="none" strike="noStrike" cap="none">
                <a:latin typeface="Arial"/>
                <a:ea typeface="Arial"/>
                <a:cs typeface="Arial"/>
                <a:sym typeface="Arial"/>
              </a:defRPr>
            </a:lvl6pPr>
            <a:lvl7pPr marL="1940674" marR="0" lvl="6" indent="-138619" algn="l" rtl="0">
              <a:spcBef>
                <a:spcPts val="0"/>
              </a:spcBef>
              <a:spcAft>
                <a:spcPts val="0"/>
              </a:spcAft>
              <a:buSzPts val="1400"/>
              <a:buNone/>
              <a:defRPr sz="1092" b="0" i="0" u="none" strike="noStrike" cap="none">
                <a:latin typeface="Arial"/>
                <a:ea typeface="Arial"/>
                <a:cs typeface="Arial"/>
                <a:sym typeface="Arial"/>
              </a:defRPr>
            </a:lvl7pPr>
            <a:lvl8pPr marL="2217914" marR="0" lvl="7" indent="-138619" algn="l" rtl="0">
              <a:spcBef>
                <a:spcPts val="0"/>
              </a:spcBef>
              <a:spcAft>
                <a:spcPts val="0"/>
              </a:spcAft>
              <a:buSzPts val="1400"/>
              <a:buNone/>
              <a:defRPr sz="1092" b="0" i="0" u="none" strike="noStrike" cap="none">
                <a:latin typeface="Arial"/>
                <a:ea typeface="Arial"/>
                <a:cs typeface="Arial"/>
                <a:sym typeface="Arial"/>
              </a:defRPr>
            </a:lvl8pPr>
            <a:lvl9pPr marL="2495152" marR="0" lvl="8" indent="-138619" algn="l" rtl="0">
              <a:spcBef>
                <a:spcPts val="0"/>
              </a:spcBef>
              <a:spcAft>
                <a:spcPts val="0"/>
              </a:spcAft>
              <a:buSzPts val="1400"/>
              <a:buNone/>
              <a:defRPr sz="1092" b="0" i="0" u="none" strike="noStrike" cap="none">
                <a:latin typeface="Arial"/>
                <a:ea typeface="Arial"/>
                <a:cs typeface="Arial"/>
                <a:sym typeface="Arial"/>
              </a:defRPr>
            </a:lvl9pPr>
          </a:lstStyle>
          <a:p>
            <a:endParaRPr/>
          </a:p>
        </p:txBody>
      </p:sp>
    </p:spTree>
    <p:extLst>
      <p:ext uri="{BB962C8B-B14F-4D97-AF65-F5344CB8AC3E}">
        <p14:creationId xmlns:p14="http://schemas.microsoft.com/office/powerpoint/2010/main" val="279334045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tandard colour slide_Red">
  <p:cSld name="Standard colour slide_Red">
    <p:spTree>
      <p:nvGrpSpPr>
        <p:cNvPr id="1" name="Shape 80"/>
        <p:cNvGrpSpPr/>
        <p:nvPr/>
      </p:nvGrpSpPr>
      <p:grpSpPr>
        <a:xfrm>
          <a:off x="0" y="0"/>
          <a:ext cx="0" cy="0"/>
          <a:chOff x="0" y="0"/>
          <a:chExt cx="0" cy="0"/>
        </a:xfrm>
      </p:grpSpPr>
      <p:sp>
        <p:nvSpPr>
          <p:cNvPr id="81" name="Google Shape;81;p12"/>
          <p:cNvSpPr/>
          <p:nvPr/>
        </p:nvSpPr>
        <p:spPr>
          <a:xfrm>
            <a:off x="0" y="2"/>
            <a:ext cx="12192000" cy="6857615"/>
          </a:xfrm>
          <a:custGeom>
            <a:avLst/>
            <a:gdLst/>
            <a:ahLst/>
            <a:cxnLst/>
            <a:rect l="l" t="t" r="r" b="b"/>
            <a:pathLst>
              <a:path w="20104100" h="11308715" extrusionOk="0">
                <a:moveTo>
                  <a:pt x="0" y="11308556"/>
                </a:moveTo>
                <a:lnTo>
                  <a:pt x="20104099" y="11308556"/>
                </a:lnTo>
                <a:lnTo>
                  <a:pt x="20104099" y="0"/>
                </a:lnTo>
                <a:lnTo>
                  <a:pt x="0" y="0"/>
                </a:lnTo>
                <a:lnTo>
                  <a:pt x="0" y="11308556"/>
                </a:lnTo>
                <a:close/>
              </a:path>
            </a:pathLst>
          </a:custGeom>
          <a:solidFill>
            <a:srgbClr val="B51C3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82" name="Google Shape;82;p12"/>
          <p:cNvSpPr txBox="1"/>
          <p:nvPr/>
        </p:nvSpPr>
        <p:spPr>
          <a:xfrm>
            <a:off x="317575" y="1424455"/>
            <a:ext cx="10514927" cy="1325584"/>
          </a:xfrm>
          <a:prstGeom prst="rect">
            <a:avLst/>
          </a:prstGeom>
          <a:noFill/>
          <a:ln>
            <a:noFill/>
          </a:ln>
        </p:spPr>
        <p:txBody>
          <a:bodyPr spcFirstLastPara="1" wrap="square" lIns="55440" tIns="27713" rIns="55440" bIns="27713"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092" b="0" i="0" u="none" strike="noStrike" cap="none">
              <a:solidFill>
                <a:srgbClr val="000000"/>
              </a:solidFill>
              <a:latin typeface="Calibri"/>
              <a:ea typeface="Calibri"/>
              <a:cs typeface="Calibri"/>
              <a:sym typeface="Calibri"/>
            </a:endParaRPr>
          </a:p>
        </p:txBody>
      </p:sp>
      <p:sp>
        <p:nvSpPr>
          <p:cNvPr id="83" name="Google Shape;83;p12"/>
          <p:cNvSpPr/>
          <p:nvPr/>
        </p:nvSpPr>
        <p:spPr>
          <a:xfrm>
            <a:off x="317501" y="6386296"/>
            <a:ext cx="11557369" cy="0"/>
          </a:xfrm>
          <a:custGeom>
            <a:avLst/>
            <a:gdLst/>
            <a:ahLst/>
            <a:cxnLst/>
            <a:rect l="l" t="t" r="r" b="b"/>
            <a:pathLst>
              <a:path w="19057620" h="120000" extrusionOk="0">
                <a:moveTo>
                  <a:pt x="0" y="0"/>
                </a:moveTo>
                <a:lnTo>
                  <a:pt x="19057011" y="0"/>
                </a:lnTo>
              </a:path>
            </a:pathLst>
          </a:custGeom>
          <a:noFill/>
          <a:ln w="41875"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84" name="Google Shape;84;p12"/>
          <p:cNvSpPr/>
          <p:nvPr/>
        </p:nvSpPr>
        <p:spPr>
          <a:xfrm>
            <a:off x="792049" y="514577"/>
            <a:ext cx="1155660" cy="167503"/>
          </a:xfrm>
          <a:custGeom>
            <a:avLst/>
            <a:gdLst/>
            <a:ahLst/>
            <a:cxnLst/>
            <a:rect l="l" t="t" r="r" b="b"/>
            <a:pathLst>
              <a:path w="1905635" h="276225" extrusionOk="0">
                <a:moveTo>
                  <a:pt x="1836551" y="59474"/>
                </a:moveTo>
                <a:lnTo>
                  <a:pt x="1804672" y="66562"/>
                </a:lnTo>
                <a:lnTo>
                  <a:pt x="1782858" y="85192"/>
                </a:lnTo>
                <a:lnTo>
                  <a:pt x="1770335" y="111410"/>
                </a:lnTo>
                <a:lnTo>
                  <a:pt x="1766333" y="141262"/>
                </a:lnTo>
                <a:lnTo>
                  <a:pt x="1770335" y="172869"/>
                </a:lnTo>
                <a:lnTo>
                  <a:pt x="1782858" y="198891"/>
                </a:lnTo>
                <a:lnTo>
                  <a:pt x="1804672" y="216547"/>
                </a:lnTo>
                <a:lnTo>
                  <a:pt x="1836551" y="223050"/>
                </a:lnTo>
                <a:lnTo>
                  <a:pt x="1862357" y="219283"/>
                </a:lnTo>
                <a:lnTo>
                  <a:pt x="1881887" y="208392"/>
                </a:lnTo>
                <a:lnTo>
                  <a:pt x="1882719" y="207344"/>
                </a:lnTo>
                <a:lnTo>
                  <a:pt x="1836551" y="207344"/>
                </a:lnTo>
                <a:lnTo>
                  <a:pt x="1813216" y="201745"/>
                </a:lnTo>
                <a:lnTo>
                  <a:pt x="1797315" y="187320"/>
                </a:lnTo>
                <a:lnTo>
                  <a:pt x="1788229" y="167627"/>
                </a:lnTo>
                <a:lnTo>
                  <a:pt x="1785338" y="146225"/>
                </a:lnTo>
                <a:lnTo>
                  <a:pt x="1905039" y="146225"/>
                </a:lnTo>
                <a:lnTo>
                  <a:pt x="1903614" y="130519"/>
                </a:lnTo>
                <a:lnTo>
                  <a:pt x="1785338" y="130519"/>
                </a:lnTo>
                <a:lnTo>
                  <a:pt x="1790314" y="110026"/>
                </a:lnTo>
                <a:lnTo>
                  <a:pt x="1800409" y="92312"/>
                </a:lnTo>
                <a:lnTo>
                  <a:pt x="1815772" y="79862"/>
                </a:lnTo>
                <a:lnTo>
                  <a:pt x="1836551" y="75160"/>
                </a:lnTo>
                <a:lnTo>
                  <a:pt x="1877644" y="75160"/>
                </a:lnTo>
                <a:lnTo>
                  <a:pt x="1868765" y="67002"/>
                </a:lnTo>
                <a:lnTo>
                  <a:pt x="1836551" y="59474"/>
                </a:lnTo>
                <a:close/>
              </a:path>
              <a:path w="1905635" h="276225" extrusionOk="0">
                <a:moveTo>
                  <a:pt x="1904308" y="167701"/>
                </a:moveTo>
                <a:lnTo>
                  <a:pt x="1885282" y="167701"/>
                </a:lnTo>
                <a:lnTo>
                  <a:pt x="1879189" y="183658"/>
                </a:lnTo>
                <a:lnTo>
                  <a:pt x="1869292" y="196200"/>
                </a:lnTo>
                <a:lnTo>
                  <a:pt x="1855207" y="204404"/>
                </a:lnTo>
                <a:lnTo>
                  <a:pt x="1836551" y="207344"/>
                </a:lnTo>
                <a:lnTo>
                  <a:pt x="1882719" y="207344"/>
                </a:lnTo>
                <a:lnTo>
                  <a:pt x="1895688" y="190993"/>
                </a:lnTo>
                <a:lnTo>
                  <a:pt x="1904308" y="167701"/>
                </a:lnTo>
                <a:close/>
              </a:path>
              <a:path w="1905635" h="276225" extrusionOk="0">
                <a:moveTo>
                  <a:pt x="1905114" y="146225"/>
                </a:moveTo>
                <a:lnTo>
                  <a:pt x="1905114" y="147053"/>
                </a:lnTo>
                <a:lnTo>
                  <a:pt x="1905114" y="146225"/>
                </a:lnTo>
                <a:close/>
              </a:path>
              <a:path w="1905635" h="276225" extrusionOk="0">
                <a:moveTo>
                  <a:pt x="1877644" y="75160"/>
                </a:moveTo>
                <a:lnTo>
                  <a:pt x="1836551" y="75160"/>
                </a:lnTo>
                <a:lnTo>
                  <a:pt x="1857077" y="79742"/>
                </a:lnTo>
                <a:lnTo>
                  <a:pt x="1872488" y="91994"/>
                </a:lnTo>
                <a:lnTo>
                  <a:pt x="1882326" y="109668"/>
                </a:lnTo>
                <a:lnTo>
                  <a:pt x="1886131" y="130519"/>
                </a:lnTo>
                <a:lnTo>
                  <a:pt x="1903614" y="130519"/>
                </a:lnTo>
                <a:lnTo>
                  <a:pt x="1902196" y="114899"/>
                </a:lnTo>
                <a:lnTo>
                  <a:pt x="1890363" y="86846"/>
                </a:lnTo>
                <a:lnTo>
                  <a:pt x="1877644" y="75160"/>
                </a:lnTo>
                <a:close/>
              </a:path>
              <a:path w="1905635" h="276225" extrusionOk="0">
                <a:moveTo>
                  <a:pt x="1706031" y="64437"/>
                </a:moveTo>
                <a:lnTo>
                  <a:pt x="1688681" y="64437"/>
                </a:lnTo>
                <a:lnTo>
                  <a:pt x="1688681" y="218914"/>
                </a:lnTo>
                <a:lnTo>
                  <a:pt x="1707665" y="218914"/>
                </a:lnTo>
                <a:lnTo>
                  <a:pt x="1707665" y="136320"/>
                </a:lnTo>
                <a:lnTo>
                  <a:pt x="1711824" y="113720"/>
                </a:lnTo>
                <a:lnTo>
                  <a:pt x="1720218" y="100792"/>
                </a:lnTo>
                <a:lnTo>
                  <a:pt x="1706031" y="100792"/>
                </a:lnTo>
                <a:lnTo>
                  <a:pt x="1706031" y="64437"/>
                </a:lnTo>
                <a:close/>
              </a:path>
              <a:path w="1905635" h="276225" extrusionOk="0">
                <a:moveTo>
                  <a:pt x="1765506" y="61956"/>
                </a:moveTo>
                <a:lnTo>
                  <a:pt x="1745886" y="64070"/>
                </a:lnTo>
                <a:lnTo>
                  <a:pt x="1729359" y="71452"/>
                </a:lnTo>
                <a:lnTo>
                  <a:pt x="1716239" y="83794"/>
                </a:lnTo>
                <a:lnTo>
                  <a:pt x="1706838" y="100792"/>
                </a:lnTo>
                <a:lnTo>
                  <a:pt x="1720218" y="100792"/>
                </a:lnTo>
                <a:lnTo>
                  <a:pt x="1723577" y="95620"/>
                </a:lnTo>
                <a:lnTo>
                  <a:pt x="1741833" y="84030"/>
                </a:lnTo>
                <a:lnTo>
                  <a:pt x="1765506" y="80960"/>
                </a:lnTo>
                <a:lnTo>
                  <a:pt x="1765506" y="61956"/>
                </a:lnTo>
                <a:close/>
              </a:path>
              <a:path w="1905635" h="276225" extrusionOk="0">
                <a:moveTo>
                  <a:pt x="1637447" y="17350"/>
                </a:moveTo>
                <a:lnTo>
                  <a:pt x="1619270" y="17350"/>
                </a:lnTo>
                <a:lnTo>
                  <a:pt x="1619270" y="63600"/>
                </a:lnTo>
                <a:lnTo>
                  <a:pt x="1592014" y="63600"/>
                </a:lnTo>
                <a:lnTo>
                  <a:pt x="1592014" y="79306"/>
                </a:lnTo>
                <a:lnTo>
                  <a:pt x="1619270" y="79306"/>
                </a:lnTo>
                <a:lnTo>
                  <a:pt x="1619270" y="185889"/>
                </a:lnTo>
                <a:lnTo>
                  <a:pt x="1620962" y="202453"/>
                </a:lnTo>
                <a:lnTo>
                  <a:pt x="1626606" y="213136"/>
                </a:lnTo>
                <a:lnTo>
                  <a:pt x="1637050" y="218865"/>
                </a:lnTo>
                <a:lnTo>
                  <a:pt x="1653143" y="220569"/>
                </a:lnTo>
                <a:lnTo>
                  <a:pt x="1658933" y="220569"/>
                </a:lnTo>
                <a:lnTo>
                  <a:pt x="1663886" y="219762"/>
                </a:lnTo>
                <a:lnTo>
                  <a:pt x="1669666" y="219762"/>
                </a:lnTo>
                <a:lnTo>
                  <a:pt x="1669666" y="204067"/>
                </a:lnTo>
                <a:lnTo>
                  <a:pt x="1653143" y="204067"/>
                </a:lnTo>
                <a:lnTo>
                  <a:pt x="1645116" y="202224"/>
                </a:lnTo>
                <a:lnTo>
                  <a:pt x="1640340" y="198068"/>
                </a:lnTo>
                <a:lnTo>
                  <a:pt x="1638041" y="191746"/>
                </a:lnTo>
                <a:lnTo>
                  <a:pt x="1637447" y="183408"/>
                </a:lnTo>
                <a:lnTo>
                  <a:pt x="1637447" y="78479"/>
                </a:lnTo>
                <a:lnTo>
                  <a:pt x="1668849" y="78479"/>
                </a:lnTo>
                <a:lnTo>
                  <a:pt x="1668849" y="62783"/>
                </a:lnTo>
                <a:lnTo>
                  <a:pt x="1637447" y="62783"/>
                </a:lnTo>
                <a:lnTo>
                  <a:pt x="1637447" y="17350"/>
                </a:lnTo>
                <a:close/>
              </a:path>
              <a:path w="1905635" h="276225" extrusionOk="0">
                <a:moveTo>
                  <a:pt x="1669666" y="203218"/>
                </a:moveTo>
                <a:lnTo>
                  <a:pt x="1663886" y="204067"/>
                </a:lnTo>
                <a:lnTo>
                  <a:pt x="1669666" y="204067"/>
                </a:lnTo>
                <a:lnTo>
                  <a:pt x="1669666" y="203218"/>
                </a:lnTo>
                <a:close/>
              </a:path>
              <a:path w="1905635" h="276225" extrusionOk="0">
                <a:moveTo>
                  <a:pt x="1473850" y="64437"/>
                </a:moveTo>
                <a:lnTo>
                  <a:pt x="1454866" y="64437"/>
                </a:lnTo>
                <a:lnTo>
                  <a:pt x="1454866" y="218914"/>
                </a:lnTo>
                <a:lnTo>
                  <a:pt x="1473850" y="218914"/>
                </a:lnTo>
                <a:lnTo>
                  <a:pt x="1473850" y="128048"/>
                </a:lnTo>
                <a:lnTo>
                  <a:pt x="1477645" y="106881"/>
                </a:lnTo>
                <a:lnTo>
                  <a:pt x="1486977" y="90855"/>
                </a:lnTo>
                <a:lnTo>
                  <a:pt x="1473850" y="90855"/>
                </a:lnTo>
                <a:lnTo>
                  <a:pt x="1473850" y="64437"/>
                </a:lnTo>
                <a:close/>
              </a:path>
              <a:path w="1905635" h="276225" extrusionOk="0">
                <a:moveTo>
                  <a:pt x="1569025" y="75160"/>
                </a:moveTo>
                <a:lnTo>
                  <a:pt x="1522602" y="75160"/>
                </a:lnTo>
                <a:lnTo>
                  <a:pt x="1541699" y="78684"/>
                </a:lnTo>
                <a:lnTo>
                  <a:pt x="1553900" y="88484"/>
                </a:lnTo>
                <a:lnTo>
                  <a:pt x="1560368" y="103396"/>
                </a:lnTo>
                <a:lnTo>
                  <a:pt x="1562266" y="122258"/>
                </a:lnTo>
                <a:lnTo>
                  <a:pt x="1562266" y="218914"/>
                </a:lnTo>
                <a:lnTo>
                  <a:pt x="1581271" y="218914"/>
                </a:lnTo>
                <a:lnTo>
                  <a:pt x="1581271" y="118970"/>
                </a:lnTo>
                <a:lnTo>
                  <a:pt x="1578522" y="93978"/>
                </a:lnTo>
                <a:lnTo>
                  <a:pt x="1569191" y="75271"/>
                </a:lnTo>
                <a:lnTo>
                  <a:pt x="1569025" y="75160"/>
                </a:lnTo>
                <a:close/>
              </a:path>
              <a:path w="1905635" h="276225" extrusionOk="0">
                <a:moveTo>
                  <a:pt x="1524278" y="59474"/>
                </a:moveTo>
                <a:lnTo>
                  <a:pt x="1508047" y="61708"/>
                </a:lnTo>
                <a:lnTo>
                  <a:pt x="1493598" y="68046"/>
                </a:lnTo>
                <a:lnTo>
                  <a:pt x="1482094" y="77943"/>
                </a:lnTo>
                <a:lnTo>
                  <a:pt x="1474698" y="90855"/>
                </a:lnTo>
                <a:lnTo>
                  <a:pt x="1486977" y="90855"/>
                </a:lnTo>
                <a:lnTo>
                  <a:pt x="1487397" y="90134"/>
                </a:lnTo>
                <a:lnTo>
                  <a:pt x="1502563" y="79122"/>
                </a:lnTo>
                <a:lnTo>
                  <a:pt x="1522602" y="75160"/>
                </a:lnTo>
                <a:lnTo>
                  <a:pt x="1569025" y="75160"/>
                </a:lnTo>
                <a:lnTo>
                  <a:pt x="1551652" y="63539"/>
                </a:lnTo>
                <a:lnTo>
                  <a:pt x="1524278" y="59474"/>
                </a:lnTo>
                <a:close/>
              </a:path>
              <a:path w="1905635" h="276225" extrusionOk="0">
                <a:moveTo>
                  <a:pt x="1364817" y="59474"/>
                </a:moveTo>
                <a:lnTo>
                  <a:pt x="1332937" y="66562"/>
                </a:lnTo>
                <a:lnTo>
                  <a:pt x="1311123" y="85192"/>
                </a:lnTo>
                <a:lnTo>
                  <a:pt x="1298601" y="111410"/>
                </a:lnTo>
                <a:lnTo>
                  <a:pt x="1294599" y="141262"/>
                </a:lnTo>
                <a:lnTo>
                  <a:pt x="1298601" y="172869"/>
                </a:lnTo>
                <a:lnTo>
                  <a:pt x="1311123" y="198891"/>
                </a:lnTo>
                <a:lnTo>
                  <a:pt x="1332937" y="216547"/>
                </a:lnTo>
                <a:lnTo>
                  <a:pt x="1364817" y="223050"/>
                </a:lnTo>
                <a:lnTo>
                  <a:pt x="1390614" y="219283"/>
                </a:lnTo>
                <a:lnTo>
                  <a:pt x="1410142" y="208392"/>
                </a:lnTo>
                <a:lnTo>
                  <a:pt x="1410974" y="207344"/>
                </a:lnTo>
                <a:lnTo>
                  <a:pt x="1364817" y="207344"/>
                </a:lnTo>
                <a:lnTo>
                  <a:pt x="1341478" y="201745"/>
                </a:lnTo>
                <a:lnTo>
                  <a:pt x="1325570" y="187320"/>
                </a:lnTo>
                <a:lnTo>
                  <a:pt x="1316477" y="167627"/>
                </a:lnTo>
                <a:lnTo>
                  <a:pt x="1313583" y="146225"/>
                </a:lnTo>
                <a:lnTo>
                  <a:pt x="1433305" y="146225"/>
                </a:lnTo>
                <a:lnTo>
                  <a:pt x="1431874" y="130519"/>
                </a:lnTo>
                <a:lnTo>
                  <a:pt x="1313583" y="130519"/>
                </a:lnTo>
                <a:lnTo>
                  <a:pt x="1318577" y="110026"/>
                </a:lnTo>
                <a:lnTo>
                  <a:pt x="1328672" y="92312"/>
                </a:lnTo>
                <a:lnTo>
                  <a:pt x="1344032" y="79862"/>
                </a:lnTo>
                <a:lnTo>
                  <a:pt x="1364817" y="75160"/>
                </a:lnTo>
                <a:lnTo>
                  <a:pt x="1405896" y="75160"/>
                </a:lnTo>
                <a:lnTo>
                  <a:pt x="1397019" y="67002"/>
                </a:lnTo>
                <a:lnTo>
                  <a:pt x="1364817" y="59474"/>
                </a:lnTo>
                <a:close/>
              </a:path>
              <a:path w="1905635" h="276225" extrusionOk="0">
                <a:moveTo>
                  <a:pt x="1432553" y="167701"/>
                </a:moveTo>
                <a:lnTo>
                  <a:pt x="1413569" y="167701"/>
                </a:lnTo>
                <a:lnTo>
                  <a:pt x="1407456" y="183658"/>
                </a:lnTo>
                <a:lnTo>
                  <a:pt x="1397549" y="196200"/>
                </a:lnTo>
                <a:lnTo>
                  <a:pt x="1383463" y="204404"/>
                </a:lnTo>
                <a:lnTo>
                  <a:pt x="1364817" y="207344"/>
                </a:lnTo>
                <a:lnTo>
                  <a:pt x="1410974" y="207344"/>
                </a:lnTo>
                <a:lnTo>
                  <a:pt x="1423942" y="190993"/>
                </a:lnTo>
                <a:lnTo>
                  <a:pt x="1432553" y="167701"/>
                </a:lnTo>
                <a:close/>
              </a:path>
              <a:path w="1905635" h="276225" extrusionOk="0">
                <a:moveTo>
                  <a:pt x="1433380" y="146225"/>
                </a:moveTo>
                <a:lnTo>
                  <a:pt x="1433380" y="147053"/>
                </a:lnTo>
                <a:lnTo>
                  <a:pt x="1433380" y="146225"/>
                </a:lnTo>
                <a:close/>
              </a:path>
              <a:path w="1905635" h="276225" extrusionOk="0">
                <a:moveTo>
                  <a:pt x="1405896" y="75160"/>
                </a:moveTo>
                <a:lnTo>
                  <a:pt x="1364817" y="75160"/>
                </a:lnTo>
                <a:lnTo>
                  <a:pt x="1385346" y="79742"/>
                </a:lnTo>
                <a:lnTo>
                  <a:pt x="1400759" y="91994"/>
                </a:lnTo>
                <a:lnTo>
                  <a:pt x="1410591" y="109668"/>
                </a:lnTo>
                <a:lnTo>
                  <a:pt x="1414375" y="130519"/>
                </a:lnTo>
                <a:lnTo>
                  <a:pt x="1431874" y="130519"/>
                </a:lnTo>
                <a:lnTo>
                  <a:pt x="1430450" y="114899"/>
                </a:lnTo>
                <a:lnTo>
                  <a:pt x="1418613" y="86846"/>
                </a:lnTo>
                <a:lnTo>
                  <a:pt x="1405896" y="75160"/>
                </a:lnTo>
                <a:close/>
              </a:path>
              <a:path w="1905635" h="276225" extrusionOk="0">
                <a:moveTo>
                  <a:pt x="1190476" y="0"/>
                </a:moveTo>
                <a:lnTo>
                  <a:pt x="1146025" y="9177"/>
                </a:lnTo>
                <a:lnTo>
                  <a:pt x="1114276" y="33767"/>
                </a:lnTo>
                <a:lnTo>
                  <a:pt x="1095222" y="69390"/>
                </a:lnTo>
                <a:lnTo>
                  <a:pt x="1088877" y="111535"/>
                </a:lnTo>
                <a:lnTo>
                  <a:pt x="1095227" y="153701"/>
                </a:lnTo>
                <a:lnTo>
                  <a:pt x="1114276" y="189286"/>
                </a:lnTo>
                <a:lnTo>
                  <a:pt x="1146025" y="213873"/>
                </a:lnTo>
                <a:lnTo>
                  <a:pt x="1190476" y="223050"/>
                </a:lnTo>
                <a:lnTo>
                  <a:pt x="1224870" y="216946"/>
                </a:lnTo>
                <a:lnTo>
                  <a:pt x="1242359" y="205700"/>
                </a:lnTo>
                <a:lnTo>
                  <a:pt x="1190476" y="205700"/>
                </a:lnTo>
                <a:lnTo>
                  <a:pt x="1153784" y="197491"/>
                </a:lnTo>
                <a:lnTo>
                  <a:pt x="1128629" y="175961"/>
                </a:lnTo>
                <a:lnTo>
                  <a:pt x="1114160" y="145760"/>
                </a:lnTo>
                <a:lnTo>
                  <a:pt x="1109526" y="111535"/>
                </a:lnTo>
                <a:lnTo>
                  <a:pt x="1114160" y="76949"/>
                </a:lnTo>
                <a:lnTo>
                  <a:pt x="1128629" y="46781"/>
                </a:lnTo>
                <a:lnTo>
                  <a:pt x="1153784" y="25443"/>
                </a:lnTo>
                <a:lnTo>
                  <a:pt x="1190476" y="17350"/>
                </a:lnTo>
                <a:lnTo>
                  <a:pt x="1245849" y="17350"/>
                </a:lnTo>
                <a:lnTo>
                  <a:pt x="1220173" y="4453"/>
                </a:lnTo>
                <a:lnTo>
                  <a:pt x="1190476" y="0"/>
                </a:lnTo>
                <a:close/>
              </a:path>
              <a:path w="1905635" h="276225" extrusionOk="0">
                <a:moveTo>
                  <a:pt x="1279720" y="137137"/>
                </a:moveTo>
                <a:lnTo>
                  <a:pt x="1259071" y="137137"/>
                </a:lnTo>
                <a:lnTo>
                  <a:pt x="1252186" y="163880"/>
                </a:lnTo>
                <a:lnTo>
                  <a:pt x="1238097" y="185668"/>
                </a:lnTo>
                <a:lnTo>
                  <a:pt x="1217346" y="200331"/>
                </a:lnTo>
                <a:lnTo>
                  <a:pt x="1190476" y="205700"/>
                </a:lnTo>
                <a:lnTo>
                  <a:pt x="1242359" y="205700"/>
                </a:lnTo>
                <a:lnTo>
                  <a:pt x="1251825" y="199613"/>
                </a:lnTo>
                <a:lnTo>
                  <a:pt x="1270417" y="172520"/>
                </a:lnTo>
                <a:lnTo>
                  <a:pt x="1279720" y="137137"/>
                </a:lnTo>
                <a:close/>
              </a:path>
              <a:path w="1905635" h="276225" extrusionOk="0">
                <a:moveTo>
                  <a:pt x="1245849" y="17350"/>
                </a:moveTo>
                <a:lnTo>
                  <a:pt x="1190476" y="17350"/>
                </a:lnTo>
                <a:lnTo>
                  <a:pt x="1213007" y="20832"/>
                </a:lnTo>
                <a:lnTo>
                  <a:pt x="1232517" y="30974"/>
                </a:lnTo>
                <a:lnTo>
                  <a:pt x="1247534" y="47313"/>
                </a:lnTo>
                <a:lnTo>
                  <a:pt x="1256590" y="69390"/>
                </a:lnTo>
                <a:lnTo>
                  <a:pt x="1276421" y="69390"/>
                </a:lnTo>
                <a:lnTo>
                  <a:pt x="1266244" y="39381"/>
                </a:lnTo>
                <a:lnTo>
                  <a:pt x="1246462" y="17657"/>
                </a:lnTo>
                <a:lnTo>
                  <a:pt x="1245849" y="17350"/>
                </a:lnTo>
                <a:close/>
              </a:path>
              <a:path w="1905635" h="276225" extrusionOk="0">
                <a:moveTo>
                  <a:pt x="876549" y="258578"/>
                </a:moveTo>
                <a:lnTo>
                  <a:pt x="876549" y="274284"/>
                </a:lnTo>
                <a:lnTo>
                  <a:pt x="879858" y="275091"/>
                </a:lnTo>
                <a:lnTo>
                  <a:pt x="883166" y="275091"/>
                </a:lnTo>
                <a:lnTo>
                  <a:pt x="890601" y="275939"/>
                </a:lnTo>
                <a:lnTo>
                  <a:pt x="905538" y="274363"/>
                </a:lnTo>
                <a:lnTo>
                  <a:pt x="915898" y="268914"/>
                </a:lnTo>
                <a:lnTo>
                  <a:pt x="922605" y="260232"/>
                </a:lnTo>
                <a:lnTo>
                  <a:pt x="885637" y="260232"/>
                </a:lnTo>
                <a:lnTo>
                  <a:pt x="881512" y="259405"/>
                </a:lnTo>
                <a:lnTo>
                  <a:pt x="876549" y="258578"/>
                </a:lnTo>
                <a:close/>
              </a:path>
              <a:path w="1905635" h="276225" extrusionOk="0">
                <a:moveTo>
                  <a:pt x="881512" y="62783"/>
                </a:moveTo>
                <a:lnTo>
                  <a:pt x="861680" y="62783"/>
                </a:lnTo>
                <a:lnTo>
                  <a:pt x="923657" y="218914"/>
                </a:lnTo>
                <a:lnTo>
                  <a:pt x="917040" y="236275"/>
                </a:lnTo>
                <a:lnTo>
                  <a:pt x="912430" y="245942"/>
                </a:lnTo>
                <a:lnTo>
                  <a:pt x="907431" y="253519"/>
                </a:lnTo>
                <a:lnTo>
                  <a:pt x="900420" y="258464"/>
                </a:lnTo>
                <a:lnTo>
                  <a:pt x="889773" y="260232"/>
                </a:lnTo>
                <a:lnTo>
                  <a:pt x="922605" y="260232"/>
                </a:lnTo>
                <a:lnTo>
                  <a:pt x="923958" y="258464"/>
                </a:lnTo>
                <a:lnTo>
                  <a:pt x="931898" y="242076"/>
                </a:lnTo>
                <a:lnTo>
                  <a:pt x="949697" y="194978"/>
                </a:lnTo>
                <a:lnTo>
                  <a:pt x="932746" y="194978"/>
                </a:lnTo>
                <a:lnTo>
                  <a:pt x="881512" y="62783"/>
                </a:lnTo>
                <a:close/>
              </a:path>
              <a:path w="1905635" h="276225" extrusionOk="0">
                <a:moveTo>
                  <a:pt x="999655" y="62783"/>
                </a:moveTo>
                <a:lnTo>
                  <a:pt x="980650" y="62783"/>
                </a:lnTo>
                <a:lnTo>
                  <a:pt x="932746" y="194978"/>
                </a:lnTo>
                <a:lnTo>
                  <a:pt x="949697" y="194978"/>
                </a:lnTo>
                <a:lnTo>
                  <a:pt x="999655" y="62783"/>
                </a:lnTo>
                <a:close/>
              </a:path>
              <a:path w="1905635" h="276225" extrusionOk="0">
                <a:moveTo>
                  <a:pt x="818708" y="17350"/>
                </a:moveTo>
                <a:lnTo>
                  <a:pt x="800551" y="17350"/>
                </a:lnTo>
                <a:lnTo>
                  <a:pt x="800551" y="63600"/>
                </a:lnTo>
                <a:lnTo>
                  <a:pt x="773285" y="63600"/>
                </a:lnTo>
                <a:lnTo>
                  <a:pt x="773285" y="79306"/>
                </a:lnTo>
                <a:lnTo>
                  <a:pt x="800551" y="79306"/>
                </a:lnTo>
                <a:lnTo>
                  <a:pt x="800551" y="185889"/>
                </a:lnTo>
                <a:lnTo>
                  <a:pt x="802242" y="202453"/>
                </a:lnTo>
                <a:lnTo>
                  <a:pt x="807882" y="213136"/>
                </a:lnTo>
                <a:lnTo>
                  <a:pt x="818322" y="218865"/>
                </a:lnTo>
                <a:lnTo>
                  <a:pt x="834414" y="220569"/>
                </a:lnTo>
                <a:lnTo>
                  <a:pt x="840215" y="220569"/>
                </a:lnTo>
                <a:lnTo>
                  <a:pt x="845157" y="219762"/>
                </a:lnTo>
                <a:lnTo>
                  <a:pt x="850937" y="219762"/>
                </a:lnTo>
                <a:lnTo>
                  <a:pt x="850937" y="204067"/>
                </a:lnTo>
                <a:lnTo>
                  <a:pt x="834414" y="204067"/>
                </a:lnTo>
                <a:lnTo>
                  <a:pt x="826381" y="202224"/>
                </a:lnTo>
                <a:lnTo>
                  <a:pt x="821601" y="198068"/>
                </a:lnTo>
                <a:lnTo>
                  <a:pt x="819302" y="191746"/>
                </a:lnTo>
                <a:lnTo>
                  <a:pt x="818708" y="183408"/>
                </a:lnTo>
                <a:lnTo>
                  <a:pt x="818708" y="78479"/>
                </a:lnTo>
                <a:lnTo>
                  <a:pt x="850110" y="78479"/>
                </a:lnTo>
                <a:lnTo>
                  <a:pt x="850110" y="62783"/>
                </a:lnTo>
                <a:lnTo>
                  <a:pt x="818708" y="62783"/>
                </a:lnTo>
                <a:lnTo>
                  <a:pt x="818708" y="17350"/>
                </a:lnTo>
                <a:close/>
              </a:path>
              <a:path w="1905635" h="276225" extrusionOk="0">
                <a:moveTo>
                  <a:pt x="850937" y="203218"/>
                </a:moveTo>
                <a:lnTo>
                  <a:pt x="845157" y="204067"/>
                </a:lnTo>
                <a:lnTo>
                  <a:pt x="850937" y="204067"/>
                </a:lnTo>
                <a:lnTo>
                  <a:pt x="850937" y="203218"/>
                </a:lnTo>
                <a:close/>
              </a:path>
              <a:path w="1905635" h="276225" extrusionOk="0">
                <a:moveTo>
                  <a:pt x="759212" y="4115"/>
                </a:moveTo>
                <a:lnTo>
                  <a:pt x="740228" y="4115"/>
                </a:lnTo>
                <a:lnTo>
                  <a:pt x="740228" y="34690"/>
                </a:lnTo>
                <a:lnTo>
                  <a:pt x="759212" y="34690"/>
                </a:lnTo>
                <a:lnTo>
                  <a:pt x="759212" y="4115"/>
                </a:lnTo>
                <a:close/>
              </a:path>
              <a:path w="1905635" h="276225" extrusionOk="0">
                <a:moveTo>
                  <a:pt x="759212" y="63600"/>
                </a:moveTo>
                <a:lnTo>
                  <a:pt x="740228" y="63600"/>
                </a:lnTo>
                <a:lnTo>
                  <a:pt x="740228" y="218914"/>
                </a:lnTo>
                <a:lnTo>
                  <a:pt x="759212" y="218914"/>
                </a:lnTo>
                <a:lnTo>
                  <a:pt x="759212" y="63600"/>
                </a:lnTo>
                <a:close/>
              </a:path>
              <a:path w="1905635" h="276225" extrusionOk="0">
                <a:moveTo>
                  <a:pt x="666702" y="64437"/>
                </a:moveTo>
                <a:lnTo>
                  <a:pt x="649372" y="64437"/>
                </a:lnTo>
                <a:lnTo>
                  <a:pt x="649372" y="218914"/>
                </a:lnTo>
                <a:lnTo>
                  <a:pt x="668356" y="218914"/>
                </a:lnTo>
                <a:lnTo>
                  <a:pt x="668356" y="136320"/>
                </a:lnTo>
                <a:lnTo>
                  <a:pt x="672511" y="113720"/>
                </a:lnTo>
                <a:lnTo>
                  <a:pt x="680900" y="100792"/>
                </a:lnTo>
                <a:lnTo>
                  <a:pt x="666702" y="100792"/>
                </a:lnTo>
                <a:lnTo>
                  <a:pt x="666702" y="64437"/>
                </a:lnTo>
                <a:close/>
              </a:path>
              <a:path w="1905635" h="276225" extrusionOk="0">
                <a:moveTo>
                  <a:pt x="726197" y="61956"/>
                </a:moveTo>
                <a:lnTo>
                  <a:pt x="706564" y="64070"/>
                </a:lnTo>
                <a:lnTo>
                  <a:pt x="690039" y="71452"/>
                </a:lnTo>
                <a:lnTo>
                  <a:pt x="676926" y="83794"/>
                </a:lnTo>
                <a:lnTo>
                  <a:pt x="667529" y="100792"/>
                </a:lnTo>
                <a:lnTo>
                  <a:pt x="680900" y="100792"/>
                </a:lnTo>
                <a:lnTo>
                  <a:pt x="684256" y="95620"/>
                </a:lnTo>
                <a:lnTo>
                  <a:pt x="702511" y="84030"/>
                </a:lnTo>
                <a:lnTo>
                  <a:pt x="726197" y="80960"/>
                </a:lnTo>
                <a:lnTo>
                  <a:pt x="726197" y="61956"/>
                </a:lnTo>
                <a:close/>
              </a:path>
              <a:path w="1905635" h="276225" extrusionOk="0">
                <a:moveTo>
                  <a:pt x="512225" y="63600"/>
                </a:moveTo>
                <a:lnTo>
                  <a:pt x="493220" y="63600"/>
                </a:lnTo>
                <a:lnTo>
                  <a:pt x="493220" y="164403"/>
                </a:lnTo>
                <a:lnTo>
                  <a:pt x="496276" y="188895"/>
                </a:lnTo>
                <a:lnTo>
                  <a:pt x="505915" y="207352"/>
                </a:lnTo>
                <a:lnTo>
                  <a:pt x="522839" y="218996"/>
                </a:lnTo>
                <a:lnTo>
                  <a:pt x="547752" y="223050"/>
                </a:lnTo>
                <a:lnTo>
                  <a:pt x="564501" y="220920"/>
                </a:lnTo>
                <a:lnTo>
                  <a:pt x="579549" y="214685"/>
                </a:lnTo>
                <a:lnTo>
                  <a:pt x="588680" y="207344"/>
                </a:lnTo>
                <a:lnTo>
                  <a:pt x="553522" y="207344"/>
                </a:lnTo>
                <a:lnTo>
                  <a:pt x="534633" y="204581"/>
                </a:lnTo>
                <a:lnTo>
                  <a:pt x="522028" y="196408"/>
                </a:lnTo>
                <a:lnTo>
                  <a:pt x="514840" y="182964"/>
                </a:lnTo>
                <a:lnTo>
                  <a:pt x="512225" y="164403"/>
                </a:lnTo>
                <a:lnTo>
                  <a:pt x="512225" y="63600"/>
                </a:lnTo>
                <a:close/>
              </a:path>
              <a:path w="1905635" h="276225" extrusionOk="0">
                <a:moveTo>
                  <a:pt x="619604" y="190842"/>
                </a:moveTo>
                <a:lnTo>
                  <a:pt x="602274" y="190842"/>
                </a:lnTo>
                <a:lnTo>
                  <a:pt x="602274" y="218914"/>
                </a:lnTo>
                <a:lnTo>
                  <a:pt x="619604" y="218914"/>
                </a:lnTo>
                <a:lnTo>
                  <a:pt x="619604" y="190842"/>
                </a:lnTo>
                <a:close/>
              </a:path>
              <a:path w="1905635" h="276225" extrusionOk="0">
                <a:moveTo>
                  <a:pt x="619604" y="63600"/>
                </a:moveTo>
                <a:lnTo>
                  <a:pt x="599793" y="63600"/>
                </a:lnTo>
                <a:lnTo>
                  <a:pt x="599793" y="145419"/>
                </a:lnTo>
                <a:lnTo>
                  <a:pt x="597092" y="168334"/>
                </a:lnTo>
                <a:lnTo>
                  <a:pt x="588736" y="188150"/>
                </a:lnTo>
                <a:lnTo>
                  <a:pt x="574340" y="202081"/>
                </a:lnTo>
                <a:lnTo>
                  <a:pt x="553522" y="207344"/>
                </a:lnTo>
                <a:lnTo>
                  <a:pt x="588680" y="207344"/>
                </a:lnTo>
                <a:lnTo>
                  <a:pt x="592116" y="204581"/>
                </a:lnTo>
                <a:lnTo>
                  <a:pt x="601426" y="190842"/>
                </a:lnTo>
                <a:lnTo>
                  <a:pt x="619604" y="190842"/>
                </a:lnTo>
                <a:lnTo>
                  <a:pt x="619604" y="63600"/>
                </a:lnTo>
                <a:close/>
              </a:path>
              <a:path w="1905635" h="276225" extrusionOk="0">
                <a:moveTo>
                  <a:pt x="408950" y="59474"/>
                </a:moveTo>
                <a:lnTo>
                  <a:pt x="377242" y="66094"/>
                </a:lnTo>
                <a:lnTo>
                  <a:pt x="354210" y="83943"/>
                </a:lnTo>
                <a:lnTo>
                  <a:pt x="340164" y="110005"/>
                </a:lnTo>
                <a:lnTo>
                  <a:pt x="335413" y="141262"/>
                </a:lnTo>
                <a:lnTo>
                  <a:pt x="340164" y="172869"/>
                </a:lnTo>
                <a:lnTo>
                  <a:pt x="354210" y="198891"/>
                </a:lnTo>
                <a:lnTo>
                  <a:pt x="377242" y="216547"/>
                </a:lnTo>
                <a:lnTo>
                  <a:pt x="408950" y="223050"/>
                </a:lnTo>
                <a:lnTo>
                  <a:pt x="432839" y="218857"/>
                </a:lnTo>
                <a:lnTo>
                  <a:pt x="451206" y="207344"/>
                </a:lnTo>
                <a:lnTo>
                  <a:pt x="408950" y="207344"/>
                </a:lnTo>
                <a:lnTo>
                  <a:pt x="385094" y="201667"/>
                </a:lnTo>
                <a:lnTo>
                  <a:pt x="368056" y="186699"/>
                </a:lnTo>
                <a:lnTo>
                  <a:pt x="357835" y="165533"/>
                </a:lnTo>
                <a:lnTo>
                  <a:pt x="354428" y="141262"/>
                </a:lnTo>
                <a:lnTo>
                  <a:pt x="357835" y="116988"/>
                </a:lnTo>
                <a:lnTo>
                  <a:pt x="368056" y="95815"/>
                </a:lnTo>
                <a:lnTo>
                  <a:pt x="385094" y="80839"/>
                </a:lnTo>
                <a:lnTo>
                  <a:pt x="408950" y="75160"/>
                </a:lnTo>
                <a:lnTo>
                  <a:pt x="453303" y="75160"/>
                </a:lnTo>
                <a:lnTo>
                  <a:pt x="451179" y="72590"/>
                </a:lnTo>
                <a:lnTo>
                  <a:pt x="432116" y="62740"/>
                </a:lnTo>
                <a:lnTo>
                  <a:pt x="408950" y="59474"/>
                </a:lnTo>
                <a:close/>
              </a:path>
              <a:path w="1905635" h="276225" extrusionOk="0">
                <a:moveTo>
                  <a:pt x="473378" y="162748"/>
                </a:moveTo>
                <a:lnTo>
                  <a:pt x="454384" y="162748"/>
                </a:lnTo>
                <a:lnTo>
                  <a:pt x="449605" y="180521"/>
                </a:lnTo>
                <a:lnTo>
                  <a:pt x="439716" y="194651"/>
                </a:lnTo>
                <a:lnTo>
                  <a:pt x="425803" y="203978"/>
                </a:lnTo>
                <a:lnTo>
                  <a:pt x="408950" y="207344"/>
                </a:lnTo>
                <a:lnTo>
                  <a:pt x="451206" y="207344"/>
                </a:lnTo>
                <a:lnTo>
                  <a:pt x="452005" y="206843"/>
                </a:lnTo>
                <a:lnTo>
                  <a:pt x="465751" y="187857"/>
                </a:lnTo>
                <a:lnTo>
                  <a:pt x="473378" y="162748"/>
                </a:lnTo>
                <a:close/>
              </a:path>
              <a:path w="1905635" h="276225" extrusionOk="0">
                <a:moveTo>
                  <a:pt x="453303" y="75160"/>
                </a:moveTo>
                <a:lnTo>
                  <a:pt x="408950" y="75160"/>
                </a:lnTo>
                <a:lnTo>
                  <a:pt x="425549" y="77718"/>
                </a:lnTo>
                <a:lnTo>
                  <a:pt x="438273" y="85082"/>
                </a:lnTo>
                <a:lnTo>
                  <a:pt x="447280" y="96783"/>
                </a:lnTo>
                <a:lnTo>
                  <a:pt x="452729" y="112352"/>
                </a:lnTo>
                <a:lnTo>
                  <a:pt x="471734" y="112352"/>
                </a:lnTo>
                <a:lnTo>
                  <a:pt x="464825" y="89102"/>
                </a:lnTo>
                <a:lnTo>
                  <a:pt x="453303" y="75160"/>
                </a:lnTo>
                <a:close/>
              </a:path>
              <a:path w="1905635" h="276225" extrusionOk="0">
                <a:moveTo>
                  <a:pt x="252798" y="59474"/>
                </a:moveTo>
                <a:lnTo>
                  <a:pt x="220910" y="66562"/>
                </a:lnTo>
                <a:lnTo>
                  <a:pt x="199097" y="85192"/>
                </a:lnTo>
                <a:lnTo>
                  <a:pt x="186580" y="111410"/>
                </a:lnTo>
                <a:lnTo>
                  <a:pt x="182580" y="141262"/>
                </a:lnTo>
                <a:lnTo>
                  <a:pt x="186580" y="172869"/>
                </a:lnTo>
                <a:lnTo>
                  <a:pt x="199097" y="198891"/>
                </a:lnTo>
                <a:lnTo>
                  <a:pt x="220910" y="216547"/>
                </a:lnTo>
                <a:lnTo>
                  <a:pt x="252798" y="223050"/>
                </a:lnTo>
                <a:lnTo>
                  <a:pt x="278607" y="219283"/>
                </a:lnTo>
                <a:lnTo>
                  <a:pt x="298140" y="208392"/>
                </a:lnTo>
                <a:lnTo>
                  <a:pt x="298971" y="207344"/>
                </a:lnTo>
                <a:lnTo>
                  <a:pt x="252798" y="207344"/>
                </a:lnTo>
                <a:lnTo>
                  <a:pt x="229454" y="201745"/>
                </a:lnTo>
                <a:lnTo>
                  <a:pt x="213555" y="187320"/>
                </a:lnTo>
                <a:lnTo>
                  <a:pt x="204473" y="167627"/>
                </a:lnTo>
                <a:lnTo>
                  <a:pt x="201585" y="146225"/>
                </a:lnTo>
                <a:lnTo>
                  <a:pt x="321307" y="146225"/>
                </a:lnTo>
                <a:lnTo>
                  <a:pt x="319873" y="130519"/>
                </a:lnTo>
                <a:lnTo>
                  <a:pt x="201585" y="130519"/>
                </a:lnTo>
                <a:lnTo>
                  <a:pt x="206563" y="110026"/>
                </a:lnTo>
                <a:lnTo>
                  <a:pt x="216653" y="92312"/>
                </a:lnTo>
                <a:lnTo>
                  <a:pt x="232012" y="79862"/>
                </a:lnTo>
                <a:lnTo>
                  <a:pt x="252798" y="75160"/>
                </a:lnTo>
                <a:lnTo>
                  <a:pt x="293885" y="75160"/>
                </a:lnTo>
                <a:lnTo>
                  <a:pt x="285007" y="67002"/>
                </a:lnTo>
                <a:lnTo>
                  <a:pt x="252798" y="59474"/>
                </a:lnTo>
                <a:close/>
              </a:path>
              <a:path w="1905635" h="276225" extrusionOk="0">
                <a:moveTo>
                  <a:pt x="320534" y="167701"/>
                </a:moveTo>
                <a:lnTo>
                  <a:pt x="301551" y="167701"/>
                </a:lnTo>
                <a:lnTo>
                  <a:pt x="295436" y="183658"/>
                </a:lnTo>
                <a:lnTo>
                  <a:pt x="285534" y="196200"/>
                </a:lnTo>
                <a:lnTo>
                  <a:pt x="271452" y="204404"/>
                </a:lnTo>
                <a:lnTo>
                  <a:pt x="252798" y="207344"/>
                </a:lnTo>
                <a:lnTo>
                  <a:pt x="298971" y="207344"/>
                </a:lnTo>
                <a:lnTo>
                  <a:pt x="311935" y="190993"/>
                </a:lnTo>
                <a:lnTo>
                  <a:pt x="320534" y="167701"/>
                </a:lnTo>
                <a:close/>
              </a:path>
              <a:path w="1905635" h="276225" extrusionOk="0">
                <a:moveTo>
                  <a:pt x="321382" y="146225"/>
                </a:moveTo>
                <a:lnTo>
                  <a:pt x="321382" y="147053"/>
                </a:lnTo>
                <a:lnTo>
                  <a:pt x="321382" y="146225"/>
                </a:lnTo>
                <a:close/>
              </a:path>
              <a:path w="1905635" h="276225" extrusionOk="0">
                <a:moveTo>
                  <a:pt x="293885" y="75160"/>
                </a:moveTo>
                <a:lnTo>
                  <a:pt x="252798" y="75160"/>
                </a:lnTo>
                <a:lnTo>
                  <a:pt x="273327" y="79742"/>
                </a:lnTo>
                <a:lnTo>
                  <a:pt x="288741" y="91994"/>
                </a:lnTo>
                <a:lnTo>
                  <a:pt x="298573" y="109668"/>
                </a:lnTo>
                <a:lnTo>
                  <a:pt x="302357" y="130519"/>
                </a:lnTo>
                <a:lnTo>
                  <a:pt x="319873" y="130519"/>
                </a:lnTo>
                <a:lnTo>
                  <a:pt x="318447" y="114899"/>
                </a:lnTo>
                <a:lnTo>
                  <a:pt x="306605" y="86846"/>
                </a:lnTo>
                <a:lnTo>
                  <a:pt x="293885" y="75160"/>
                </a:lnTo>
                <a:close/>
              </a:path>
              <a:path w="1905635" h="276225" extrusionOk="0">
                <a:moveTo>
                  <a:pt x="21465" y="148697"/>
                </a:moveTo>
                <a:lnTo>
                  <a:pt x="0" y="148697"/>
                </a:lnTo>
                <a:lnTo>
                  <a:pt x="5172" y="182401"/>
                </a:lnTo>
                <a:lnTo>
                  <a:pt x="22813" y="205813"/>
                </a:lnTo>
                <a:lnTo>
                  <a:pt x="50526" y="219466"/>
                </a:lnTo>
                <a:lnTo>
                  <a:pt x="85913" y="223898"/>
                </a:lnTo>
                <a:lnTo>
                  <a:pt x="130758" y="216435"/>
                </a:lnTo>
                <a:lnTo>
                  <a:pt x="144615" y="206538"/>
                </a:lnTo>
                <a:lnTo>
                  <a:pt x="91704" y="206538"/>
                </a:lnTo>
                <a:lnTo>
                  <a:pt x="64230" y="203776"/>
                </a:lnTo>
                <a:lnTo>
                  <a:pt x="41714" y="194352"/>
                </a:lnTo>
                <a:lnTo>
                  <a:pt x="26634" y="176561"/>
                </a:lnTo>
                <a:lnTo>
                  <a:pt x="21465" y="148697"/>
                </a:lnTo>
                <a:close/>
              </a:path>
              <a:path w="1905635" h="276225" extrusionOk="0">
                <a:moveTo>
                  <a:pt x="81788" y="0"/>
                </a:moveTo>
                <a:lnTo>
                  <a:pt x="44721" y="6519"/>
                </a:lnTo>
                <a:lnTo>
                  <a:pt x="21990" y="22411"/>
                </a:lnTo>
                <a:lnTo>
                  <a:pt x="10569" y="42172"/>
                </a:lnTo>
                <a:lnTo>
                  <a:pt x="7434" y="60301"/>
                </a:lnTo>
                <a:lnTo>
                  <a:pt x="11446" y="81444"/>
                </a:lnTo>
                <a:lnTo>
                  <a:pt x="22195" y="96241"/>
                </a:lnTo>
                <a:lnTo>
                  <a:pt x="37746" y="106082"/>
                </a:lnTo>
                <a:lnTo>
                  <a:pt x="56165" y="112352"/>
                </a:lnTo>
                <a:lnTo>
                  <a:pt x="104091" y="123912"/>
                </a:lnTo>
                <a:lnTo>
                  <a:pt x="119427" y="128583"/>
                </a:lnTo>
                <a:lnTo>
                  <a:pt x="133831" y="135889"/>
                </a:lnTo>
                <a:lnTo>
                  <a:pt x="144516" y="146916"/>
                </a:lnTo>
                <a:lnTo>
                  <a:pt x="148697" y="162748"/>
                </a:lnTo>
                <a:lnTo>
                  <a:pt x="142928" y="182830"/>
                </a:lnTo>
                <a:lnTo>
                  <a:pt x="128564" y="196411"/>
                </a:lnTo>
                <a:lnTo>
                  <a:pt x="110018" y="204109"/>
                </a:lnTo>
                <a:lnTo>
                  <a:pt x="91704" y="206538"/>
                </a:lnTo>
                <a:lnTo>
                  <a:pt x="144615" y="206538"/>
                </a:lnTo>
                <a:lnTo>
                  <a:pt x="155310" y="198899"/>
                </a:lnTo>
                <a:lnTo>
                  <a:pt x="165610" y="178576"/>
                </a:lnTo>
                <a:lnTo>
                  <a:pt x="167701" y="162748"/>
                </a:lnTo>
                <a:lnTo>
                  <a:pt x="163235" y="140034"/>
                </a:lnTo>
                <a:lnTo>
                  <a:pt x="151178" y="124132"/>
                </a:lnTo>
                <a:lnTo>
                  <a:pt x="133546" y="113491"/>
                </a:lnTo>
                <a:lnTo>
                  <a:pt x="112352" y="106562"/>
                </a:lnTo>
                <a:lnTo>
                  <a:pt x="60312" y="93347"/>
                </a:lnTo>
                <a:lnTo>
                  <a:pt x="47950" y="89349"/>
                </a:lnTo>
                <a:lnTo>
                  <a:pt x="37682" y="83024"/>
                </a:lnTo>
                <a:lnTo>
                  <a:pt x="30668" y="73600"/>
                </a:lnTo>
                <a:lnTo>
                  <a:pt x="28072" y="60301"/>
                </a:lnTo>
                <a:lnTo>
                  <a:pt x="32516" y="39993"/>
                </a:lnTo>
                <a:lnTo>
                  <a:pt x="44399" y="26740"/>
                </a:lnTo>
                <a:lnTo>
                  <a:pt x="61547" y="19529"/>
                </a:lnTo>
                <a:lnTo>
                  <a:pt x="81788" y="17350"/>
                </a:lnTo>
                <a:lnTo>
                  <a:pt x="137503" y="17350"/>
                </a:lnTo>
                <a:lnTo>
                  <a:pt x="137241" y="17034"/>
                </a:lnTo>
                <a:lnTo>
                  <a:pt x="111955" y="4296"/>
                </a:lnTo>
                <a:lnTo>
                  <a:pt x="81788" y="0"/>
                </a:lnTo>
                <a:close/>
              </a:path>
              <a:path w="1905635" h="276225" extrusionOk="0">
                <a:moveTo>
                  <a:pt x="137503" y="17350"/>
                </a:moveTo>
                <a:lnTo>
                  <a:pt x="81788" y="17350"/>
                </a:lnTo>
                <a:lnTo>
                  <a:pt x="103729" y="20446"/>
                </a:lnTo>
                <a:lnTo>
                  <a:pt x="122263" y="29738"/>
                </a:lnTo>
                <a:lnTo>
                  <a:pt x="135221" y="45228"/>
                </a:lnTo>
                <a:lnTo>
                  <a:pt x="140435" y="66919"/>
                </a:lnTo>
                <a:lnTo>
                  <a:pt x="161094" y="66919"/>
                </a:lnTo>
                <a:lnTo>
                  <a:pt x="154628" y="37985"/>
                </a:lnTo>
                <a:lnTo>
                  <a:pt x="137503" y="1735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85" name="Google Shape;85;p12"/>
          <p:cNvSpPr/>
          <p:nvPr/>
        </p:nvSpPr>
        <p:spPr>
          <a:xfrm>
            <a:off x="798049" y="319785"/>
            <a:ext cx="1107139" cy="167503"/>
          </a:xfrm>
          <a:custGeom>
            <a:avLst/>
            <a:gdLst/>
            <a:ahLst/>
            <a:cxnLst/>
            <a:rect l="l" t="t" r="r" b="b"/>
            <a:pathLst>
              <a:path w="1825625" h="276225" extrusionOk="0">
                <a:moveTo>
                  <a:pt x="1765527" y="64406"/>
                </a:moveTo>
                <a:lnTo>
                  <a:pt x="1748177" y="64406"/>
                </a:lnTo>
                <a:lnTo>
                  <a:pt x="1748177" y="218914"/>
                </a:lnTo>
                <a:lnTo>
                  <a:pt x="1767160" y="218914"/>
                </a:lnTo>
                <a:lnTo>
                  <a:pt x="1767160" y="136299"/>
                </a:lnTo>
                <a:lnTo>
                  <a:pt x="1771321" y="113706"/>
                </a:lnTo>
                <a:lnTo>
                  <a:pt x="1779718" y="100782"/>
                </a:lnTo>
                <a:lnTo>
                  <a:pt x="1765527" y="100782"/>
                </a:lnTo>
                <a:lnTo>
                  <a:pt x="1765527" y="64406"/>
                </a:lnTo>
                <a:close/>
              </a:path>
              <a:path w="1825625" h="276225" extrusionOk="0">
                <a:moveTo>
                  <a:pt x="1825002" y="61935"/>
                </a:moveTo>
                <a:lnTo>
                  <a:pt x="1805386" y="64060"/>
                </a:lnTo>
                <a:lnTo>
                  <a:pt x="1788859" y="71444"/>
                </a:lnTo>
                <a:lnTo>
                  <a:pt x="1775736" y="83785"/>
                </a:lnTo>
                <a:lnTo>
                  <a:pt x="1766333" y="100782"/>
                </a:lnTo>
                <a:lnTo>
                  <a:pt x="1779718" y="100782"/>
                </a:lnTo>
                <a:lnTo>
                  <a:pt x="1783076" y="95612"/>
                </a:lnTo>
                <a:lnTo>
                  <a:pt x="1801333" y="84023"/>
                </a:lnTo>
                <a:lnTo>
                  <a:pt x="1825002" y="80950"/>
                </a:lnTo>
                <a:lnTo>
                  <a:pt x="1825002" y="61935"/>
                </a:lnTo>
                <a:close/>
              </a:path>
              <a:path w="1825625" h="276225" extrusionOk="0">
                <a:moveTo>
                  <a:pt x="1658127" y="59474"/>
                </a:moveTo>
                <a:lnTo>
                  <a:pt x="1626239" y="66561"/>
                </a:lnTo>
                <a:lnTo>
                  <a:pt x="1604426" y="85185"/>
                </a:lnTo>
                <a:lnTo>
                  <a:pt x="1591909" y="111396"/>
                </a:lnTo>
                <a:lnTo>
                  <a:pt x="1587909" y="141241"/>
                </a:lnTo>
                <a:lnTo>
                  <a:pt x="1591909" y="172846"/>
                </a:lnTo>
                <a:lnTo>
                  <a:pt x="1604426" y="198877"/>
                </a:lnTo>
                <a:lnTo>
                  <a:pt x="1626239" y="216542"/>
                </a:lnTo>
                <a:lnTo>
                  <a:pt x="1658127" y="223050"/>
                </a:lnTo>
                <a:lnTo>
                  <a:pt x="1683924" y="219281"/>
                </a:lnTo>
                <a:lnTo>
                  <a:pt x="1703453" y="208386"/>
                </a:lnTo>
                <a:lnTo>
                  <a:pt x="1704279" y="207344"/>
                </a:lnTo>
                <a:lnTo>
                  <a:pt x="1658127" y="207344"/>
                </a:lnTo>
                <a:lnTo>
                  <a:pt x="1634784" y="201742"/>
                </a:lnTo>
                <a:lnTo>
                  <a:pt x="1618877" y="187311"/>
                </a:lnTo>
                <a:lnTo>
                  <a:pt x="1609786" y="167614"/>
                </a:lnTo>
                <a:lnTo>
                  <a:pt x="1606893" y="146215"/>
                </a:lnTo>
                <a:lnTo>
                  <a:pt x="1726605" y="146215"/>
                </a:lnTo>
                <a:lnTo>
                  <a:pt x="1725177" y="130519"/>
                </a:lnTo>
                <a:lnTo>
                  <a:pt x="1606893" y="130519"/>
                </a:lnTo>
                <a:lnTo>
                  <a:pt x="1611883" y="110011"/>
                </a:lnTo>
                <a:lnTo>
                  <a:pt x="1621979" y="92295"/>
                </a:lnTo>
                <a:lnTo>
                  <a:pt x="1637341" y="79849"/>
                </a:lnTo>
                <a:lnTo>
                  <a:pt x="1658127" y="75149"/>
                </a:lnTo>
                <a:lnTo>
                  <a:pt x="1699198" y="75149"/>
                </a:lnTo>
                <a:lnTo>
                  <a:pt x="1690329" y="67000"/>
                </a:lnTo>
                <a:lnTo>
                  <a:pt x="1658127" y="59474"/>
                </a:lnTo>
                <a:close/>
              </a:path>
              <a:path w="1825625" h="276225" extrusionOk="0">
                <a:moveTo>
                  <a:pt x="1725863" y="167680"/>
                </a:moveTo>
                <a:lnTo>
                  <a:pt x="1706879" y="167680"/>
                </a:lnTo>
                <a:lnTo>
                  <a:pt x="1700762" y="183649"/>
                </a:lnTo>
                <a:lnTo>
                  <a:pt x="1690855" y="196198"/>
                </a:lnTo>
                <a:lnTo>
                  <a:pt x="1676772" y="204404"/>
                </a:lnTo>
                <a:lnTo>
                  <a:pt x="1658127" y="207344"/>
                </a:lnTo>
                <a:lnTo>
                  <a:pt x="1704279" y="207344"/>
                </a:lnTo>
                <a:lnTo>
                  <a:pt x="1717253" y="190980"/>
                </a:lnTo>
                <a:lnTo>
                  <a:pt x="1725863" y="167680"/>
                </a:lnTo>
                <a:close/>
              </a:path>
              <a:path w="1825625" h="276225" extrusionOk="0">
                <a:moveTo>
                  <a:pt x="1726680" y="146215"/>
                </a:moveTo>
                <a:lnTo>
                  <a:pt x="1726680" y="147042"/>
                </a:lnTo>
                <a:lnTo>
                  <a:pt x="1726680" y="146215"/>
                </a:lnTo>
                <a:close/>
              </a:path>
              <a:path w="1825625" h="276225" extrusionOk="0">
                <a:moveTo>
                  <a:pt x="1699198" y="75149"/>
                </a:moveTo>
                <a:lnTo>
                  <a:pt x="1658127" y="75149"/>
                </a:lnTo>
                <a:lnTo>
                  <a:pt x="1678656" y="79734"/>
                </a:lnTo>
                <a:lnTo>
                  <a:pt x="1694070" y="91989"/>
                </a:lnTo>
                <a:lnTo>
                  <a:pt x="1703902" y="109667"/>
                </a:lnTo>
                <a:lnTo>
                  <a:pt x="1707686" y="130519"/>
                </a:lnTo>
                <a:lnTo>
                  <a:pt x="1725177" y="130519"/>
                </a:lnTo>
                <a:lnTo>
                  <a:pt x="1723756" y="114890"/>
                </a:lnTo>
                <a:lnTo>
                  <a:pt x="1711923" y="86841"/>
                </a:lnTo>
                <a:lnTo>
                  <a:pt x="1699198" y="75149"/>
                </a:lnTo>
                <a:close/>
              </a:path>
              <a:path w="1825625" h="276225" extrusionOk="0">
                <a:moveTo>
                  <a:pt x="1461804" y="189177"/>
                </a:moveTo>
                <a:lnTo>
                  <a:pt x="1446626" y="189177"/>
                </a:lnTo>
                <a:lnTo>
                  <a:pt x="1455622" y="203181"/>
                </a:lnTo>
                <a:lnTo>
                  <a:pt x="1468412" y="213857"/>
                </a:lnTo>
                <a:lnTo>
                  <a:pt x="1484149" y="220661"/>
                </a:lnTo>
                <a:lnTo>
                  <a:pt x="1501985" y="223050"/>
                </a:lnTo>
                <a:lnTo>
                  <a:pt x="1532682" y="216426"/>
                </a:lnTo>
                <a:lnTo>
                  <a:pt x="1543690" y="207344"/>
                </a:lnTo>
                <a:lnTo>
                  <a:pt x="1501148" y="207344"/>
                </a:lnTo>
                <a:lnTo>
                  <a:pt x="1475551" y="201551"/>
                </a:lnTo>
                <a:lnTo>
                  <a:pt x="1461804" y="189177"/>
                </a:lnTo>
                <a:close/>
              </a:path>
              <a:path w="1825625" h="276225" extrusionOk="0">
                <a:moveTo>
                  <a:pt x="1447453" y="4104"/>
                </a:moveTo>
                <a:lnTo>
                  <a:pt x="1428448" y="4104"/>
                </a:lnTo>
                <a:lnTo>
                  <a:pt x="1428448" y="218914"/>
                </a:lnTo>
                <a:lnTo>
                  <a:pt x="1445798" y="218914"/>
                </a:lnTo>
                <a:lnTo>
                  <a:pt x="1445798" y="189177"/>
                </a:lnTo>
                <a:lnTo>
                  <a:pt x="1461804" y="189177"/>
                </a:lnTo>
                <a:lnTo>
                  <a:pt x="1458706" y="186389"/>
                </a:lnTo>
                <a:lnTo>
                  <a:pt x="1449452" y="165184"/>
                </a:lnTo>
                <a:lnTo>
                  <a:pt x="1446626" y="141262"/>
                </a:lnTo>
                <a:lnTo>
                  <a:pt x="1449452" y="117335"/>
                </a:lnTo>
                <a:lnTo>
                  <a:pt x="1458706" y="96120"/>
                </a:lnTo>
                <a:lnTo>
                  <a:pt x="1461796" y="93337"/>
                </a:lnTo>
                <a:lnTo>
                  <a:pt x="1447453" y="93337"/>
                </a:lnTo>
                <a:lnTo>
                  <a:pt x="1447453" y="4104"/>
                </a:lnTo>
                <a:close/>
              </a:path>
              <a:path w="1825625" h="276225" extrusionOk="0">
                <a:moveTo>
                  <a:pt x="1543662" y="75149"/>
                </a:moveTo>
                <a:lnTo>
                  <a:pt x="1501148" y="75149"/>
                </a:lnTo>
                <a:lnTo>
                  <a:pt x="1524488" y="80947"/>
                </a:lnTo>
                <a:lnTo>
                  <a:pt x="1540392" y="96120"/>
                </a:lnTo>
                <a:lnTo>
                  <a:pt x="1549480" y="117335"/>
                </a:lnTo>
                <a:lnTo>
                  <a:pt x="1552371" y="141262"/>
                </a:lnTo>
                <a:lnTo>
                  <a:pt x="1549480" y="165184"/>
                </a:lnTo>
                <a:lnTo>
                  <a:pt x="1540392" y="186389"/>
                </a:lnTo>
                <a:lnTo>
                  <a:pt x="1524488" y="201551"/>
                </a:lnTo>
                <a:lnTo>
                  <a:pt x="1501148" y="207344"/>
                </a:lnTo>
                <a:lnTo>
                  <a:pt x="1543690" y="207344"/>
                </a:lnTo>
                <a:lnTo>
                  <a:pt x="1554325" y="198569"/>
                </a:lnTo>
                <a:lnTo>
                  <a:pt x="1567143" y="172506"/>
                </a:lnTo>
                <a:lnTo>
                  <a:pt x="1571365" y="141262"/>
                </a:lnTo>
                <a:lnTo>
                  <a:pt x="1567143" y="110005"/>
                </a:lnTo>
                <a:lnTo>
                  <a:pt x="1554325" y="83943"/>
                </a:lnTo>
                <a:lnTo>
                  <a:pt x="1543662" y="75149"/>
                </a:lnTo>
                <a:close/>
              </a:path>
              <a:path w="1825625" h="276225" extrusionOk="0">
                <a:moveTo>
                  <a:pt x="1501985" y="59474"/>
                </a:moveTo>
                <a:lnTo>
                  <a:pt x="1484986" y="61627"/>
                </a:lnTo>
                <a:lnTo>
                  <a:pt x="1469541" y="68038"/>
                </a:lnTo>
                <a:lnTo>
                  <a:pt x="1456892" y="78632"/>
                </a:lnTo>
                <a:lnTo>
                  <a:pt x="1448280" y="93337"/>
                </a:lnTo>
                <a:lnTo>
                  <a:pt x="1461796" y="93337"/>
                </a:lnTo>
                <a:lnTo>
                  <a:pt x="1475551" y="80947"/>
                </a:lnTo>
                <a:lnTo>
                  <a:pt x="1501148" y="75149"/>
                </a:lnTo>
                <a:lnTo>
                  <a:pt x="1543662" y="75149"/>
                </a:lnTo>
                <a:lnTo>
                  <a:pt x="1532682" y="66094"/>
                </a:lnTo>
                <a:lnTo>
                  <a:pt x="1501985" y="59474"/>
                </a:lnTo>
                <a:close/>
              </a:path>
              <a:path w="1825625" h="276225" extrusionOk="0">
                <a:moveTo>
                  <a:pt x="1290473" y="258578"/>
                </a:moveTo>
                <a:lnTo>
                  <a:pt x="1290473" y="274274"/>
                </a:lnTo>
                <a:lnTo>
                  <a:pt x="1293782" y="275080"/>
                </a:lnTo>
                <a:lnTo>
                  <a:pt x="1297080" y="275080"/>
                </a:lnTo>
                <a:lnTo>
                  <a:pt x="1304536" y="275918"/>
                </a:lnTo>
                <a:lnTo>
                  <a:pt x="1319464" y="274345"/>
                </a:lnTo>
                <a:lnTo>
                  <a:pt x="1329826" y="268900"/>
                </a:lnTo>
                <a:lnTo>
                  <a:pt x="1336540" y="260211"/>
                </a:lnTo>
                <a:lnTo>
                  <a:pt x="1299562" y="260211"/>
                </a:lnTo>
                <a:lnTo>
                  <a:pt x="1295447" y="259405"/>
                </a:lnTo>
                <a:lnTo>
                  <a:pt x="1290473" y="258578"/>
                </a:lnTo>
                <a:close/>
              </a:path>
              <a:path w="1825625" h="276225" extrusionOk="0">
                <a:moveTo>
                  <a:pt x="1295447" y="62772"/>
                </a:moveTo>
                <a:lnTo>
                  <a:pt x="1275615" y="62772"/>
                </a:lnTo>
                <a:lnTo>
                  <a:pt x="1337550" y="218914"/>
                </a:lnTo>
                <a:lnTo>
                  <a:pt x="1330943" y="236265"/>
                </a:lnTo>
                <a:lnTo>
                  <a:pt x="1326352" y="245934"/>
                </a:lnTo>
                <a:lnTo>
                  <a:pt x="1321360" y="253507"/>
                </a:lnTo>
                <a:lnTo>
                  <a:pt x="1314346" y="258446"/>
                </a:lnTo>
                <a:lnTo>
                  <a:pt x="1303688" y="260211"/>
                </a:lnTo>
                <a:lnTo>
                  <a:pt x="1336540" y="260211"/>
                </a:lnTo>
                <a:lnTo>
                  <a:pt x="1337891" y="258446"/>
                </a:lnTo>
                <a:lnTo>
                  <a:pt x="1345833" y="242044"/>
                </a:lnTo>
                <a:lnTo>
                  <a:pt x="1363628" y="194946"/>
                </a:lnTo>
                <a:lnTo>
                  <a:pt x="1346639" y="194946"/>
                </a:lnTo>
                <a:lnTo>
                  <a:pt x="1295447" y="62772"/>
                </a:lnTo>
                <a:close/>
              </a:path>
              <a:path w="1825625" h="276225" extrusionOk="0">
                <a:moveTo>
                  <a:pt x="1413569" y="62772"/>
                </a:moveTo>
                <a:lnTo>
                  <a:pt x="1394585" y="62772"/>
                </a:lnTo>
                <a:lnTo>
                  <a:pt x="1346639" y="194946"/>
                </a:lnTo>
                <a:lnTo>
                  <a:pt x="1363628" y="194946"/>
                </a:lnTo>
                <a:lnTo>
                  <a:pt x="1413569" y="62772"/>
                </a:lnTo>
                <a:close/>
              </a:path>
              <a:path w="1825625" h="276225" extrusionOk="0">
                <a:moveTo>
                  <a:pt x="1178110" y="0"/>
                </a:moveTo>
                <a:lnTo>
                  <a:pt x="1133656" y="9176"/>
                </a:lnTo>
                <a:lnTo>
                  <a:pt x="1101899" y="33764"/>
                </a:lnTo>
                <a:lnTo>
                  <a:pt x="1082843" y="69348"/>
                </a:lnTo>
                <a:lnTo>
                  <a:pt x="1076490" y="111514"/>
                </a:lnTo>
                <a:lnTo>
                  <a:pt x="1082843" y="153684"/>
                </a:lnTo>
                <a:lnTo>
                  <a:pt x="1101899" y="189275"/>
                </a:lnTo>
                <a:lnTo>
                  <a:pt x="1133656" y="213870"/>
                </a:lnTo>
                <a:lnTo>
                  <a:pt x="1178110" y="223050"/>
                </a:lnTo>
                <a:lnTo>
                  <a:pt x="1212505" y="216944"/>
                </a:lnTo>
                <a:lnTo>
                  <a:pt x="1230004" y="205690"/>
                </a:lnTo>
                <a:lnTo>
                  <a:pt x="1178110" y="205690"/>
                </a:lnTo>
                <a:lnTo>
                  <a:pt x="1141416" y="197482"/>
                </a:lnTo>
                <a:lnTo>
                  <a:pt x="1116257" y="175954"/>
                </a:lnTo>
                <a:lnTo>
                  <a:pt x="1101785" y="145750"/>
                </a:lnTo>
                <a:lnTo>
                  <a:pt x="1097149" y="111514"/>
                </a:lnTo>
                <a:lnTo>
                  <a:pt x="1101785" y="76924"/>
                </a:lnTo>
                <a:lnTo>
                  <a:pt x="1116257" y="46756"/>
                </a:lnTo>
                <a:lnTo>
                  <a:pt x="1141416" y="25421"/>
                </a:lnTo>
                <a:lnTo>
                  <a:pt x="1178110" y="17329"/>
                </a:lnTo>
                <a:lnTo>
                  <a:pt x="1233456" y="17329"/>
                </a:lnTo>
                <a:lnTo>
                  <a:pt x="1207807" y="4450"/>
                </a:lnTo>
                <a:lnTo>
                  <a:pt x="1178110" y="0"/>
                </a:lnTo>
                <a:close/>
              </a:path>
              <a:path w="1825625" h="276225" extrusionOk="0">
                <a:moveTo>
                  <a:pt x="1267333" y="137126"/>
                </a:moveTo>
                <a:lnTo>
                  <a:pt x="1246695" y="137126"/>
                </a:lnTo>
                <a:lnTo>
                  <a:pt x="1239811" y="163874"/>
                </a:lnTo>
                <a:lnTo>
                  <a:pt x="1225725" y="185661"/>
                </a:lnTo>
                <a:lnTo>
                  <a:pt x="1204978" y="200322"/>
                </a:lnTo>
                <a:lnTo>
                  <a:pt x="1178110" y="205690"/>
                </a:lnTo>
                <a:lnTo>
                  <a:pt x="1230004" y="205690"/>
                </a:lnTo>
                <a:lnTo>
                  <a:pt x="1239460" y="199607"/>
                </a:lnTo>
                <a:lnTo>
                  <a:pt x="1258046" y="172511"/>
                </a:lnTo>
                <a:lnTo>
                  <a:pt x="1267333" y="137126"/>
                </a:lnTo>
                <a:close/>
              </a:path>
              <a:path w="1825625" h="276225" extrusionOk="0">
                <a:moveTo>
                  <a:pt x="1233456" y="17329"/>
                </a:moveTo>
                <a:lnTo>
                  <a:pt x="1178110" y="17329"/>
                </a:lnTo>
                <a:lnTo>
                  <a:pt x="1200641" y="20815"/>
                </a:lnTo>
                <a:lnTo>
                  <a:pt x="1220150" y="30963"/>
                </a:lnTo>
                <a:lnTo>
                  <a:pt x="1235164" y="47310"/>
                </a:lnTo>
                <a:lnTo>
                  <a:pt x="1244213" y="69390"/>
                </a:lnTo>
                <a:lnTo>
                  <a:pt x="1264045" y="69390"/>
                </a:lnTo>
                <a:lnTo>
                  <a:pt x="1253873" y="39372"/>
                </a:lnTo>
                <a:lnTo>
                  <a:pt x="1234094" y="17649"/>
                </a:lnTo>
                <a:lnTo>
                  <a:pt x="1233456" y="17329"/>
                </a:lnTo>
                <a:close/>
              </a:path>
              <a:path w="1825625" h="276225" extrusionOk="0">
                <a:moveTo>
                  <a:pt x="969080" y="4104"/>
                </a:moveTo>
                <a:lnTo>
                  <a:pt x="950096" y="4104"/>
                </a:lnTo>
                <a:lnTo>
                  <a:pt x="950096" y="218914"/>
                </a:lnTo>
                <a:lnTo>
                  <a:pt x="969080" y="218914"/>
                </a:lnTo>
                <a:lnTo>
                  <a:pt x="969080" y="4104"/>
                </a:lnTo>
                <a:close/>
              </a:path>
              <a:path w="1825625" h="276225" extrusionOk="0">
                <a:moveTo>
                  <a:pt x="904351" y="75149"/>
                </a:moveTo>
                <a:lnTo>
                  <a:pt x="856748" y="75149"/>
                </a:lnTo>
                <a:lnTo>
                  <a:pt x="872480" y="76583"/>
                </a:lnTo>
                <a:lnTo>
                  <a:pt x="885353" y="81659"/>
                </a:lnTo>
                <a:lnTo>
                  <a:pt x="894047" y="91538"/>
                </a:lnTo>
                <a:lnTo>
                  <a:pt x="897239" y="107378"/>
                </a:lnTo>
                <a:lnTo>
                  <a:pt x="895584" y="117698"/>
                </a:lnTo>
                <a:lnTo>
                  <a:pt x="890827" y="123598"/>
                </a:lnTo>
                <a:lnTo>
                  <a:pt x="883285" y="126553"/>
                </a:lnTo>
                <a:lnTo>
                  <a:pt x="873271" y="128037"/>
                </a:lnTo>
                <a:lnTo>
                  <a:pt x="842798" y="131835"/>
                </a:lnTo>
                <a:lnTo>
                  <a:pt x="816052" y="138574"/>
                </a:lnTo>
                <a:lnTo>
                  <a:pt x="797055" y="152439"/>
                </a:lnTo>
                <a:lnTo>
                  <a:pt x="789829" y="177617"/>
                </a:lnTo>
                <a:lnTo>
                  <a:pt x="793893" y="197964"/>
                </a:lnTo>
                <a:lnTo>
                  <a:pt x="805004" y="212110"/>
                </a:lnTo>
                <a:lnTo>
                  <a:pt x="821537" y="220367"/>
                </a:lnTo>
                <a:lnTo>
                  <a:pt x="841869" y="223050"/>
                </a:lnTo>
                <a:lnTo>
                  <a:pt x="861328" y="220933"/>
                </a:lnTo>
                <a:lnTo>
                  <a:pt x="876146" y="214786"/>
                </a:lnTo>
                <a:lnTo>
                  <a:pt x="884990" y="207344"/>
                </a:lnTo>
                <a:lnTo>
                  <a:pt x="843524" y="207344"/>
                </a:lnTo>
                <a:lnTo>
                  <a:pt x="830782" y="205242"/>
                </a:lnTo>
                <a:lnTo>
                  <a:pt x="819667" y="199191"/>
                </a:lnTo>
                <a:lnTo>
                  <a:pt x="811805" y="189573"/>
                </a:lnTo>
                <a:lnTo>
                  <a:pt x="808823" y="176769"/>
                </a:lnTo>
                <a:lnTo>
                  <a:pt x="815524" y="159144"/>
                </a:lnTo>
                <a:lnTo>
                  <a:pt x="832680" y="149725"/>
                </a:lnTo>
                <a:lnTo>
                  <a:pt x="855873" y="144952"/>
                </a:lnTo>
                <a:lnTo>
                  <a:pt x="880685" y="141262"/>
                </a:lnTo>
                <a:lnTo>
                  <a:pt x="885648" y="140425"/>
                </a:lnTo>
                <a:lnTo>
                  <a:pt x="893909" y="138760"/>
                </a:lnTo>
                <a:lnTo>
                  <a:pt x="896391" y="134645"/>
                </a:lnTo>
                <a:lnTo>
                  <a:pt x="917050" y="134645"/>
                </a:lnTo>
                <a:lnTo>
                  <a:pt x="917050" y="109033"/>
                </a:lnTo>
                <a:lnTo>
                  <a:pt x="911976" y="83867"/>
                </a:lnTo>
                <a:lnTo>
                  <a:pt x="904351" y="75149"/>
                </a:lnTo>
                <a:close/>
              </a:path>
              <a:path w="1825625" h="276225" extrusionOk="0">
                <a:moveTo>
                  <a:pt x="917050" y="191648"/>
                </a:moveTo>
                <a:lnTo>
                  <a:pt x="898873" y="191648"/>
                </a:lnTo>
                <a:lnTo>
                  <a:pt x="899688" y="202879"/>
                </a:lnTo>
                <a:lnTo>
                  <a:pt x="902905" y="211477"/>
                </a:lnTo>
                <a:lnTo>
                  <a:pt x="909682" y="216978"/>
                </a:lnTo>
                <a:lnTo>
                  <a:pt x="921176" y="218914"/>
                </a:lnTo>
                <a:lnTo>
                  <a:pt x="929437" y="218914"/>
                </a:lnTo>
                <a:lnTo>
                  <a:pt x="933573" y="218087"/>
                </a:lnTo>
                <a:lnTo>
                  <a:pt x="933573" y="203218"/>
                </a:lnTo>
                <a:lnTo>
                  <a:pt x="920348" y="203218"/>
                </a:lnTo>
                <a:lnTo>
                  <a:pt x="917137" y="199191"/>
                </a:lnTo>
                <a:lnTo>
                  <a:pt x="917050" y="191648"/>
                </a:lnTo>
                <a:close/>
              </a:path>
              <a:path w="1825625" h="276225" extrusionOk="0">
                <a:moveTo>
                  <a:pt x="917050" y="134645"/>
                </a:moveTo>
                <a:lnTo>
                  <a:pt x="897239" y="134645"/>
                </a:lnTo>
                <a:lnTo>
                  <a:pt x="897239" y="158612"/>
                </a:lnTo>
                <a:lnTo>
                  <a:pt x="898045" y="158612"/>
                </a:lnTo>
                <a:lnTo>
                  <a:pt x="893590" y="179121"/>
                </a:lnTo>
                <a:lnTo>
                  <a:pt x="881622" y="194440"/>
                </a:lnTo>
                <a:lnTo>
                  <a:pt x="864235" y="204028"/>
                </a:lnTo>
                <a:lnTo>
                  <a:pt x="843524" y="207344"/>
                </a:lnTo>
                <a:lnTo>
                  <a:pt x="884990" y="207344"/>
                </a:lnTo>
                <a:lnTo>
                  <a:pt x="887869" y="204921"/>
                </a:lnTo>
                <a:lnTo>
                  <a:pt x="898045" y="191648"/>
                </a:lnTo>
                <a:lnTo>
                  <a:pt x="917050" y="191648"/>
                </a:lnTo>
                <a:lnTo>
                  <a:pt x="917050" y="134645"/>
                </a:lnTo>
                <a:close/>
              </a:path>
              <a:path w="1825625" h="276225" extrusionOk="0">
                <a:moveTo>
                  <a:pt x="933573" y="202402"/>
                </a:moveTo>
                <a:lnTo>
                  <a:pt x="931919" y="203218"/>
                </a:lnTo>
                <a:lnTo>
                  <a:pt x="933573" y="203218"/>
                </a:lnTo>
                <a:lnTo>
                  <a:pt x="933573" y="202402"/>
                </a:lnTo>
                <a:close/>
              </a:path>
              <a:path w="1825625" h="276225" extrusionOk="0">
                <a:moveTo>
                  <a:pt x="860047" y="59474"/>
                </a:moveTo>
                <a:lnTo>
                  <a:pt x="835481" y="62492"/>
                </a:lnTo>
                <a:lnTo>
                  <a:pt x="815951" y="71857"/>
                </a:lnTo>
                <a:lnTo>
                  <a:pt x="802771" y="88041"/>
                </a:lnTo>
                <a:lnTo>
                  <a:pt x="797253" y="111514"/>
                </a:lnTo>
                <a:lnTo>
                  <a:pt x="815430" y="111514"/>
                </a:lnTo>
                <a:lnTo>
                  <a:pt x="818981" y="95032"/>
                </a:lnTo>
                <a:lnTo>
                  <a:pt x="827722" y="83731"/>
                </a:lnTo>
                <a:lnTo>
                  <a:pt x="840646" y="77231"/>
                </a:lnTo>
                <a:lnTo>
                  <a:pt x="856748" y="75149"/>
                </a:lnTo>
                <a:lnTo>
                  <a:pt x="904351" y="75149"/>
                </a:lnTo>
                <a:lnTo>
                  <a:pt x="898769" y="68767"/>
                </a:lnTo>
                <a:lnTo>
                  <a:pt x="880452" y="61410"/>
                </a:lnTo>
                <a:lnTo>
                  <a:pt x="860047" y="59474"/>
                </a:lnTo>
                <a:close/>
              </a:path>
              <a:path w="1825625" h="276225" extrusionOk="0">
                <a:moveTo>
                  <a:pt x="661770" y="64406"/>
                </a:moveTo>
                <a:lnTo>
                  <a:pt x="642765" y="64406"/>
                </a:lnTo>
                <a:lnTo>
                  <a:pt x="642765" y="218914"/>
                </a:lnTo>
                <a:lnTo>
                  <a:pt x="661770" y="218914"/>
                </a:lnTo>
                <a:lnTo>
                  <a:pt x="661770" y="128037"/>
                </a:lnTo>
                <a:lnTo>
                  <a:pt x="665550" y="106875"/>
                </a:lnTo>
                <a:lnTo>
                  <a:pt x="674867" y="90855"/>
                </a:lnTo>
                <a:lnTo>
                  <a:pt x="661770" y="90855"/>
                </a:lnTo>
                <a:lnTo>
                  <a:pt x="661770" y="64406"/>
                </a:lnTo>
                <a:close/>
              </a:path>
              <a:path w="1825625" h="276225" extrusionOk="0">
                <a:moveTo>
                  <a:pt x="756906" y="75149"/>
                </a:moveTo>
                <a:lnTo>
                  <a:pt x="710501" y="75149"/>
                </a:lnTo>
                <a:lnTo>
                  <a:pt x="729598" y="78675"/>
                </a:lnTo>
                <a:lnTo>
                  <a:pt x="741799" y="88478"/>
                </a:lnTo>
                <a:lnTo>
                  <a:pt x="748267" y="103394"/>
                </a:lnTo>
                <a:lnTo>
                  <a:pt x="750165" y="122258"/>
                </a:lnTo>
                <a:lnTo>
                  <a:pt x="750165" y="218914"/>
                </a:lnTo>
                <a:lnTo>
                  <a:pt x="769170" y="218914"/>
                </a:lnTo>
                <a:lnTo>
                  <a:pt x="769170" y="118970"/>
                </a:lnTo>
                <a:lnTo>
                  <a:pt x="766421" y="93978"/>
                </a:lnTo>
                <a:lnTo>
                  <a:pt x="757088" y="75271"/>
                </a:lnTo>
                <a:lnTo>
                  <a:pt x="756906" y="75149"/>
                </a:lnTo>
                <a:close/>
              </a:path>
              <a:path w="1825625" h="276225" extrusionOk="0">
                <a:moveTo>
                  <a:pt x="712156" y="59474"/>
                </a:moveTo>
                <a:lnTo>
                  <a:pt x="695932" y="61708"/>
                </a:lnTo>
                <a:lnTo>
                  <a:pt x="681491" y="68046"/>
                </a:lnTo>
                <a:lnTo>
                  <a:pt x="669992" y="77943"/>
                </a:lnTo>
                <a:lnTo>
                  <a:pt x="662597" y="90855"/>
                </a:lnTo>
                <a:lnTo>
                  <a:pt x="674867" y="90855"/>
                </a:lnTo>
                <a:lnTo>
                  <a:pt x="675290" y="90128"/>
                </a:lnTo>
                <a:lnTo>
                  <a:pt x="690454" y="79113"/>
                </a:lnTo>
                <a:lnTo>
                  <a:pt x="710501" y="75149"/>
                </a:lnTo>
                <a:lnTo>
                  <a:pt x="756906" y="75149"/>
                </a:lnTo>
                <a:lnTo>
                  <a:pt x="739542" y="63539"/>
                </a:lnTo>
                <a:lnTo>
                  <a:pt x="712156" y="59474"/>
                </a:lnTo>
                <a:close/>
              </a:path>
              <a:path w="1825625" h="276225" extrusionOk="0">
                <a:moveTo>
                  <a:pt x="546109" y="59474"/>
                </a:moveTo>
                <a:lnTo>
                  <a:pt x="514402" y="66094"/>
                </a:lnTo>
                <a:lnTo>
                  <a:pt x="491373" y="83943"/>
                </a:lnTo>
                <a:lnTo>
                  <a:pt x="477331" y="110005"/>
                </a:lnTo>
                <a:lnTo>
                  <a:pt x="472582" y="141262"/>
                </a:lnTo>
                <a:lnTo>
                  <a:pt x="477331" y="172506"/>
                </a:lnTo>
                <a:lnTo>
                  <a:pt x="491373" y="198569"/>
                </a:lnTo>
                <a:lnTo>
                  <a:pt x="514402" y="216426"/>
                </a:lnTo>
                <a:lnTo>
                  <a:pt x="546109" y="223050"/>
                </a:lnTo>
                <a:lnTo>
                  <a:pt x="577814" y="216426"/>
                </a:lnTo>
                <a:lnTo>
                  <a:pt x="589524" y="207344"/>
                </a:lnTo>
                <a:lnTo>
                  <a:pt x="546109" y="207344"/>
                </a:lnTo>
                <a:lnTo>
                  <a:pt x="522245" y="201664"/>
                </a:lnTo>
                <a:lnTo>
                  <a:pt x="505200" y="186691"/>
                </a:lnTo>
                <a:lnTo>
                  <a:pt x="494974" y="165524"/>
                </a:lnTo>
                <a:lnTo>
                  <a:pt x="491566" y="141262"/>
                </a:lnTo>
                <a:lnTo>
                  <a:pt x="494974" y="116986"/>
                </a:lnTo>
                <a:lnTo>
                  <a:pt x="505200" y="95809"/>
                </a:lnTo>
                <a:lnTo>
                  <a:pt x="522245" y="80831"/>
                </a:lnTo>
                <a:lnTo>
                  <a:pt x="546109" y="75149"/>
                </a:lnTo>
                <a:lnTo>
                  <a:pt x="589494" y="75149"/>
                </a:lnTo>
                <a:lnTo>
                  <a:pt x="577814" y="66094"/>
                </a:lnTo>
                <a:lnTo>
                  <a:pt x="546109" y="59474"/>
                </a:lnTo>
                <a:close/>
              </a:path>
              <a:path w="1825625" h="276225" extrusionOk="0">
                <a:moveTo>
                  <a:pt x="589494" y="75149"/>
                </a:moveTo>
                <a:lnTo>
                  <a:pt x="546109" y="75149"/>
                </a:lnTo>
                <a:lnTo>
                  <a:pt x="569958" y="80831"/>
                </a:lnTo>
                <a:lnTo>
                  <a:pt x="587000" y="95809"/>
                </a:lnTo>
                <a:lnTo>
                  <a:pt x="597230" y="116986"/>
                </a:lnTo>
                <a:lnTo>
                  <a:pt x="600641" y="141262"/>
                </a:lnTo>
                <a:lnTo>
                  <a:pt x="597230" y="165524"/>
                </a:lnTo>
                <a:lnTo>
                  <a:pt x="587000" y="186691"/>
                </a:lnTo>
                <a:lnTo>
                  <a:pt x="569958" y="201664"/>
                </a:lnTo>
                <a:lnTo>
                  <a:pt x="546109" y="207344"/>
                </a:lnTo>
                <a:lnTo>
                  <a:pt x="589524" y="207344"/>
                </a:lnTo>
                <a:lnTo>
                  <a:pt x="600839" y="198569"/>
                </a:lnTo>
                <a:lnTo>
                  <a:pt x="614877" y="172506"/>
                </a:lnTo>
                <a:lnTo>
                  <a:pt x="619625" y="141262"/>
                </a:lnTo>
                <a:lnTo>
                  <a:pt x="614877" y="110005"/>
                </a:lnTo>
                <a:lnTo>
                  <a:pt x="600839" y="83943"/>
                </a:lnTo>
                <a:lnTo>
                  <a:pt x="589494" y="75149"/>
                </a:lnTo>
                <a:close/>
              </a:path>
              <a:path w="1825625" h="276225" extrusionOk="0">
                <a:moveTo>
                  <a:pt x="450248" y="4104"/>
                </a:moveTo>
                <a:lnTo>
                  <a:pt x="431264" y="4104"/>
                </a:lnTo>
                <a:lnTo>
                  <a:pt x="431264" y="34679"/>
                </a:lnTo>
                <a:lnTo>
                  <a:pt x="450248" y="34679"/>
                </a:lnTo>
                <a:lnTo>
                  <a:pt x="450248" y="4104"/>
                </a:lnTo>
                <a:close/>
              </a:path>
              <a:path w="1825625" h="276225" extrusionOk="0">
                <a:moveTo>
                  <a:pt x="450248" y="63600"/>
                </a:moveTo>
                <a:lnTo>
                  <a:pt x="431264" y="63600"/>
                </a:lnTo>
                <a:lnTo>
                  <a:pt x="431264" y="218914"/>
                </a:lnTo>
                <a:lnTo>
                  <a:pt x="450248" y="218914"/>
                </a:lnTo>
                <a:lnTo>
                  <a:pt x="450248" y="63600"/>
                </a:lnTo>
                <a:close/>
              </a:path>
              <a:path w="1825625" h="276225" extrusionOk="0">
                <a:moveTo>
                  <a:pt x="309510" y="75149"/>
                </a:moveTo>
                <a:lnTo>
                  <a:pt x="261908" y="75149"/>
                </a:lnTo>
                <a:lnTo>
                  <a:pt x="277645" y="76583"/>
                </a:lnTo>
                <a:lnTo>
                  <a:pt x="290510" y="81659"/>
                </a:lnTo>
                <a:lnTo>
                  <a:pt x="299192" y="91538"/>
                </a:lnTo>
                <a:lnTo>
                  <a:pt x="302378" y="107378"/>
                </a:lnTo>
                <a:lnTo>
                  <a:pt x="300728" y="117698"/>
                </a:lnTo>
                <a:lnTo>
                  <a:pt x="295983" y="123598"/>
                </a:lnTo>
                <a:lnTo>
                  <a:pt x="288445" y="126553"/>
                </a:lnTo>
                <a:lnTo>
                  <a:pt x="278420" y="128037"/>
                </a:lnTo>
                <a:lnTo>
                  <a:pt x="247956" y="131835"/>
                </a:lnTo>
                <a:lnTo>
                  <a:pt x="221209" y="138574"/>
                </a:lnTo>
                <a:lnTo>
                  <a:pt x="202207" y="152439"/>
                </a:lnTo>
                <a:lnTo>
                  <a:pt x="194978" y="177617"/>
                </a:lnTo>
                <a:lnTo>
                  <a:pt x="199044" y="197964"/>
                </a:lnTo>
                <a:lnTo>
                  <a:pt x="210158" y="212110"/>
                </a:lnTo>
                <a:lnTo>
                  <a:pt x="226695" y="220367"/>
                </a:lnTo>
                <a:lnTo>
                  <a:pt x="247029" y="223050"/>
                </a:lnTo>
                <a:lnTo>
                  <a:pt x="266492" y="220933"/>
                </a:lnTo>
                <a:lnTo>
                  <a:pt x="281309" y="214786"/>
                </a:lnTo>
                <a:lnTo>
                  <a:pt x="290151" y="207344"/>
                </a:lnTo>
                <a:lnTo>
                  <a:pt x="248683" y="207344"/>
                </a:lnTo>
                <a:lnTo>
                  <a:pt x="235945" y="205242"/>
                </a:lnTo>
                <a:lnTo>
                  <a:pt x="224837" y="199191"/>
                </a:lnTo>
                <a:lnTo>
                  <a:pt x="216982" y="189573"/>
                </a:lnTo>
                <a:lnTo>
                  <a:pt x="214003" y="176769"/>
                </a:lnTo>
                <a:lnTo>
                  <a:pt x="220701" y="159144"/>
                </a:lnTo>
                <a:lnTo>
                  <a:pt x="237852" y="149725"/>
                </a:lnTo>
                <a:lnTo>
                  <a:pt x="261044" y="144952"/>
                </a:lnTo>
                <a:lnTo>
                  <a:pt x="285865" y="141262"/>
                </a:lnTo>
                <a:lnTo>
                  <a:pt x="290828" y="140425"/>
                </a:lnTo>
                <a:lnTo>
                  <a:pt x="299069" y="138760"/>
                </a:lnTo>
                <a:lnTo>
                  <a:pt x="301571" y="134645"/>
                </a:lnTo>
                <a:lnTo>
                  <a:pt x="322210" y="134645"/>
                </a:lnTo>
                <a:lnTo>
                  <a:pt x="322210" y="109033"/>
                </a:lnTo>
                <a:lnTo>
                  <a:pt x="317135" y="83867"/>
                </a:lnTo>
                <a:lnTo>
                  <a:pt x="309510" y="75149"/>
                </a:lnTo>
                <a:close/>
              </a:path>
              <a:path w="1825625" h="276225" extrusionOk="0">
                <a:moveTo>
                  <a:pt x="380878" y="17329"/>
                </a:moveTo>
                <a:lnTo>
                  <a:pt x="362700" y="17329"/>
                </a:lnTo>
                <a:lnTo>
                  <a:pt x="362700" y="63600"/>
                </a:lnTo>
                <a:lnTo>
                  <a:pt x="335434" y="63600"/>
                </a:lnTo>
                <a:lnTo>
                  <a:pt x="335434" y="79306"/>
                </a:lnTo>
                <a:lnTo>
                  <a:pt x="362700" y="79306"/>
                </a:lnTo>
                <a:lnTo>
                  <a:pt x="362700" y="185858"/>
                </a:lnTo>
                <a:lnTo>
                  <a:pt x="364389" y="202435"/>
                </a:lnTo>
                <a:lnTo>
                  <a:pt x="370025" y="213128"/>
                </a:lnTo>
                <a:lnTo>
                  <a:pt x="380467" y="218863"/>
                </a:lnTo>
                <a:lnTo>
                  <a:pt x="396574" y="220569"/>
                </a:lnTo>
                <a:lnTo>
                  <a:pt x="402343" y="220569"/>
                </a:lnTo>
                <a:lnTo>
                  <a:pt x="407317" y="219742"/>
                </a:lnTo>
                <a:lnTo>
                  <a:pt x="413086" y="219742"/>
                </a:lnTo>
                <a:lnTo>
                  <a:pt x="413086" y="204035"/>
                </a:lnTo>
                <a:lnTo>
                  <a:pt x="396541" y="204028"/>
                </a:lnTo>
                <a:lnTo>
                  <a:pt x="388547" y="202209"/>
                </a:lnTo>
                <a:lnTo>
                  <a:pt x="383771" y="198058"/>
                </a:lnTo>
                <a:lnTo>
                  <a:pt x="381472" y="191733"/>
                </a:lnTo>
                <a:lnTo>
                  <a:pt x="380878" y="183387"/>
                </a:lnTo>
                <a:lnTo>
                  <a:pt x="380878" y="78479"/>
                </a:lnTo>
                <a:lnTo>
                  <a:pt x="412259" y="78479"/>
                </a:lnTo>
                <a:lnTo>
                  <a:pt x="412259" y="62772"/>
                </a:lnTo>
                <a:lnTo>
                  <a:pt x="380878" y="62772"/>
                </a:lnTo>
                <a:lnTo>
                  <a:pt x="380878" y="17329"/>
                </a:lnTo>
                <a:close/>
              </a:path>
              <a:path w="1825625" h="276225" extrusionOk="0">
                <a:moveTo>
                  <a:pt x="322210" y="191648"/>
                </a:moveTo>
                <a:lnTo>
                  <a:pt x="304043" y="191648"/>
                </a:lnTo>
                <a:lnTo>
                  <a:pt x="304855" y="202879"/>
                </a:lnTo>
                <a:lnTo>
                  <a:pt x="308069" y="211477"/>
                </a:lnTo>
                <a:lnTo>
                  <a:pt x="314848" y="216978"/>
                </a:lnTo>
                <a:lnTo>
                  <a:pt x="326356" y="218914"/>
                </a:lnTo>
                <a:lnTo>
                  <a:pt x="334607" y="218914"/>
                </a:lnTo>
                <a:lnTo>
                  <a:pt x="338733" y="218087"/>
                </a:lnTo>
                <a:lnTo>
                  <a:pt x="338733" y="203218"/>
                </a:lnTo>
                <a:lnTo>
                  <a:pt x="325518" y="203218"/>
                </a:lnTo>
                <a:lnTo>
                  <a:pt x="322296" y="199191"/>
                </a:lnTo>
                <a:lnTo>
                  <a:pt x="322210" y="191648"/>
                </a:lnTo>
                <a:close/>
              </a:path>
              <a:path w="1825625" h="276225" extrusionOk="0">
                <a:moveTo>
                  <a:pt x="322210" y="134645"/>
                </a:moveTo>
                <a:lnTo>
                  <a:pt x="302378" y="134645"/>
                </a:lnTo>
                <a:lnTo>
                  <a:pt x="302378" y="158612"/>
                </a:lnTo>
                <a:lnTo>
                  <a:pt x="303205" y="158612"/>
                </a:lnTo>
                <a:lnTo>
                  <a:pt x="298753" y="179121"/>
                </a:lnTo>
                <a:lnTo>
                  <a:pt x="286789" y="194440"/>
                </a:lnTo>
                <a:lnTo>
                  <a:pt x="269403" y="204028"/>
                </a:lnTo>
                <a:lnTo>
                  <a:pt x="248683" y="207344"/>
                </a:lnTo>
                <a:lnTo>
                  <a:pt x="290151" y="207344"/>
                </a:lnTo>
                <a:lnTo>
                  <a:pt x="293030" y="204921"/>
                </a:lnTo>
                <a:lnTo>
                  <a:pt x="303205" y="191648"/>
                </a:lnTo>
                <a:lnTo>
                  <a:pt x="322210" y="191648"/>
                </a:lnTo>
                <a:lnTo>
                  <a:pt x="322210" y="134645"/>
                </a:lnTo>
                <a:close/>
              </a:path>
              <a:path w="1825625" h="276225" extrusionOk="0">
                <a:moveTo>
                  <a:pt x="413086" y="203218"/>
                </a:moveTo>
                <a:lnTo>
                  <a:pt x="407317" y="204035"/>
                </a:lnTo>
                <a:lnTo>
                  <a:pt x="413086" y="204035"/>
                </a:lnTo>
                <a:lnTo>
                  <a:pt x="413086" y="203218"/>
                </a:lnTo>
                <a:close/>
              </a:path>
              <a:path w="1825625" h="276225" extrusionOk="0">
                <a:moveTo>
                  <a:pt x="338733" y="202402"/>
                </a:moveTo>
                <a:lnTo>
                  <a:pt x="337078" y="203218"/>
                </a:lnTo>
                <a:lnTo>
                  <a:pt x="338733" y="203218"/>
                </a:lnTo>
                <a:lnTo>
                  <a:pt x="338733" y="202402"/>
                </a:lnTo>
                <a:close/>
              </a:path>
              <a:path w="1825625" h="276225" extrusionOk="0">
                <a:moveTo>
                  <a:pt x="265196" y="59474"/>
                </a:moveTo>
                <a:lnTo>
                  <a:pt x="240643" y="62492"/>
                </a:lnTo>
                <a:lnTo>
                  <a:pt x="221113" y="71857"/>
                </a:lnTo>
                <a:lnTo>
                  <a:pt x="207928" y="88041"/>
                </a:lnTo>
                <a:lnTo>
                  <a:pt x="202412" y="111514"/>
                </a:lnTo>
                <a:lnTo>
                  <a:pt x="220611" y="111514"/>
                </a:lnTo>
                <a:lnTo>
                  <a:pt x="224149" y="95032"/>
                </a:lnTo>
                <a:lnTo>
                  <a:pt x="232884" y="83731"/>
                </a:lnTo>
                <a:lnTo>
                  <a:pt x="245806" y="77231"/>
                </a:lnTo>
                <a:lnTo>
                  <a:pt x="261908" y="75149"/>
                </a:lnTo>
                <a:lnTo>
                  <a:pt x="309510" y="75149"/>
                </a:lnTo>
                <a:lnTo>
                  <a:pt x="303927" y="68767"/>
                </a:lnTo>
                <a:lnTo>
                  <a:pt x="285607" y="61410"/>
                </a:lnTo>
                <a:lnTo>
                  <a:pt x="265196" y="59474"/>
                </a:lnTo>
                <a:close/>
              </a:path>
              <a:path w="1825625" h="276225" extrusionOk="0">
                <a:moveTo>
                  <a:pt x="23151" y="4104"/>
                </a:moveTo>
                <a:lnTo>
                  <a:pt x="0" y="4104"/>
                </a:lnTo>
                <a:lnTo>
                  <a:pt x="0" y="218914"/>
                </a:lnTo>
                <a:lnTo>
                  <a:pt x="20679" y="218914"/>
                </a:lnTo>
                <a:lnTo>
                  <a:pt x="20679" y="37161"/>
                </a:lnTo>
                <a:lnTo>
                  <a:pt x="45838" y="37161"/>
                </a:lnTo>
                <a:lnTo>
                  <a:pt x="23151" y="4104"/>
                </a:lnTo>
                <a:close/>
              </a:path>
              <a:path w="1825625" h="276225" extrusionOk="0">
                <a:moveTo>
                  <a:pt x="45838" y="37161"/>
                </a:moveTo>
                <a:lnTo>
                  <a:pt x="21486" y="37161"/>
                </a:lnTo>
                <a:lnTo>
                  <a:pt x="146225" y="218914"/>
                </a:lnTo>
                <a:lnTo>
                  <a:pt x="169377" y="218914"/>
                </a:lnTo>
                <a:lnTo>
                  <a:pt x="169377" y="185858"/>
                </a:lnTo>
                <a:lnTo>
                  <a:pt x="147890" y="185858"/>
                </a:lnTo>
                <a:lnTo>
                  <a:pt x="45838" y="37161"/>
                </a:lnTo>
                <a:close/>
              </a:path>
              <a:path w="1825625" h="276225" extrusionOk="0">
                <a:moveTo>
                  <a:pt x="169377" y="4104"/>
                </a:moveTo>
                <a:lnTo>
                  <a:pt x="148707" y="4104"/>
                </a:lnTo>
                <a:lnTo>
                  <a:pt x="148707" y="185858"/>
                </a:lnTo>
                <a:lnTo>
                  <a:pt x="169377" y="185858"/>
                </a:lnTo>
                <a:lnTo>
                  <a:pt x="169377" y="4104"/>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86" name="Google Shape;86;p12"/>
          <p:cNvSpPr/>
          <p:nvPr/>
        </p:nvSpPr>
        <p:spPr>
          <a:xfrm>
            <a:off x="793542" y="713748"/>
            <a:ext cx="679687" cy="94341"/>
          </a:xfrm>
          <a:custGeom>
            <a:avLst/>
            <a:gdLst/>
            <a:ahLst/>
            <a:cxnLst/>
            <a:rect l="l" t="t" r="r" b="b"/>
            <a:pathLst>
              <a:path w="1120775" h="155575" extrusionOk="0">
                <a:moveTo>
                  <a:pt x="1077160" y="91463"/>
                </a:moveTo>
                <a:lnTo>
                  <a:pt x="1071360" y="98729"/>
                </a:lnTo>
                <a:lnTo>
                  <a:pt x="1087338" y="110321"/>
                </a:lnTo>
                <a:lnTo>
                  <a:pt x="1081527" y="114687"/>
                </a:lnTo>
                <a:lnTo>
                  <a:pt x="1074270" y="116143"/>
                </a:lnTo>
                <a:lnTo>
                  <a:pt x="1094594" y="116143"/>
                </a:lnTo>
                <a:lnTo>
                  <a:pt x="1113463" y="130655"/>
                </a:lnTo>
                <a:lnTo>
                  <a:pt x="1120730" y="123409"/>
                </a:lnTo>
                <a:lnTo>
                  <a:pt x="1103296" y="110321"/>
                </a:lnTo>
                <a:lnTo>
                  <a:pt x="1107829" y="104541"/>
                </a:lnTo>
                <a:lnTo>
                  <a:pt x="1094594" y="104541"/>
                </a:lnTo>
                <a:lnTo>
                  <a:pt x="1077160" y="91463"/>
                </a:lnTo>
                <a:close/>
              </a:path>
              <a:path w="1120775" h="155575" extrusionOk="0">
                <a:moveTo>
                  <a:pt x="1064114" y="0"/>
                </a:moveTo>
                <a:lnTo>
                  <a:pt x="1039345" y="5061"/>
                </a:lnTo>
                <a:lnTo>
                  <a:pt x="1021649" y="18701"/>
                </a:lnTo>
                <a:lnTo>
                  <a:pt x="1011028" y="38599"/>
                </a:lnTo>
                <a:lnTo>
                  <a:pt x="1007487" y="62437"/>
                </a:lnTo>
                <a:lnTo>
                  <a:pt x="1011028" y="86277"/>
                </a:lnTo>
                <a:lnTo>
                  <a:pt x="1021649" y="106168"/>
                </a:lnTo>
                <a:lnTo>
                  <a:pt x="1039345" y="119797"/>
                </a:lnTo>
                <a:lnTo>
                  <a:pt x="1064114" y="124854"/>
                </a:lnTo>
                <a:lnTo>
                  <a:pt x="1073360" y="124309"/>
                </a:lnTo>
                <a:lnTo>
                  <a:pt x="1081525" y="122674"/>
                </a:lnTo>
                <a:lnTo>
                  <a:pt x="1088605" y="119951"/>
                </a:lnTo>
                <a:lnTo>
                  <a:pt x="1094594" y="116143"/>
                </a:lnTo>
                <a:lnTo>
                  <a:pt x="1065538" y="116143"/>
                </a:lnTo>
                <a:lnTo>
                  <a:pt x="1045036" y="111652"/>
                </a:lnTo>
                <a:lnTo>
                  <a:pt x="1031070" y="99813"/>
                </a:lnTo>
                <a:lnTo>
                  <a:pt x="1023092" y="83074"/>
                </a:lnTo>
                <a:lnTo>
                  <a:pt x="1020555" y="63882"/>
                </a:lnTo>
                <a:lnTo>
                  <a:pt x="1023092" y="44689"/>
                </a:lnTo>
                <a:lnTo>
                  <a:pt x="1031070" y="27946"/>
                </a:lnTo>
                <a:lnTo>
                  <a:pt x="1045036" y="16104"/>
                </a:lnTo>
                <a:lnTo>
                  <a:pt x="1065538" y="11612"/>
                </a:lnTo>
                <a:lnTo>
                  <a:pt x="1097382" y="11612"/>
                </a:lnTo>
                <a:lnTo>
                  <a:pt x="1088885" y="5061"/>
                </a:lnTo>
                <a:lnTo>
                  <a:pt x="1064114" y="0"/>
                </a:lnTo>
                <a:close/>
              </a:path>
              <a:path w="1120775" h="155575" extrusionOk="0">
                <a:moveTo>
                  <a:pt x="1097382" y="11612"/>
                </a:moveTo>
                <a:lnTo>
                  <a:pt x="1065538" y="11612"/>
                </a:lnTo>
                <a:lnTo>
                  <a:pt x="1086058" y="16104"/>
                </a:lnTo>
                <a:lnTo>
                  <a:pt x="1100033" y="27946"/>
                </a:lnTo>
                <a:lnTo>
                  <a:pt x="1108014" y="44689"/>
                </a:lnTo>
                <a:lnTo>
                  <a:pt x="1110552" y="63882"/>
                </a:lnTo>
                <a:lnTo>
                  <a:pt x="1109690" y="75538"/>
                </a:lnTo>
                <a:lnTo>
                  <a:pt x="1106924" y="86383"/>
                </a:lnTo>
                <a:lnTo>
                  <a:pt x="1101982" y="96143"/>
                </a:lnTo>
                <a:lnTo>
                  <a:pt x="1094594" y="104541"/>
                </a:lnTo>
                <a:lnTo>
                  <a:pt x="1107829" y="104541"/>
                </a:lnTo>
                <a:lnTo>
                  <a:pt x="1110919" y="100602"/>
                </a:lnTo>
                <a:lnTo>
                  <a:pt x="1116367" y="89108"/>
                </a:lnTo>
                <a:lnTo>
                  <a:pt x="1119639" y="76249"/>
                </a:lnTo>
                <a:lnTo>
                  <a:pt x="1120730" y="62437"/>
                </a:lnTo>
                <a:lnTo>
                  <a:pt x="1117192" y="38599"/>
                </a:lnTo>
                <a:lnTo>
                  <a:pt x="1106577" y="18701"/>
                </a:lnTo>
                <a:lnTo>
                  <a:pt x="1097382" y="11612"/>
                </a:lnTo>
                <a:close/>
              </a:path>
              <a:path w="1120775" h="155575" extrusionOk="0">
                <a:moveTo>
                  <a:pt x="908789" y="2900"/>
                </a:moveTo>
                <a:lnTo>
                  <a:pt x="897166" y="2900"/>
                </a:lnTo>
                <a:lnTo>
                  <a:pt x="897166" y="123409"/>
                </a:lnTo>
                <a:lnTo>
                  <a:pt x="908789" y="123409"/>
                </a:lnTo>
                <a:lnTo>
                  <a:pt x="908789" y="65348"/>
                </a:lnTo>
                <a:lnTo>
                  <a:pt x="991519" y="65348"/>
                </a:lnTo>
                <a:lnTo>
                  <a:pt x="991519" y="55171"/>
                </a:lnTo>
                <a:lnTo>
                  <a:pt x="908789" y="55171"/>
                </a:lnTo>
                <a:lnTo>
                  <a:pt x="908789" y="2900"/>
                </a:lnTo>
                <a:close/>
              </a:path>
              <a:path w="1120775" h="155575" extrusionOk="0">
                <a:moveTo>
                  <a:pt x="991519" y="65348"/>
                </a:moveTo>
                <a:lnTo>
                  <a:pt x="979917" y="65348"/>
                </a:lnTo>
                <a:lnTo>
                  <a:pt x="979917" y="123409"/>
                </a:lnTo>
                <a:lnTo>
                  <a:pt x="991519" y="123409"/>
                </a:lnTo>
                <a:lnTo>
                  <a:pt x="991519" y="65348"/>
                </a:lnTo>
                <a:close/>
              </a:path>
              <a:path w="1120775" h="155575" extrusionOk="0">
                <a:moveTo>
                  <a:pt x="991519" y="2900"/>
                </a:moveTo>
                <a:lnTo>
                  <a:pt x="979917" y="2900"/>
                </a:lnTo>
                <a:lnTo>
                  <a:pt x="979917" y="55171"/>
                </a:lnTo>
                <a:lnTo>
                  <a:pt x="991519" y="55171"/>
                </a:lnTo>
                <a:lnTo>
                  <a:pt x="991519" y="2900"/>
                </a:lnTo>
                <a:close/>
              </a:path>
              <a:path w="1120775" h="155575" extrusionOk="0">
                <a:moveTo>
                  <a:pt x="830383" y="0"/>
                </a:moveTo>
                <a:lnTo>
                  <a:pt x="805608" y="5061"/>
                </a:lnTo>
                <a:lnTo>
                  <a:pt x="787909" y="18701"/>
                </a:lnTo>
                <a:lnTo>
                  <a:pt x="777287" y="38599"/>
                </a:lnTo>
                <a:lnTo>
                  <a:pt x="773746" y="62437"/>
                </a:lnTo>
                <a:lnTo>
                  <a:pt x="777287" y="86277"/>
                </a:lnTo>
                <a:lnTo>
                  <a:pt x="787909" y="106168"/>
                </a:lnTo>
                <a:lnTo>
                  <a:pt x="805608" y="119797"/>
                </a:lnTo>
                <a:lnTo>
                  <a:pt x="830383" y="124854"/>
                </a:lnTo>
                <a:lnTo>
                  <a:pt x="849324" y="121451"/>
                </a:lnTo>
                <a:lnTo>
                  <a:pt x="859820" y="114687"/>
                </a:lnTo>
                <a:lnTo>
                  <a:pt x="830383" y="114687"/>
                </a:lnTo>
                <a:lnTo>
                  <a:pt x="809880" y="110197"/>
                </a:lnTo>
                <a:lnTo>
                  <a:pt x="795903" y="98359"/>
                </a:lnTo>
                <a:lnTo>
                  <a:pt x="787912" y="81623"/>
                </a:lnTo>
                <a:lnTo>
                  <a:pt x="785368" y="62437"/>
                </a:lnTo>
                <a:lnTo>
                  <a:pt x="787912" y="43235"/>
                </a:lnTo>
                <a:lnTo>
                  <a:pt x="795903" y="26493"/>
                </a:lnTo>
                <a:lnTo>
                  <a:pt x="809880" y="14656"/>
                </a:lnTo>
                <a:lnTo>
                  <a:pt x="830383" y="10167"/>
                </a:lnTo>
                <a:lnTo>
                  <a:pt x="861064" y="10167"/>
                </a:lnTo>
                <a:lnTo>
                  <a:pt x="846639" y="2654"/>
                </a:lnTo>
                <a:lnTo>
                  <a:pt x="830383" y="0"/>
                </a:lnTo>
                <a:close/>
              </a:path>
              <a:path w="1120775" h="155575" extrusionOk="0">
                <a:moveTo>
                  <a:pt x="879742" y="76950"/>
                </a:moveTo>
                <a:lnTo>
                  <a:pt x="868120" y="76950"/>
                </a:lnTo>
                <a:lnTo>
                  <a:pt x="864064" y="92035"/>
                </a:lnTo>
                <a:lnTo>
                  <a:pt x="856327" y="103986"/>
                </a:lnTo>
                <a:lnTo>
                  <a:pt x="845052" y="111853"/>
                </a:lnTo>
                <a:lnTo>
                  <a:pt x="830383" y="114687"/>
                </a:lnTo>
                <a:lnTo>
                  <a:pt x="859820" y="114687"/>
                </a:lnTo>
                <a:lnTo>
                  <a:pt x="864321" y="111787"/>
                </a:lnTo>
                <a:lnTo>
                  <a:pt x="874689" y="96680"/>
                </a:lnTo>
                <a:lnTo>
                  <a:pt x="879742" y="76950"/>
                </a:lnTo>
                <a:close/>
              </a:path>
              <a:path w="1120775" h="155575" extrusionOk="0">
                <a:moveTo>
                  <a:pt x="861064" y="10167"/>
                </a:moveTo>
                <a:lnTo>
                  <a:pt x="830383" y="10167"/>
                </a:lnTo>
                <a:lnTo>
                  <a:pt x="842986" y="12049"/>
                </a:lnTo>
                <a:lnTo>
                  <a:pt x="853963" y="17605"/>
                </a:lnTo>
                <a:lnTo>
                  <a:pt x="862223" y="26701"/>
                </a:lnTo>
                <a:lnTo>
                  <a:pt x="866675" y="39202"/>
                </a:lnTo>
                <a:lnTo>
                  <a:pt x="878297" y="39202"/>
                </a:lnTo>
                <a:lnTo>
                  <a:pt x="872642" y="22665"/>
                </a:lnTo>
                <a:lnTo>
                  <a:pt x="861408" y="10346"/>
                </a:lnTo>
                <a:lnTo>
                  <a:pt x="861064" y="10167"/>
                </a:lnTo>
                <a:close/>
              </a:path>
              <a:path w="1120775" h="155575" extrusionOk="0">
                <a:moveTo>
                  <a:pt x="706994" y="2900"/>
                </a:moveTo>
                <a:lnTo>
                  <a:pt x="682218" y="7960"/>
                </a:lnTo>
                <a:lnTo>
                  <a:pt x="664526" y="21598"/>
                </a:lnTo>
                <a:lnTo>
                  <a:pt x="653914" y="41499"/>
                </a:lnTo>
                <a:lnTo>
                  <a:pt x="650378" y="65348"/>
                </a:lnTo>
                <a:lnTo>
                  <a:pt x="653914" y="89184"/>
                </a:lnTo>
                <a:lnTo>
                  <a:pt x="664526" y="109075"/>
                </a:lnTo>
                <a:lnTo>
                  <a:pt x="682218" y="122707"/>
                </a:lnTo>
                <a:lnTo>
                  <a:pt x="706994" y="127765"/>
                </a:lnTo>
                <a:lnTo>
                  <a:pt x="719696" y="126358"/>
                </a:lnTo>
                <a:lnTo>
                  <a:pt x="731306" y="121957"/>
                </a:lnTo>
                <a:lnTo>
                  <a:pt x="738872" y="116143"/>
                </a:lnTo>
                <a:lnTo>
                  <a:pt x="705528" y="116143"/>
                </a:lnTo>
                <a:lnTo>
                  <a:pt x="685023" y="111652"/>
                </a:lnTo>
                <a:lnTo>
                  <a:pt x="671050" y="99813"/>
                </a:lnTo>
                <a:lnTo>
                  <a:pt x="663065" y="83074"/>
                </a:lnTo>
                <a:lnTo>
                  <a:pt x="660524" y="63882"/>
                </a:lnTo>
                <a:lnTo>
                  <a:pt x="663065" y="44689"/>
                </a:lnTo>
                <a:lnTo>
                  <a:pt x="671050" y="27946"/>
                </a:lnTo>
                <a:lnTo>
                  <a:pt x="685023" y="16104"/>
                </a:lnTo>
                <a:lnTo>
                  <a:pt x="705528" y="11612"/>
                </a:lnTo>
                <a:lnTo>
                  <a:pt x="737088" y="11612"/>
                </a:lnTo>
                <a:lnTo>
                  <a:pt x="724499" y="5352"/>
                </a:lnTo>
                <a:lnTo>
                  <a:pt x="706994" y="2900"/>
                </a:lnTo>
                <a:close/>
              </a:path>
              <a:path w="1120775" h="155575" extrusionOk="0">
                <a:moveTo>
                  <a:pt x="759254" y="103096"/>
                </a:moveTo>
                <a:lnTo>
                  <a:pt x="749076" y="103096"/>
                </a:lnTo>
                <a:lnTo>
                  <a:pt x="750542" y="124854"/>
                </a:lnTo>
                <a:lnTo>
                  <a:pt x="759254" y="124854"/>
                </a:lnTo>
                <a:lnTo>
                  <a:pt x="759254" y="103096"/>
                </a:lnTo>
                <a:close/>
              </a:path>
              <a:path w="1120775" h="155575" extrusionOk="0">
                <a:moveTo>
                  <a:pt x="759254" y="62437"/>
                </a:moveTo>
                <a:lnTo>
                  <a:pt x="706994" y="62437"/>
                </a:lnTo>
                <a:lnTo>
                  <a:pt x="706994" y="72594"/>
                </a:lnTo>
                <a:lnTo>
                  <a:pt x="747631" y="72594"/>
                </a:lnTo>
                <a:lnTo>
                  <a:pt x="744931" y="89810"/>
                </a:lnTo>
                <a:lnTo>
                  <a:pt x="736922" y="103623"/>
                </a:lnTo>
                <a:lnTo>
                  <a:pt x="723742" y="112809"/>
                </a:lnTo>
                <a:lnTo>
                  <a:pt x="705528" y="116143"/>
                </a:lnTo>
                <a:lnTo>
                  <a:pt x="738872" y="116143"/>
                </a:lnTo>
                <a:lnTo>
                  <a:pt x="741280" y="114292"/>
                </a:lnTo>
                <a:lnTo>
                  <a:pt x="749076" y="103096"/>
                </a:lnTo>
                <a:lnTo>
                  <a:pt x="759254" y="103096"/>
                </a:lnTo>
                <a:lnTo>
                  <a:pt x="759254" y="62437"/>
                </a:lnTo>
                <a:close/>
              </a:path>
              <a:path w="1120775" h="155575" extrusionOk="0">
                <a:moveTo>
                  <a:pt x="737088" y="11612"/>
                </a:moveTo>
                <a:lnTo>
                  <a:pt x="705528" y="11612"/>
                </a:lnTo>
                <a:lnTo>
                  <a:pt x="721255" y="14335"/>
                </a:lnTo>
                <a:lnTo>
                  <a:pt x="733299" y="21415"/>
                </a:lnTo>
                <a:lnTo>
                  <a:pt x="741256" y="31216"/>
                </a:lnTo>
                <a:lnTo>
                  <a:pt x="744720" y="42103"/>
                </a:lnTo>
                <a:lnTo>
                  <a:pt x="756343" y="42103"/>
                </a:lnTo>
                <a:lnTo>
                  <a:pt x="750264" y="24956"/>
                </a:lnTo>
                <a:lnTo>
                  <a:pt x="739286" y="12705"/>
                </a:lnTo>
                <a:lnTo>
                  <a:pt x="737088" y="11612"/>
                </a:lnTo>
                <a:close/>
              </a:path>
              <a:path w="1120775" h="155575" extrusionOk="0">
                <a:moveTo>
                  <a:pt x="579238" y="45014"/>
                </a:moveTo>
                <a:lnTo>
                  <a:pt x="569082" y="45014"/>
                </a:lnTo>
                <a:lnTo>
                  <a:pt x="569082" y="123409"/>
                </a:lnTo>
                <a:lnTo>
                  <a:pt x="579238" y="123409"/>
                </a:lnTo>
                <a:lnTo>
                  <a:pt x="579238" y="45014"/>
                </a:lnTo>
                <a:close/>
              </a:path>
              <a:path w="1120775" h="155575" extrusionOk="0">
                <a:moveTo>
                  <a:pt x="596662" y="36281"/>
                </a:moveTo>
                <a:lnTo>
                  <a:pt x="554559" y="36281"/>
                </a:lnTo>
                <a:lnTo>
                  <a:pt x="554559" y="45014"/>
                </a:lnTo>
                <a:lnTo>
                  <a:pt x="596662" y="45014"/>
                </a:lnTo>
                <a:lnTo>
                  <a:pt x="596662" y="36281"/>
                </a:lnTo>
                <a:close/>
              </a:path>
              <a:path w="1120775" h="155575" extrusionOk="0">
                <a:moveTo>
                  <a:pt x="598107" y="4355"/>
                </a:moveTo>
                <a:lnTo>
                  <a:pt x="589395" y="4355"/>
                </a:lnTo>
                <a:lnTo>
                  <a:pt x="578664" y="6171"/>
                </a:lnTo>
                <a:lnTo>
                  <a:pt x="572155" y="11256"/>
                </a:lnTo>
                <a:lnTo>
                  <a:pt x="569187" y="19065"/>
                </a:lnTo>
                <a:lnTo>
                  <a:pt x="569082" y="36281"/>
                </a:lnTo>
                <a:lnTo>
                  <a:pt x="579238" y="36281"/>
                </a:lnTo>
                <a:lnTo>
                  <a:pt x="579238" y="11612"/>
                </a:lnTo>
                <a:lnTo>
                  <a:pt x="598107" y="11612"/>
                </a:lnTo>
                <a:lnTo>
                  <a:pt x="598107" y="4355"/>
                </a:lnTo>
                <a:close/>
              </a:path>
              <a:path w="1120775" h="155575" extrusionOk="0">
                <a:moveTo>
                  <a:pt x="598107" y="11612"/>
                </a:moveTo>
                <a:lnTo>
                  <a:pt x="595196" y="11612"/>
                </a:lnTo>
                <a:lnTo>
                  <a:pt x="598107" y="13078"/>
                </a:lnTo>
                <a:lnTo>
                  <a:pt x="598107" y="11612"/>
                </a:lnTo>
                <a:close/>
              </a:path>
              <a:path w="1120775" h="155575" extrusionOk="0">
                <a:moveTo>
                  <a:pt x="506665" y="33391"/>
                </a:moveTo>
                <a:lnTo>
                  <a:pt x="489276" y="36976"/>
                </a:lnTo>
                <a:lnTo>
                  <a:pt x="476522" y="46823"/>
                </a:lnTo>
                <a:lnTo>
                  <a:pt x="468672" y="61565"/>
                </a:lnTo>
                <a:lnTo>
                  <a:pt x="465996" y="79840"/>
                </a:lnTo>
                <a:lnTo>
                  <a:pt x="468672" y="98130"/>
                </a:lnTo>
                <a:lnTo>
                  <a:pt x="476522" y="112874"/>
                </a:lnTo>
                <a:lnTo>
                  <a:pt x="489276" y="122717"/>
                </a:lnTo>
                <a:lnTo>
                  <a:pt x="506665" y="126299"/>
                </a:lnTo>
                <a:lnTo>
                  <a:pt x="524030" y="122717"/>
                </a:lnTo>
                <a:lnTo>
                  <a:pt x="532540" y="116143"/>
                </a:lnTo>
                <a:lnTo>
                  <a:pt x="506665" y="116143"/>
                </a:lnTo>
                <a:lnTo>
                  <a:pt x="493320" y="112922"/>
                </a:lnTo>
                <a:lnTo>
                  <a:pt x="483788" y="104529"/>
                </a:lnTo>
                <a:lnTo>
                  <a:pt x="478069" y="92867"/>
                </a:lnTo>
                <a:lnTo>
                  <a:pt x="476163" y="79840"/>
                </a:lnTo>
                <a:lnTo>
                  <a:pt x="478069" y="66218"/>
                </a:lnTo>
                <a:lnTo>
                  <a:pt x="483788" y="54626"/>
                </a:lnTo>
                <a:lnTo>
                  <a:pt x="493320" y="46568"/>
                </a:lnTo>
                <a:lnTo>
                  <a:pt x="506665" y="43548"/>
                </a:lnTo>
                <a:lnTo>
                  <a:pt x="532533" y="43548"/>
                </a:lnTo>
                <a:lnTo>
                  <a:pt x="524030" y="36976"/>
                </a:lnTo>
                <a:lnTo>
                  <a:pt x="506665" y="33391"/>
                </a:lnTo>
                <a:close/>
              </a:path>
              <a:path w="1120775" h="155575" extrusionOk="0">
                <a:moveTo>
                  <a:pt x="532533" y="43548"/>
                </a:moveTo>
                <a:lnTo>
                  <a:pt x="506665" y="43548"/>
                </a:lnTo>
                <a:lnTo>
                  <a:pt x="519997" y="46771"/>
                </a:lnTo>
                <a:lnTo>
                  <a:pt x="529523" y="55168"/>
                </a:lnTo>
                <a:lnTo>
                  <a:pt x="535239" y="66828"/>
                </a:lnTo>
                <a:lnTo>
                  <a:pt x="537145" y="79840"/>
                </a:lnTo>
                <a:lnTo>
                  <a:pt x="535239" y="93481"/>
                </a:lnTo>
                <a:lnTo>
                  <a:pt x="529523" y="105075"/>
                </a:lnTo>
                <a:lnTo>
                  <a:pt x="519997" y="113127"/>
                </a:lnTo>
                <a:lnTo>
                  <a:pt x="506665" y="116143"/>
                </a:lnTo>
                <a:lnTo>
                  <a:pt x="532540" y="116143"/>
                </a:lnTo>
                <a:lnTo>
                  <a:pt x="536771" y="112874"/>
                </a:lnTo>
                <a:lnTo>
                  <a:pt x="544616" y="98130"/>
                </a:lnTo>
                <a:lnTo>
                  <a:pt x="547292" y="79840"/>
                </a:lnTo>
                <a:lnTo>
                  <a:pt x="544616" y="61565"/>
                </a:lnTo>
                <a:lnTo>
                  <a:pt x="536771" y="46823"/>
                </a:lnTo>
                <a:lnTo>
                  <a:pt x="532533" y="43548"/>
                </a:lnTo>
                <a:close/>
              </a:path>
              <a:path w="1120775" h="155575" extrusionOk="0">
                <a:moveTo>
                  <a:pt x="390511" y="45014"/>
                </a:moveTo>
                <a:lnTo>
                  <a:pt x="380354" y="45014"/>
                </a:lnTo>
                <a:lnTo>
                  <a:pt x="380354" y="104541"/>
                </a:lnTo>
                <a:lnTo>
                  <a:pt x="381262" y="113612"/>
                </a:lnTo>
                <a:lnTo>
                  <a:pt x="384345" y="119417"/>
                </a:lnTo>
                <a:lnTo>
                  <a:pt x="390148" y="122502"/>
                </a:lnTo>
                <a:lnTo>
                  <a:pt x="399212" y="123409"/>
                </a:lnTo>
                <a:lnTo>
                  <a:pt x="407935" y="123409"/>
                </a:lnTo>
                <a:lnTo>
                  <a:pt x="407935" y="114687"/>
                </a:lnTo>
                <a:lnTo>
                  <a:pt x="391977" y="114687"/>
                </a:lnTo>
                <a:lnTo>
                  <a:pt x="390511" y="110321"/>
                </a:lnTo>
                <a:lnTo>
                  <a:pt x="390511" y="45014"/>
                </a:lnTo>
                <a:close/>
              </a:path>
              <a:path w="1120775" h="155575" extrusionOk="0">
                <a:moveTo>
                  <a:pt x="407935" y="36281"/>
                </a:moveTo>
                <a:lnTo>
                  <a:pt x="365831" y="36281"/>
                </a:lnTo>
                <a:lnTo>
                  <a:pt x="365831" y="45014"/>
                </a:lnTo>
                <a:lnTo>
                  <a:pt x="407935" y="45014"/>
                </a:lnTo>
                <a:lnTo>
                  <a:pt x="407935" y="36281"/>
                </a:lnTo>
                <a:close/>
              </a:path>
              <a:path w="1120775" h="155575" extrusionOk="0">
                <a:moveTo>
                  <a:pt x="390511" y="10167"/>
                </a:moveTo>
                <a:lnTo>
                  <a:pt x="380354" y="10167"/>
                </a:lnTo>
                <a:lnTo>
                  <a:pt x="380354" y="36281"/>
                </a:lnTo>
                <a:lnTo>
                  <a:pt x="390511" y="36281"/>
                </a:lnTo>
                <a:lnTo>
                  <a:pt x="390511" y="10167"/>
                </a:lnTo>
                <a:close/>
              </a:path>
              <a:path w="1120775" h="155575" extrusionOk="0">
                <a:moveTo>
                  <a:pt x="329539" y="37747"/>
                </a:moveTo>
                <a:lnTo>
                  <a:pt x="319382" y="37747"/>
                </a:lnTo>
                <a:lnTo>
                  <a:pt x="319382" y="123409"/>
                </a:lnTo>
                <a:lnTo>
                  <a:pt x="330984" y="123409"/>
                </a:lnTo>
                <a:lnTo>
                  <a:pt x="330984" y="76950"/>
                </a:lnTo>
                <a:lnTo>
                  <a:pt x="333324" y="64632"/>
                </a:lnTo>
                <a:lnTo>
                  <a:pt x="337620" y="58082"/>
                </a:lnTo>
                <a:lnTo>
                  <a:pt x="329539" y="58082"/>
                </a:lnTo>
                <a:lnTo>
                  <a:pt x="329539" y="37747"/>
                </a:lnTo>
                <a:close/>
              </a:path>
              <a:path w="1120775" h="155575" extrusionOk="0">
                <a:moveTo>
                  <a:pt x="362920" y="36281"/>
                </a:moveTo>
                <a:lnTo>
                  <a:pt x="351788" y="37644"/>
                </a:lnTo>
                <a:lnTo>
                  <a:pt x="342421" y="41731"/>
                </a:lnTo>
                <a:lnTo>
                  <a:pt x="334958" y="48544"/>
                </a:lnTo>
                <a:lnTo>
                  <a:pt x="329539" y="58082"/>
                </a:lnTo>
                <a:lnTo>
                  <a:pt x="337620" y="58082"/>
                </a:lnTo>
                <a:lnTo>
                  <a:pt x="339884" y="54629"/>
                </a:lnTo>
                <a:lnTo>
                  <a:pt x="349979" y="48163"/>
                </a:lnTo>
                <a:lnTo>
                  <a:pt x="362920" y="46459"/>
                </a:lnTo>
                <a:lnTo>
                  <a:pt x="362920" y="36281"/>
                </a:lnTo>
                <a:close/>
              </a:path>
              <a:path w="1120775" h="155575" extrusionOk="0">
                <a:moveTo>
                  <a:pt x="295108" y="42103"/>
                </a:moveTo>
                <a:lnTo>
                  <a:pt x="265677" y="42103"/>
                </a:lnTo>
                <a:lnTo>
                  <a:pt x="274817" y="42785"/>
                </a:lnTo>
                <a:lnTo>
                  <a:pt x="282185" y="45372"/>
                </a:lnTo>
                <a:lnTo>
                  <a:pt x="287102" y="50682"/>
                </a:lnTo>
                <a:lnTo>
                  <a:pt x="288891" y="59526"/>
                </a:lnTo>
                <a:lnTo>
                  <a:pt x="288891" y="69683"/>
                </a:lnTo>
                <a:lnTo>
                  <a:pt x="284546" y="69683"/>
                </a:lnTo>
                <a:lnTo>
                  <a:pt x="275834" y="71128"/>
                </a:lnTo>
                <a:lnTo>
                  <a:pt x="258766" y="73197"/>
                </a:lnTo>
                <a:lnTo>
                  <a:pt x="243882" y="76762"/>
                </a:lnTo>
                <a:lnTo>
                  <a:pt x="233356" y="84410"/>
                </a:lnTo>
                <a:lnTo>
                  <a:pt x="229364" y="98729"/>
                </a:lnTo>
                <a:lnTo>
                  <a:pt x="231659" y="109932"/>
                </a:lnTo>
                <a:lnTo>
                  <a:pt x="237903" y="117599"/>
                </a:lnTo>
                <a:lnTo>
                  <a:pt x="247140" y="122002"/>
                </a:lnTo>
                <a:lnTo>
                  <a:pt x="258410" y="123409"/>
                </a:lnTo>
                <a:lnTo>
                  <a:pt x="269121" y="122318"/>
                </a:lnTo>
                <a:lnTo>
                  <a:pt x="277648" y="119048"/>
                </a:lnTo>
                <a:lnTo>
                  <a:pt x="279496" y="117588"/>
                </a:lnTo>
                <a:lnTo>
                  <a:pt x="258410" y="117588"/>
                </a:lnTo>
                <a:lnTo>
                  <a:pt x="251177" y="116294"/>
                </a:lnTo>
                <a:lnTo>
                  <a:pt x="245167" y="112687"/>
                </a:lnTo>
                <a:lnTo>
                  <a:pt x="241062" y="107180"/>
                </a:lnTo>
                <a:lnTo>
                  <a:pt x="239542" y="100185"/>
                </a:lnTo>
                <a:lnTo>
                  <a:pt x="243240" y="90060"/>
                </a:lnTo>
                <a:lnTo>
                  <a:pt x="252790" y="84566"/>
                </a:lnTo>
                <a:lnTo>
                  <a:pt x="265879" y="81795"/>
                </a:lnTo>
                <a:lnTo>
                  <a:pt x="280190" y="79840"/>
                </a:lnTo>
                <a:lnTo>
                  <a:pt x="283090" y="79840"/>
                </a:lnTo>
                <a:lnTo>
                  <a:pt x="287436" y="78395"/>
                </a:lnTo>
                <a:lnTo>
                  <a:pt x="288891" y="75484"/>
                </a:lnTo>
                <a:lnTo>
                  <a:pt x="301959" y="75484"/>
                </a:lnTo>
                <a:lnTo>
                  <a:pt x="301959" y="60992"/>
                </a:lnTo>
                <a:lnTo>
                  <a:pt x="299216" y="46873"/>
                </a:lnTo>
                <a:lnTo>
                  <a:pt x="295108" y="42103"/>
                </a:lnTo>
                <a:close/>
              </a:path>
              <a:path w="1120775" h="155575" extrusionOk="0">
                <a:moveTo>
                  <a:pt x="301959" y="105986"/>
                </a:moveTo>
                <a:lnTo>
                  <a:pt x="290336" y="105986"/>
                </a:lnTo>
                <a:lnTo>
                  <a:pt x="290336" y="114687"/>
                </a:lnTo>
                <a:lnTo>
                  <a:pt x="291792" y="120498"/>
                </a:lnTo>
                <a:lnTo>
                  <a:pt x="310671" y="120498"/>
                </a:lnTo>
                <a:lnTo>
                  <a:pt x="310671" y="113232"/>
                </a:lnTo>
                <a:lnTo>
                  <a:pt x="303404" y="113232"/>
                </a:lnTo>
                <a:lnTo>
                  <a:pt x="301963" y="110329"/>
                </a:lnTo>
                <a:lnTo>
                  <a:pt x="301959" y="105986"/>
                </a:lnTo>
                <a:close/>
              </a:path>
              <a:path w="1120775" h="155575" extrusionOk="0">
                <a:moveTo>
                  <a:pt x="301959" y="75484"/>
                </a:moveTo>
                <a:lnTo>
                  <a:pt x="288891" y="75484"/>
                </a:lnTo>
                <a:lnTo>
                  <a:pt x="288882" y="90060"/>
                </a:lnTo>
                <a:lnTo>
                  <a:pt x="286376" y="101667"/>
                </a:lnTo>
                <a:lnTo>
                  <a:pt x="279643" y="110329"/>
                </a:lnTo>
                <a:lnTo>
                  <a:pt x="269914" y="115727"/>
                </a:lnTo>
                <a:lnTo>
                  <a:pt x="258410" y="117588"/>
                </a:lnTo>
                <a:lnTo>
                  <a:pt x="279496" y="117588"/>
                </a:lnTo>
                <a:lnTo>
                  <a:pt x="284538" y="113603"/>
                </a:lnTo>
                <a:lnTo>
                  <a:pt x="290336" y="105986"/>
                </a:lnTo>
                <a:lnTo>
                  <a:pt x="301959" y="105986"/>
                </a:lnTo>
                <a:lnTo>
                  <a:pt x="301959" y="75484"/>
                </a:lnTo>
                <a:close/>
              </a:path>
              <a:path w="1120775" h="155575" extrusionOk="0">
                <a:moveTo>
                  <a:pt x="270033" y="33391"/>
                </a:moveTo>
                <a:lnTo>
                  <a:pt x="256213" y="35070"/>
                </a:lnTo>
                <a:lnTo>
                  <a:pt x="245526" y="40289"/>
                </a:lnTo>
                <a:lnTo>
                  <a:pt x="238381" y="49320"/>
                </a:lnTo>
                <a:lnTo>
                  <a:pt x="235186" y="62437"/>
                </a:lnTo>
                <a:lnTo>
                  <a:pt x="242453" y="62437"/>
                </a:lnTo>
                <a:lnTo>
                  <a:pt x="244241" y="53129"/>
                </a:lnTo>
                <a:lnTo>
                  <a:pt x="249157" y="46820"/>
                </a:lnTo>
                <a:lnTo>
                  <a:pt x="256527" y="43236"/>
                </a:lnTo>
                <a:lnTo>
                  <a:pt x="265677" y="42103"/>
                </a:lnTo>
                <a:lnTo>
                  <a:pt x="295108" y="42103"/>
                </a:lnTo>
                <a:lnTo>
                  <a:pt x="291984" y="38475"/>
                </a:lnTo>
                <a:lnTo>
                  <a:pt x="281758" y="34435"/>
                </a:lnTo>
                <a:lnTo>
                  <a:pt x="270033" y="33391"/>
                </a:lnTo>
                <a:close/>
              </a:path>
              <a:path w="1120775" h="155575" extrusionOk="0">
                <a:moveTo>
                  <a:pt x="146613" y="36281"/>
                </a:moveTo>
                <a:lnTo>
                  <a:pt x="136477" y="36281"/>
                </a:lnTo>
                <a:lnTo>
                  <a:pt x="136477" y="155346"/>
                </a:lnTo>
                <a:lnTo>
                  <a:pt x="146613" y="155346"/>
                </a:lnTo>
                <a:lnTo>
                  <a:pt x="146613" y="107420"/>
                </a:lnTo>
                <a:lnTo>
                  <a:pt x="156958" y="107420"/>
                </a:lnTo>
                <a:lnTo>
                  <a:pt x="153699" y="104529"/>
                </a:lnTo>
                <a:lnTo>
                  <a:pt x="148317" y="92867"/>
                </a:lnTo>
                <a:lnTo>
                  <a:pt x="146613" y="79840"/>
                </a:lnTo>
                <a:lnTo>
                  <a:pt x="148111" y="65600"/>
                </a:lnTo>
                <a:lnTo>
                  <a:pt x="153149" y="54076"/>
                </a:lnTo>
                <a:lnTo>
                  <a:pt x="155336" y="52281"/>
                </a:lnTo>
                <a:lnTo>
                  <a:pt x="146613" y="52281"/>
                </a:lnTo>
                <a:lnTo>
                  <a:pt x="146613" y="36281"/>
                </a:lnTo>
                <a:close/>
              </a:path>
              <a:path w="1120775" h="155575" extrusionOk="0">
                <a:moveTo>
                  <a:pt x="156958" y="107420"/>
                </a:moveTo>
                <a:lnTo>
                  <a:pt x="146613" y="107420"/>
                </a:lnTo>
                <a:lnTo>
                  <a:pt x="151389" y="115887"/>
                </a:lnTo>
                <a:lnTo>
                  <a:pt x="158607" y="121764"/>
                </a:lnTo>
                <a:lnTo>
                  <a:pt x="167451" y="125189"/>
                </a:lnTo>
                <a:lnTo>
                  <a:pt x="177104" y="126299"/>
                </a:lnTo>
                <a:lnTo>
                  <a:pt x="194260" y="122514"/>
                </a:lnTo>
                <a:lnTo>
                  <a:pt x="201926" y="116143"/>
                </a:lnTo>
                <a:lnTo>
                  <a:pt x="177104" y="116143"/>
                </a:lnTo>
                <a:lnTo>
                  <a:pt x="163160" y="112922"/>
                </a:lnTo>
                <a:lnTo>
                  <a:pt x="156958" y="107420"/>
                </a:lnTo>
                <a:close/>
              </a:path>
              <a:path w="1120775" h="155575" extrusionOk="0">
                <a:moveTo>
                  <a:pt x="201920" y="43548"/>
                </a:moveTo>
                <a:lnTo>
                  <a:pt x="177104" y="43548"/>
                </a:lnTo>
                <a:lnTo>
                  <a:pt x="190223" y="46771"/>
                </a:lnTo>
                <a:lnTo>
                  <a:pt x="199258" y="55168"/>
                </a:lnTo>
                <a:lnTo>
                  <a:pt x="204480" y="66828"/>
                </a:lnTo>
                <a:lnTo>
                  <a:pt x="206161" y="79840"/>
                </a:lnTo>
                <a:lnTo>
                  <a:pt x="204480" y="92867"/>
                </a:lnTo>
                <a:lnTo>
                  <a:pt x="199258" y="104529"/>
                </a:lnTo>
                <a:lnTo>
                  <a:pt x="190223" y="112922"/>
                </a:lnTo>
                <a:lnTo>
                  <a:pt x="177104" y="116143"/>
                </a:lnTo>
                <a:lnTo>
                  <a:pt x="201926" y="116143"/>
                </a:lnTo>
                <a:lnTo>
                  <a:pt x="206510" y="112332"/>
                </a:lnTo>
                <a:lnTo>
                  <a:pt x="213858" y="97520"/>
                </a:lnTo>
                <a:lnTo>
                  <a:pt x="216307" y="79840"/>
                </a:lnTo>
                <a:lnTo>
                  <a:pt x="213858" y="62175"/>
                </a:lnTo>
                <a:lnTo>
                  <a:pt x="206510" y="47365"/>
                </a:lnTo>
                <a:lnTo>
                  <a:pt x="201920" y="43548"/>
                </a:lnTo>
                <a:close/>
              </a:path>
              <a:path w="1120775" h="155575" extrusionOk="0">
                <a:moveTo>
                  <a:pt x="177104" y="33391"/>
                </a:moveTo>
                <a:lnTo>
                  <a:pt x="166842" y="34705"/>
                </a:lnTo>
                <a:lnTo>
                  <a:pt x="158065" y="38470"/>
                </a:lnTo>
                <a:lnTo>
                  <a:pt x="151186" y="44417"/>
                </a:lnTo>
                <a:lnTo>
                  <a:pt x="146613" y="52281"/>
                </a:lnTo>
                <a:lnTo>
                  <a:pt x="155336" y="52281"/>
                </a:lnTo>
                <a:lnTo>
                  <a:pt x="162542" y="46362"/>
                </a:lnTo>
                <a:lnTo>
                  <a:pt x="177104" y="43548"/>
                </a:lnTo>
                <a:lnTo>
                  <a:pt x="201920" y="43548"/>
                </a:lnTo>
                <a:lnTo>
                  <a:pt x="194260" y="37180"/>
                </a:lnTo>
                <a:lnTo>
                  <a:pt x="177104" y="33391"/>
                </a:lnTo>
                <a:close/>
              </a:path>
              <a:path w="1120775" h="155575" extrusionOk="0">
                <a:moveTo>
                  <a:pt x="65743" y="42103"/>
                </a:moveTo>
                <a:lnTo>
                  <a:pt x="36292" y="42103"/>
                </a:lnTo>
                <a:lnTo>
                  <a:pt x="45439" y="42785"/>
                </a:lnTo>
                <a:lnTo>
                  <a:pt x="52813" y="45372"/>
                </a:lnTo>
                <a:lnTo>
                  <a:pt x="57735" y="50682"/>
                </a:lnTo>
                <a:lnTo>
                  <a:pt x="59526" y="59526"/>
                </a:lnTo>
                <a:lnTo>
                  <a:pt x="59526" y="69683"/>
                </a:lnTo>
                <a:lnTo>
                  <a:pt x="55171" y="69683"/>
                </a:lnTo>
                <a:lnTo>
                  <a:pt x="46459" y="71128"/>
                </a:lnTo>
                <a:lnTo>
                  <a:pt x="29402" y="73197"/>
                </a:lnTo>
                <a:lnTo>
                  <a:pt x="14520" y="76762"/>
                </a:lnTo>
                <a:lnTo>
                  <a:pt x="3993" y="84410"/>
                </a:lnTo>
                <a:lnTo>
                  <a:pt x="0" y="98729"/>
                </a:lnTo>
                <a:lnTo>
                  <a:pt x="2292" y="109932"/>
                </a:lnTo>
                <a:lnTo>
                  <a:pt x="8533" y="117599"/>
                </a:lnTo>
                <a:lnTo>
                  <a:pt x="17766" y="122002"/>
                </a:lnTo>
                <a:lnTo>
                  <a:pt x="29035" y="123409"/>
                </a:lnTo>
                <a:lnTo>
                  <a:pt x="39748" y="122318"/>
                </a:lnTo>
                <a:lnTo>
                  <a:pt x="48281" y="119048"/>
                </a:lnTo>
                <a:lnTo>
                  <a:pt x="50131" y="117588"/>
                </a:lnTo>
                <a:lnTo>
                  <a:pt x="27590" y="117588"/>
                </a:lnTo>
                <a:lnTo>
                  <a:pt x="20356" y="116294"/>
                </a:lnTo>
                <a:lnTo>
                  <a:pt x="14342" y="112687"/>
                </a:lnTo>
                <a:lnTo>
                  <a:pt x="10233" y="107180"/>
                </a:lnTo>
                <a:lnTo>
                  <a:pt x="8711" y="100185"/>
                </a:lnTo>
                <a:lnTo>
                  <a:pt x="12408" y="90060"/>
                </a:lnTo>
                <a:lnTo>
                  <a:pt x="21957" y="84566"/>
                </a:lnTo>
                <a:lnTo>
                  <a:pt x="35048" y="81795"/>
                </a:lnTo>
                <a:lnTo>
                  <a:pt x="49370" y="79840"/>
                </a:lnTo>
                <a:lnTo>
                  <a:pt x="52281" y="79840"/>
                </a:lnTo>
                <a:lnTo>
                  <a:pt x="56637" y="78395"/>
                </a:lnTo>
                <a:lnTo>
                  <a:pt x="58082" y="75484"/>
                </a:lnTo>
                <a:lnTo>
                  <a:pt x="72594" y="75484"/>
                </a:lnTo>
                <a:lnTo>
                  <a:pt x="72594" y="60992"/>
                </a:lnTo>
                <a:lnTo>
                  <a:pt x="69851" y="46873"/>
                </a:lnTo>
                <a:lnTo>
                  <a:pt x="65743" y="42103"/>
                </a:lnTo>
                <a:close/>
              </a:path>
              <a:path w="1120775" h="155575" extrusionOk="0">
                <a:moveTo>
                  <a:pt x="72594" y="105986"/>
                </a:moveTo>
                <a:lnTo>
                  <a:pt x="60992" y="105986"/>
                </a:lnTo>
                <a:lnTo>
                  <a:pt x="60992" y="114687"/>
                </a:lnTo>
                <a:lnTo>
                  <a:pt x="62437" y="120498"/>
                </a:lnTo>
                <a:lnTo>
                  <a:pt x="81306" y="120498"/>
                </a:lnTo>
                <a:lnTo>
                  <a:pt x="81306" y="113232"/>
                </a:lnTo>
                <a:lnTo>
                  <a:pt x="74039" y="113232"/>
                </a:lnTo>
                <a:lnTo>
                  <a:pt x="72598" y="110329"/>
                </a:lnTo>
                <a:lnTo>
                  <a:pt x="72594" y="105986"/>
                </a:lnTo>
                <a:close/>
              </a:path>
              <a:path w="1120775" h="155575" extrusionOk="0">
                <a:moveTo>
                  <a:pt x="72594" y="75484"/>
                </a:moveTo>
                <a:lnTo>
                  <a:pt x="58082" y="75484"/>
                </a:lnTo>
                <a:lnTo>
                  <a:pt x="58072" y="90060"/>
                </a:lnTo>
                <a:lnTo>
                  <a:pt x="55561" y="101667"/>
                </a:lnTo>
                <a:lnTo>
                  <a:pt x="48820" y="110329"/>
                </a:lnTo>
                <a:lnTo>
                  <a:pt x="39087" y="115727"/>
                </a:lnTo>
                <a:lnTo>
                  <a:pt x="27590" y="117588"/>
                </a:lnTo>
                <a:lnTo>
                  <a:pt x="50131" y="117588"/>
                </a:lnTo>
                <a:lnTo>
                  <a:pt x="55180" y="113603"/>
                </a:lnTo>
                <a:lnTo>
                  <a:pt x="60992" y="105986"/>
                </a:lnTo>
                <a:lnTo>
                  <a:pt x="72594" y="105986"/>
                </a:lnTo>
                <a:lnTo>
                  <a:pt x="72594" y="75484"/>
                </a:lnTo>
                <a:close/>
              </a:path>
              <a:path w="1120775" h="155575" extrusionOk="0">
                <a:moveTo>
                  <a:pt x="40658" y="33391"/>
                </a:moveTo>
                <a:lnTo>
                  <a:pt x="26844" y="35070"/>
                </a:lnTo>
                <a:lnTo>
                  <a:pt x="16160" y="40289"/>
                </a:lnTo>
                <a:lnTo>
                  <a:pt x="9016" y="49320"/>
                </a:lnTo>
                <a:lnTo>
                  <a:pt x="5821" y="62437"/>
                </a:lnTo>
                <a:lnTo>
                  <a:pt x="13078" y="62437"/>
                </a:lnTo>
                <a:lnTo>
                  <a:pt x="14869" y="53129"/>
                </a:lnTo>
                <a:lnTo>
                  <a:pt x="19788" y="46820"/>
                </a:lnTo>
                <a:lnTo>
                  <a:pt x="27156" y="43236"/>
                </a:lnTo>
                <a:lnTo>
                  <a:pt x="36292" y="42103"/>
                </a:lnTo>
                <a:lnTo>
                  <a:pt x="65743" y="42103"/>
                </a:lnTo>
                <a:lnTo>
                  <a:pt x="62618" y="38475"/>
                </a:lnTo>
                <a:lnTo>
                  <a:pt x="52389" y="34435"/>
                </a:lnTo>
                <a:lnTo>
                  <a:pt x="40658" y="33391"/>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87" name="Google Shape;87;p12"/>
          <p:cNvSpPr/>
          <p:nvPr/>
        </p:nvSpPr>
        <p:spPr>
          <a:xfrm>
            <a:off x="317575" y="317967"/>
            <a:ext cx="409335" cy="334159"/>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88" name="Google Shape;88;p12"/>
          <p:cNvSpPr/>
          <p:nvPr/>
        </p:nvSpPr>
        <p:spPr>
          <a:xfrm>
            <a:off x="756840" y="317478"/>
            <a:ext cx="0" cy="335007"/>
          </a:xfrm>
          <a:custGeom>
            <a:avLst/>
            <a:gdLst/>
            <a:ahLst/>
            <a:cxnLst/>
            <a:rect l="l" t="t" r="r" b="b"/>
            <a:pathLst>
              <a:path w="120000" h="552450" extrusionOk="0">
                <a:moveTo>
                  <a:pt x="0" y="0"/>
                </a:moveTo>
                <a:lnTo>
                  <a:pt x="0" y="551868"/>
                </a:lnTo>
              </a:path>
            </a:pathLst>
          </a:custGeom>
          <a:noFill/>
          <a:ln w="3245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89" name="Google Shape;89;p12"/>
          <p:cNvSpPr txBox="1">
            <a:spLocks noGrp="1"/>
          </p:cNvSpPr>
          <p:nvPr>
            <p:ph type="title"/>
          </p:nvPr>
        </p:nvSpPr>
        <p:spPr>
          <a:xfrm>
            <a:off x="248385" y="1660113"/>
            <a:ext cx="10514927" cy="132558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487" b="1" i="0" u="none" strike="noStrike" cap="none">
                <a:solidFill>
                  <a:schemeClr val="lt1"/>
                </a:solidFill>
                <a:latin typeface="Arial"/>
                <a:ea typeface="Arial"/>
                <a:cs typeface="Arial"/>
                <a:sym typeface="Arial"/>
              </a:defRPr>
            </a:lvl1pPr>
            <a:lvl2pPr lvl="1">
              <a:spcBef>
                <a:spcPts val="0"/>
              </a:spcBef>
              <a:spcAft>
                <a:spcPts val="0"/>
              </a:spcAft>
              <a:buSzPts val="1400"/>
              <a:buNone/>
              <a:defRPr sz="1092"/>
            </a:lvl2pPr>
            <a:lvl3pPr lvl="2">
              <a:spcBef>
                <a:spcPts val="0"/>
              </a:spcBef>
              <a:spcAft>
                <a:spcPts val="0"/>
              </a:spcAft>
              <a:buSzPts val="1400"/>
              <a:buNone/>
              <a:defRPr sz="1092"/>
            </a:lvl3pPr>
            <a:lvl4pPr lvl="3">
              <a:spcBef>
                <a:spcPts val="0"/>
              </a:spcBef>
              <a:spcAft>
                <a:spcPts val="0"/>
              </a:spcAft>
              <a:buSzPts val="1400"/>
              <a:buNone/>
              <a:defRPr sz="1092"/>
            </a:lvl4pPr>
            <a:lvl5pPr lvl="4">
              <a:spcBef>
                <a:spcPts val="0"/>
              </a:spcBef>
              <a:spcAft>
                <a:spcPts val="0"/>
              </a:spcAft>
              <a:buSzPts val="1400"/>
              <a:buNone/>
              <a:defRPr sz="1092"/>
            </a:lvl5pPr>
            <a:lvl6pPr lvl="5">
              <a:spcBef>
                <a:spcPts val="0"/>
              </a:spcBef>
              <a:spcAft>
                <a:spcPts val="0"/>
              </a:spcAft>
              <a:buSzPts val="1400"/>
              <a:buNone/>
              <a:defRPr sz="1092"/>
            </a:lvl6pPr>
            <a:lvl7pPr lvl="6">
              <a:spcBef>
                <a:spcPts val="0"/>
              </a:spcBef>
              <a:spcAft>
                <a:spcPts val="0"/>
              </a:spcAft>
              <a:buSzPts val="1400"/>
              <a:buNone/>
              <a:defRPr sz="1092"/>
            </a:lvl7pPr>
            <a:lvl8pPr lvl="7">
              <a:spcBef>
                <a:spcPts val="0"/>
              </a:spcBef>
              <a:spcAft>
                <a:spcPts val="0"/>
              </a:spcAft>
              <a:buSzPts val="1400"/>
              <a:buNone/>
              <a:defRPr sz="1092"/>
            </a:lvl8pPr>
            <a:lvl9pPr lvl="8">
              <a:spcBef>
                <a:spcPts val="0"/>
              </a:spcBef>
              <a:spcAft>
                <a:spcPts val="0"/>
              </a:spcAft>
              <a:buSzPts val="1400"/>
              <a:buNone/>
              <a:defRPr sz="1092"/>
            </a:lvl9pPr>
          </a:lstStyle>
          <a:p>
            <a:endParaRPr/>
          </a:p>
        </p:txBody>
      </p:sp>
      <p:sp>
        <p:nvSpPr>
          <p:cNvPr id="90" name="Google Shape;90;p12"/>
          <p:cNvSpPr txBox="1">
            <a:spLocks noGrp="1"/>
          </p:cNvSpPr>
          <p:nvPr>
            <p:ph type="body" idx="1"/>
          </p:nvPr>
        </p:nvSpPr>
        <p:spPr>
          <a:xfrm>
            <a:off x="248384" y="2584268"/>
            <a:ext cx="10607349" cy="2369581"/>
          </a:xfrm>
          <a:prstGeom prst="rect">
            <a:avLst/>
          </a:prstGeom>
          <a:noFill/>
          <a:ln>
            <a:noFill/>
          </a:ln>
        </p:spPr>
        <p:txBody>
          <a:bodyPr spcFirstLastPara="1" wrap="square" lIns="91425" tIns="45700" rIns="91425" bIns="45700" anchor="t" anchorCtr="0">
            <a:noAutofit/>
          </a:bodyPr>
          <a:lstStyle>
            <a:lvl1pPr marL="277240" marR="0" lvl="0" indent="-138619" algn="l" rtl="0">
              <a:spcBef>
                <a:spcPts val="0"/>
              </a:spcBef>
              <a:spcAft>
                <a:spcPts val="0"/>
              </a:spcAft>
              <a:buSzPts val="1400"/>
              <a:buNone/>
              <a:defRPr sz="2911" b="0" i="0" u="none" strike="noStrike" cap="none">
                <a:solidFill>
                  <a:schemeClr val="lt1"/>
                </a:solidFill>
                <a:latin typeface="Arial"/>
                <a:ea typeface="Arial"/>
                <a:cs typeface="Arial"/>
                <a:sym typeface="Arial"/>
              </a:defRPr>
            </a:lvl1pPr>
            <a:lvl2pPr marL="554478" marR="0" lvl="1" indent="-138619" algn="l" rtl="0">
              <a:spcBef>
                <a:spcPts val="0"/>
              </a:spcBef>
              <a:spcAft>
                <a:spcPts val="0"/>
              </a:spcAft>
              <a:buSzPts val="1400"/>
              <a:buNone/>
              <a:defRPr sz="2911" b="0" i="0" u="none" strike="noStrike" cap="none">
                <a:solidFill>
                  <a:schemeClr val="lt1"/>
                </a:solidFill>
                <a:latin typeface="Arial"/>
                <a:ea typeface="Arial"/>
                <a:cs typeface="Arial"/>
                <a:sym typeface="Arial"/>
              </a:defRPr>
            </a:lvl2pPr>
            <a:lvl3pPr marL="831718" marR="0" lvl="2" indent="-138619" algn="l" rtl="0">
              <a:spcBef>
                <a:spcPts val="0"/>
              </a:spcBef>
              <a:spcAft>
                <a:spcPts val="0"/>
              </a:spcAft>
              <a:buSzPts val="1400"/>
              <a:buNone/>
              <a:defRPr sz="2911" b="0" i="0" u="none" strike="noStrike" cap="none">
                <a:solidFill>
                  <a:schemeClr val="lt1"/>
                </a:solidFill>
                <a:latin typeface="Arial"/>
                <a:ea typeface="Arial"/>
                <a:cs typeface="Arial"/>
                <a:sym typeface="Arial"/>
              </a:defRPr>
            </a:lvl3pPr>
            <a:lvl4pPr marL="1108956" marR="0" lvl="3" indent="-138619" algn="l" rtl="0">
              <a:spcBef>
                <a:spcPts val="0"/>
              </a:spcBef>
              <a:spcAft>
                <a:spcPts val="0"/>
              </a:spcAft>
              <a:buSzPts val="1400"/>
              <a:buNone/>
              <a:defRPr sz="2911" b="0" i="0" u="none" strike="noStrike" cap="none">
                <a:solidFill>
                  <a:schemeClr val="lt1"/>
                </a:solidFill>
                <a:latin typeface="Arial"/>
                <a:ea typeface="Arial"/>
                <a:cs typeface="Arial"/>
                <a:sym typeface="Arial"/>
              </a:defRPr>
            </a:lvl4pPr>
            <a:lvl5pPr marL="1386196" marR="0" lvl="4" indent="-138619" algn="l" rtl="0">
              <a:spcBef>
                <a:spcPts val="0"/>
              </a:spcBef>
              <a:spcAft>
                <a:spcPts val="0"/>
              </a:spcAft>
              <a:buSzPts val="1400"/>
              <a:buNone/>
              <a:defRPr sz="2911" b="0" i="0" u="none" strike="noStrike" cap="none">
                <a:solidFill>
                  <a:schemeClr val="lt1"/>
                </a:solidFill>
                <a:latin typeface="Arial"/>
                <a:ea typeface="Arial"/>
                <a:cs typeface="Arial"/>
                <a:sym typeface="Arial"/>
              </a:defRPr>
            </a:lvl5pPr>
            <a:lvl6pPr marL="1663434" marR="0" lvl="5" indent="-138619" algn="l" rtl="0">
              <a:spcBef>
                <a:spcPts val="0"/>
              </a:spcBef>
              <a:spcAft>
                <a:spcPts val="0"/>
              </a:spcAft>
              <a:buSzPts val="1400"/>
              <a:buNone/>
              <a:defRPr sz="1092" b="0" i="0" u="none" strike="noStrike" cap="none">
                <a:latin typeface="Arial"/>
                <a:ea typeface="Arial"/>
                <a:cs typeface="Arial"/>
                <a:sym typeface="Arial"/>
              </a:defRPr>
            </a:lvl6pPr>
            <a:lvl7pPr marL="1940674" marR="0" lvl="6" indent="-138619" algn="l" rtl="0">
              <a:spcBef>
                <a:spcPts val="0"/>
              </a:spcBef>
              <a:spcAft>
                <a:spcPts val="0"/>
              </a:spcAft>
              <a:buSzPts val="1400"/>
              <a:buNone/>
              <a:defRPr sz="1092" b="0" i="0" u="none" strike="noStrike" cap="none">
                <a:latin typeface="Arial"/>
                <a:ea typeface="Arial"/>
                <a:cs typeface="Arial"/>
                <a:sym typeface="Arial"/>
              </a:defRPr>
            </a:lvl7pPr>
            <a:lvl8pPr marL="2217914" marR="0" lvl="7" indent="-138619" algn="l" rtl="0">
              <a:spcBef>
                <a:spcPts val="0"/>
              </a:spcBef>
              <a:spcAft>
                <a:spcPts val="0"/>
              </a:spcAft>
              <a:buSzPts val="1400"/>
              <a:buNone/>
              <a:defRPr sz="1092" b="0" i="0" u="none" strike="noStrike" cap="none">
                <a:latin typeface="Arial"/>
                <a:ea typeface="Arial"/>
                <a:cs typeface="Arial"/>
                <a:sym typeface="Arial"/>
              </a:defRPr>
            </a:lvl8pPr>
            <a:lvl9pPr marL="2495152" marR="0" lvl="8" indent="-138619" algn="l" rtl="0">
              <a:spcBef>
                <a:spcPts val="0"/>
              </a:spcBef>
              <a:spcAft>
                <a:spcPts val="0"/>
              </a:spcAft>
              <a:buSzPts val="1400"/>
              <a:buNone/>
              <a:defRPr sz="1092" b="0" i="0" u="none" strike="noStrike" cap="none">
                <a:latin typeface="Arial"/>
                <a:ea typeface="Arial"/>
                <a:cs typeface="Arial"/>
                <a:sym typeface="Arial"/>
              </a:defRPr>
            </a:lvl9pPr>
          </a:lstStyle>
          <a:p>
            <a:endParaRPr/>
          </a:p>
        </p:txBody>
      </p:sp>
      <p:sp>
        <p:nvSpPr>
          <p:cNvPr id="91" name="Google Shape;91;p12"/>
          <p:cNvSpPr txBox="1">
            <a:spLocks noGrp="1"/>
          </p:cNvSpPr>
          <p:nvPr>
            <p:ph type="body" idx="2"/>
          </p:nvPr>
        </p:nvSpPr>
        <p:spPr>
          <a:xfrm>
            <a:off x="317701" y="6524921"/>
            <a:ext cx="11557563" cy="231039"/>
          </a:xfrm>
          <a:prstGeom prst="rect">
            <a:avLst/>
          </a:prstGeom>
          <a:noFill/>
          <a:ln>
            <a:noFill/>
          </a:ln>
        </p:spPr>
        <p:txBody>
          <a:bodyPr spcFirstLastPara="1" wrap="square" lIns="91425" tIns="45700" rIns="91425" bIns="45700" anchor="t" anchorCtr="0">
            <a:noAutofit/>
          </a:bodyPr>
          <a:lstStyle>
            <a:lvl1pPr marL="277240" marR="0" lvl="0" indent="-138619" algn="l" rtl="0">
              <a:spcBef>
                <a:spcPts val="0"/>
              </a:spcBef>
              <a:spcAft>
                <a:spcPts val="0"/>
              </a:spcAft>
              <a:buSzPts val="1400"/>
              <a:buNone/>
              <a:defRPr sz="879" b="0" i="0" u="none" strike="noStrike" cap="none">
                <a:solidFill>
                  <a:schemeClr val="lt1"/>
                </a:solidFill>
                <a:latin typeface="Arial"/>
                <a:ea typeface="Arial"/>
                <a:cs typeface="Arial"/>
                <a:sym typeface="Arial"/>
              </a:defRPr>
            </a:lvl1pPr>
            <a:lvl2pPr marL="554478" marR="0" lvl="1" indent="-138619" algn="l" rtl="0">
              <a:spcBef>
                <a:spcPts val="0"/>
              </a:spcBef>
              <a:spcAft>
                <a:spcPts val="0"/>
              </a:spcAft>
              <a:buSzPts val="1400"/>
              <a:buNone/>
              <a:defRPr sz="879" b="0" i="0" u="none" strike="noStrike" cap="none">
                <a:solidFill>
                  <a:schemeClr val="lt1"/>
                </a:solidFill>
                <a:latin typeface="Arial"/>
                <a:ea typeface="Arial"/>
                <a:cs typeface="Arial"/>
                <a:sym typeface="Arial"/>
              </a:defRPr>
            </a:lvl2pPr>
            <a:lvl3pPr marL="831718" marR="0" lvl="2" indent="-138619" algn="l" rtl="0">
              <a:spcBef>
                <a:spcPts val="0"/>
              </a:spcBef>
              <a:spcAft>
                <a:spcPts val="0"/>
              </a:spcAft>
              <a:buSzPts val="1400"/>
              <a:buNone/>
              <a:defRPr sz="879" b="0" i="0" u="none" strike="noStrike" cap="none">
                <a:solidFill>
                  <a:schemeClr val="lt1"/>
                </a:solidFill>
                <a:latin typeface="Arial"/>
                <a:ea typeface="Arial"/>
                <a:cs typeface="Arial"/>
                <a:sym typeface="Arial"/>
              </a:defRPr>
            </a:lvl3pPr>
            <a:lvl4pPr marL="1108956" marR="0" lvl="3" indent="-138619" algn="l" rtl="0">
              <a:spcBef>
                <a:spcPts val="0"/>
              </a:spcBef>
              <a:spcAft>
                <a:spcPts val="0"/>
              </a:spcAft>
              <a:buSzPts val="1400"/>
              <a:buNone/>
              <a:defRPr sz="879" b="0" i="0" u="none" strike="noStrike" cap="none">
                <a:solidFill>
                  <a:schemeClr val="lt1"/>
                </a:solidFill>
                <a:latin typeface="Arial"/>
                <a:ea typeface="Arial"/>
                <a:cs typeface="Arial"/>
                <a:sym typeface="Arial"/>
              </a:defRPr>
            </a:lvl4pPr>
            <a:lvl5pPr marL="1386196" marR="0" lvl="4" indent="-138619" algn="l" rtl="0">
              <a:spcBef>
                <a:spcPts val="0"/>
              </a:spcBef>
              <a:spcAft>
                <a:spcPts val="0"/>
              </a:spcAft>
              <a:buSzPts val="1400"/>
              <a:buNone/>
              <a:defRPr sz="879" b="0" i="0" u="none" strike="noStrike" cap="none">
                <a:solidFill>
                  <a:schemeClr val="lt1"/>
                </a:solidFill>
                <a:latin typeface="Arial"/>
                <a:ea typeface="Arial"/>
                <a:cs typeface="Arial"/>
                <a:sym typeface="Arial"/>
              </a:defRPr>
            </a:lvl5pPr>
            <a:lvl6pPr marL="1663434" marR="0" lvl="5" indent="-138619" algn="l" rtl="0">
              <a:spcBef>
                <a:spcPts val="0"/>
              </a:spcBef>
              <a:spcAft>
                <a:spcPts val="0"/>
              </a:spcAft>
              <a:buSzPts val="1400"/>
              <a:buNone/>
              <a:defRPr sz="1092" b="0" i="0" u="none" strike="noStrike" cap="none">
                <a:latin typeface="Arial"/>
                <a:ea typeface="Arial"/>
                <a:cs typeface="Arial"/>
                <a:sym typeface="Arial"/>
              </a:defRPr>
            </a:lvl6pPr>
            <a:lvl7pPr marL="1940674" marR="0" lvl="6" indent="-138619" algn="l" rtl="0">
              <a:spcBef>
                <a:spcPts val="0"/>
              </a:spcBef>
              <a:spcAft>
                <a:spcPts val="0"/>
              </a:spcAft>
              <a:buSzPts val="1400"/>
              <a:buNone/>
              <a:defRPr sz="1092" b="0" i="0" u="none" strike="noStrike" cap="none">
                <a:latin typeface="Arial"/>
                <a:ea typeface="Arial"/>
                <a:cs typeface="Arial"/>
                <a:sym typeface="Arial"/>
              </a:defRPr>
            </a:lvl7pPr>
            <a:lvl8pPr marL="2217914" marR="0" lvl="7" indent="-138619" algn="l" rtl="0">
              <a:spcBef>
                <a:spcPts val="0"/>
              </a:spcBef>
              <a:spcAft>
                <a:spcPts val="0"/>
              </a:spcAft>
              <a:buSzPts val="1400"/>
              <a:buNone/>
              <a:defRPr sz="1092" b="0" i="0" u="none" strike="noStrike" cap="none">
                <a:latin typeface="Arial"/>
                <a:ea typeface="Arial"/>
                <a:cs typeface="Arial"/>
                <a:sym typeface="Arial"/>
              </a:defRPr>
            </a:lvl8pPr>
            <a:lvl9pPr marL="2495152" marR="0" lvl="8" indent="-138619" algn="l" rtl="0">
              <a:spcBef>
                <a:spcPts val="0"/>
              </a:spcBef>
              <a:spcAft>
                <a:spcPts val="0"/>
              </a:spcAft>
              <a:buSzPts val="1400"/>
              <a:buNone/>
              <a:defRPr sz="1092" b="0" i="0" u="none" strike="noStrike" cap="none">
                <a:latin typeface="Arial"/>
                <a:ea typeface="Arial"/>
                <a:cs typeface="Arial"/>
                <a:sym typeface="Arial"/>
              </a:defRPr>
            </a:lvl9pPr>
          </a:lstStyle>
          <a:p>
            <a:endParaRPr/>
          </a:p>
        </p:txBody>
      </p:sp>
    </p:spTree>
    <p:extLst>
      <p:ext uri="{BB962C8B-B14F-4D97-AF65-F5344CB8AC3E}">
        <p14:creationId xmlns:p14="http://schemas.microsoft.com/office/powerpoint/2010/main" val="113857361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tandard colour slide_Green">
  <p:cSld name="Standard colour slide_Green">
    <p:spTree>
      <p:nvGrpSpPr>
        <p:cNvPr id="1" name="Shape 92"/>
        <p:cNvGrpSpPr/>
        <p:nvPr/>
      </p:nvGrpSpPr>
      <p:grpSpPr>
        <a:xfrm>
          <a:off x="0" y="0"/>
          <a:ext cx="0" cy="0"/>
          <a:chOff x="0" y="0"/>
          <a:chExt cx="0" cy="0"/>
        </a:xfrm>
      </p:grpSpPr>
      <p:sp>
        <p:nvSpPr>
          <p:cNvPr id="93" name="Google Shape;93;p13"/>
          <p:cNvSpPr/>
          <p:nvPr/>
        </p:nvSpPr>
        <p:spPr>
          <a:xfrm>
            <a:off x="0" y="2"/>
            <a:ext cx="12192000" cy="6857615"/>
          </a:xfrm>
          <a:custGeom>
            <a:avLst/>
            <a:gdLst/>
            <a:ahLst/>
            <a:cxnLst/>
            <a:rect l="l" t="t" r="r" b="b"/>
            <a:pathLst>
              <a:path w="20104100" h="11308715" extrusionOk="0">
                <a:moveTo>
                  <a:pt x="0" y="11308556"/>
                </a:moveTo>
                <a:lnTo>
                  <a:pt x="20104099" y="11308556"/>
                </a:lnTo>
                <a:lnTo>
                  <a:pt x="20104099" y="0"/>
                </a:lnTo>
                <a:lnTo>
                  <a:pt x="0" y="0"/>
                </a:lnTo>
                <a:lnTo>
                  <a:pt x="0" y="11308556"/>
                </a:lnTo>
                <a:close/>
              </a:path>
            </a:pathLst>
          </a:custGeom>
          <a:solidFill>
            <a:srgbClr val="166B1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94" name="Google Shape;94;p13"/>
          <p:cNvSpPr txBox="1"/>
          <p:nvPr/>
        </p:nvSpPr>
        <p:spPr>
          <a:xfrm>
            <a:off x="317575" y="1424455"/>
            <a:ext cx="10514927" cy="1325584"/>
          </a:xfrm>
          <a:prstGeom prst="rect">
            <a:avLst/>
          </a:prstGeom>
          <a:noFill/>
          <a:ln>
            <a:noFill/>
          </a:ln>
        </p:spPr>
        <p:txBody>
          <a:bodyPr spcFirstLastPara="1" wrap="square" lIns="55440" tIns="27713" rIns="55440" bIns="27713"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092" b="0" i="0" u="none" strike="noStrike" cap="none">
              <a:solidFill>
                <a:srgbClr val="000000"/>
              </a:solidFill>
              <a:latin typeface="Calibri"/>
              <a:ea typeface="Calibri"/>
              <a:cs typeface="Calibri"/>
              <a:sym typeface="Calibri"/>
            </a:endParaRPr>
          </a:p>
        </p:txBody>
      </p:sp>
      <p:sp>
        <p:nvSpPr>
          <p:cNvPr id="95" name="Google Shape;95;p13"/>
          <p:cNvSpPr/>
          <p:nvPr/>
        </p:nvSpPr>
        <p:spPr>
          <a:xfrm>
            <a:off x="317501" y="6386296"/>
            <a:ext cx="11557369" cy="0"/>
          </a:xfrm>
          <a:custGeom>
            <a:avLst/>
            <a:gdLst/>
            <a:ahLst/>
            <a:cxnLst/>
            <a:rect l="l" t="t" r="r" b="b"/>
            <a:pathLst>
              <a:path w="19057620" h="120000" extrusionOk="0">
                <a:moveTo>
                  <a:pt x="0" y="0"/>
                </a:moveTo>
                <a:lnTo>
                  <a:pt x="19057011" y="0"/>
                </a:lnTo>
              </a:path>
            </a:pathLst>
          </a:custGeom>
          <a:noFill/>
          <a:ln w="41875"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96" name="Google Shape;96;p13"/>
          <p:cNvSpPr/>
          <p:nvPr/>
        </p:nvSpPr>
        <p:spPr>
          <a:xfrm>
            <a:off x="792049" y="514577"/>
            <a:ext cx="1155660" cy="167503"/>
          </a:xfrm>
          <a:custGeom>
            <a:avLst/>
            <a:gdLst/>
            <a:ahLst/>
            <a:cxnLst/>
            <a:rect l="l" t="t" r="r" b="b"/>
            <a:pathLst>
              <a:path w="1905635" h="276225" extrusionOk="0">
                <a:moveTo>
                  <a:pt x="1836551" y="59474"/>
                </a:moveTo>
                <a:lnTo>
                  <a:pt x="1804672" y="66562"/>
                </a:lnTo>
                <a:lnTo>
                  <a:pt x="1782858" y="85192"/>
                </a:lnTo>
                <a:lnTo>
                  <a:pt x="1770335" y="111410"/>
                </a:lnTo>
                <a:lnTo>
                  <a:pt x="1766333" y="141262"/>
                </a:lnTo>
                <a:lnTo>
                  <a:pt x="1770335" y="172869"/>
                </a:lnTo>
                <a:lnTo>
                  <a:pt x="1782858" y="198891"/>
                </a:lnTo>
                <a:lnTo>
                  <a:pt x="1804672" y="216547"/>
                </a:lnTo>
                <a:lnTo>
                  <a:pt x="1836551" y="223050"/>
                </a:lnTo>
                <a:lnTo>
                  <a:pt x="1862357" y="219283"/>
                </a:lnTo>
                <a:lnTo>
                  <a:pt x="1881887" y="208392"/>
                </a:lnTo>
                <a:lnTo>
                  <a:pt x="1882719" y="207344"/>
                </a:lnTo>
                <a:lnTo>
                  <a:pt x="1836551" y="207344"/>
                </a:lnTo>
                <a:lnTo>
                  <a:pt x="1813216" y="201745"/>
                </a:lnTo>
                <a:lnTo>
                  <a:pt x="1797315" y="187320"/>
                </a:lnTo>
                <a:lnTo>
                  <a:pt x="1788229" y="167627"/>
                </a:lnTo>
                <a:lnTo>
                  <a:pt x="1785338" y="146225"/>
                </a:lnTo>
                <a:lnTo>
                  <a:pt x="1905039" y="146225"/>
                </a:lnTo>
                <a:lnTo>
                  <a:pt x="1903614" y="130519"/>
                </a:lnTo>
                <a:lnTo>
                  <a:pt x="1785338" y="130519"/>
                </a:lnTo>
                <a:lnTo>
                  <a:pt x="1790314" y="110026"/>
                </a:lnTo>
                <a:lnTo>
                  <a:pt x="1800409" y="92312"/>
                </a:lnTo>
                <a:lnTo>
                  <a:pt x="1815772" y="79862"/>
                </a:lnTo>
                <a:lnTo>
                  <a:pt x="1836551" y="75160"/>
                </a:lnTo>
                <a:lnTo>
                  <a:pt x="1877644" y="75160"/>
                </a:lnTo>
                <a:lnTo>
                  <a:pt x="1868765" y="67002"/>
                </a:lnTo>
                <a:lnTo>
                  <a:pt x="1836551" y="59474"/>
                </a:lnTo>
                <a:close/>
              </a:path>
              <a:path w="1905635" h="276225" extrusionOk="0">
                <a:moveTo>
                  <a:pt x="1904308" y="167701"/>
                </a:moveTo>
                <a:lnTo>
                  <a:pt x="1885282" y="167701"/>
                </a:lnTo>
                <a:lnTo>
                  <a:pt x="1879189" y="183658"/>
                </a:lnTo>
                <a:lnTo>
                  <a:pt x="1869292" y="196200"/>
                </a:lnTo>
                <a:lnTo>
                  <a:pt x="1855207" y="204404"/>
                </a:lnTo>
                <a:lnTo>
                  <a:pt x="1836551" y="207344"/>
                </a:lnTo>
                <a:lnTo>
                  <a:pt x="1882719" y="207344"/>
                </a:lnTo>
                <a:lnTo>
                  <a:pt x="1895688" y="190993"/>
                </a:lnTo>
                <a:lnTo>
                  <a:pt x="1904308" y="167701"/>
                </a:lnTo>
                <a:close/>
              </a:path>
              <a:path w="1905635" h="276225" extrusionOk="0">
                <a:moveTo>
                  <a:pt x="1905114" y="146225"/>
                </a:moveTo>
                <a:lnTo>
                  <a:pt x="1905114" y="147053"/>
                </a:lnTo>
                <a:lnTo>
                  <a:pt x="1905114" y="146225"/>
                </a:lnTo>
                <a:close/>
              </a:path>
              <a:path w="1905635" h="276225" extrusionOk="0">
                <a:moveTo>
                  <a:pt x="1877644" y="75160"/>
                </a:moveTo>
                <a:lnTo>
                  <a:pt x="1836551" y="75160"/>
                </a:lnTo>
                <a:lnTo>
                  <a:pt x="1857077" y="79742"/>
                </a:lnTo>
                <a:lnTo>
                  <a:pt x="1872488" y="91994"/>
                </a:lnTo>
                <a:lnTo>
                  <a:pt x="1882326" y="109668"/>
                </a:lnTo>
                <a:lnTo>
                  <a:pt x="1886131" y="130519"/>
                </a:lnTo>
                <a:lnTo>
                  <a:pt x="1903614" y="130519"/>
                </a:lnTo>
                <a:lnTo>
                  <a:pt x="1902196" y="114899"/>
                </a:lnTo>
                <a:lnTo>
                  <a:pt x="1890363" y="86846"/>
                </a:lnTo>
                <a:lnTo>
                  <a:pt x="1877644" y="75160"/>
                </a:lnTo>
                <a:close/>
              </a:path>
              <a:path w="1905635" h="276225" extrusionOk="0">
                <a:moveTo>
                  <a:pt x="1706031" y="64437"/>
                </a:moveTo>
                <a:lnTo>
                  <a:pt x="1688681" y="64437"/>
                </a:lnTo>
                <a:lnTo>
                  <a:pt x="1688681" y="218914"/>
                </a:lnTo>
                <a:lnTo>
                  <a:pt x="1707665" y="218914"/>
                </a:lnTo>
                <a:lnTo>
                  <a:pt x="1707665" y="136320"/>
                </a:lnTo>
                <a:lnTo>
                  <a:pt x="1711824" y="113720"/>
                </a:lnTo>
                <a:lnTo>
                  <a:pt x="1720218" y="100792"/>
                </a:lnTo>
                <a:lnTo>
                  <a:pt x="1706031" y="100792"/>
                </a:lnTo>
                <a:lnTo>
                  <a:pt x="1706031" y="64437"/>
                </a:lnTo>
                <a:close/>
              </a:path>
              <a:path w="1905635" h="276225" extrusionOk="0">
                <a:moveTo>
                  <a:pt x="1765506" y="61956"/>
                </a:moveTo>
                <a:lnTo>
                  <a:pt x="1745886" y="64070"/>
                </a:lnTo>
                <a:lnTo>
                  <a:pt x="1729359" y="71452"/>
                </a:lnTo>
                <a:lnTo>
                  <a:pt x="1716239" y="83794"/>
                </a:lnTo>
                <a:lnTo>
                  <a:pt x="1706838" y="100792"/>
                </a:lnTo>
                <a:lnTo>
                  <a:pt x="1720218" y="100792"/>
                </a:lnTo>
                <a:lnTo>
                  <a:pt x="1723577" y="95620"/>
                </a:lnTo>
                <a:lnTo>
                  <a:pt x="1741833" y="84030"/>
                </a:lnTo>
                <a:lnTo>
                  <a:pt x="1765506" y="80960"/>
                </a:lnTo>
                <a:lnTo>
                  <a:pt x="1765506" y="61956"/>
                </a:lnTo>
                <a:close/>
              </a:path>
              <a:path w="1905635" h="276225" extrusionOk="0">
                <a:moveTo>
                  <a:pt x="1637447" y="17350"/>
                </a:moveTo>
                <a:lnTo>
                  <a:pt x="1619270" y="17350"/>
                </a:lnTo>
                <a:lnTo>
                  <a:pt x="1619270" y="63600"/>
                </a:lnTo>
                <a:lnTo>
                  <a:pt x="1592014" y="63600"/>
                </a:lnTo>
                <a:lnTo>
                  <a:pt x="1592014" y="79306"/>
                </a:lnTo>
                <a:lnTo>
                  <a:pt x="1619270" y="79306"/>
                </a:lnTo>
                <a:lnTo>
                  <a:pt x="1619270" y="185889"/>
                </a:lnTo>
                <a:lnTo>
                  <a:pt x="1620962" y="202453"/>
                </a:lnTo>
                <a:lnTo>
                  <a:pt x="1626606" y="213136"/>
                </a:lnTo>
                <a:lnTo>
                  <a:pt x="1637050" y="218865"/>
                </a:lnTo>
                <a:lnTo>
                  <a:pt x="1653143" y="220569"/>
                </a:lnTo>
                <a:lnTo>
                  <a:pt x="1658933" y="220569"/>
                </a:lnTo>
                <a:lnTo>
                  <a:pt x="1663886" y="219762"/>
                </a:lnTo>
                <a:lnTo>
                  <a:pt x="1669666" y="219762"/>
                </a:lnTo>
                <a:lnTo>
                  <a:pt x="1669666" y="204067"/>
                </a:lnTo>
                <a:lnTo>
                  <a:pt x="1653143" y="204067"/>
                </a:lnTo>
                <a:lnTo>
                  <a:pt x="1645116" y="202224"/>
                </a:lnTo>
                <a:lnTo>
                  <a:pt x="1640340" y="198068"/>
                </a:lnTo>
                <a:lnTo>
                  <a:pt x="1638041" y="191746"/>
                </a:lnTo>
                <a:lnTo>
                  <a:pt x="1637447" y="183408"/>
                </a:lnTo>
                <a:lnTo>
                  <a:pt x="1637447" y="78479"/>
                </a:lnTo>
                <a:lnTo>
                  <a:pt x="1668849" y="78479"/>
                </a:lnTo>
                <a:lnTo>
                  <a:pt x="1668849" y="62783"/>
                </a:lnTo>
                <a:lnTo>
                  <a:pt x="1637447" y="62783"/>
                </a:lnTo>
                <a:lnTo>
                  <a:pt x="1637447" y="17350"/>
                </a:lnTo>
                <a:close/>
              </a:path>
              <a:path w="1905635" h="276225" extrusionOk="0">
                <a:moveTo>
                  <a:pt x="1669666" y="203218"/>
                </a:moveTo>
                <a:lnTo>
                  <a:pt x="1663886" y="204067"/>
                </a:lnTo>
                <a:lnTo>
                  <a:pt x="1669666" y="204067"/>
                </a:lnTo>
                <a:lnTo>
                  <a:pt x="1669666" y="203218"/>
                </a:lnTo>
                <a:close/>
              </a:path>
              <a:path w="1905635" h="276225" extrusionOk="0">
                <a:moveTo>
                  <a:pt x="1473850" y="64437"/>
                </a:moveTo>
                <a:lnTo>
                  <a:pt x="1454866" y="64437"/>
                </a:lnTo>
                <a:lnTo>
                  <a:pt x="1454866" y="218914"/>
                </a:lnTo>
                <a:lnTo>
                  <a:pt x="1473850" y="218914"/>
                </a:lnTo>
                <a:lnTo>
                  <a:pt x="1473850" y="128048"/>
                </a:lnTo>
                <a:lnTo>
                  <a:pt x="1477645" y="106881"/>
                </a:lnTo>
                <a:lnTo>
                  <a:pt x="1486977" y="90855"/>
                </a:lnTo>
                <a:lnTo>
                  <a:pt x="1473850" y="90855"/>
                </a:lnTo>
                <a:lnTo>
                  <a:pt x="1473850" y="64437"/>
                </a:lnTo>
                <a:close/>
              </a:path>
              <a:path w="1905635" h="276225" extrusionOk="0">
                <a:moveTo>
                  <a:pt x="1569025" y="75160"/>
                </a:moveTo>
                <a:lnTo>
                  <a:pt x="1522602" y="75160"/>
                </a:lnTo>
                <a:lnTo>
                  <a:pt x="1541699" y="78684"/>
                </a:lnTo>
                <a:lnTo>
                  <a:pt x="1553900" y="88484"/>
                </a:lnTo>
                <a:lnTo>
                  <a:pt x="1560368" y="103396"/>
                </a:lnTo>
                <a:lnTo>
                  <a:pt x="1562266" y="122258"/>
                </a:lnTo>
                <a:lnTo>
                  <a:pt x="1562266" y="218914"/>
                </a:lnTo>
                <a:lnTo>
                  <a:pt x="1581271" y="218914"/>
                </a:lnTo>
                <a:lnTo>
                  <a:pt x="1581271" y="118970"/>
                </a:lnTo>
                <a:lnTo>
                  <a:pt x="1578522" y="93978"/>
                </a:lnTo>
                <a:lnTo>
                  <a:pt x="1569191" y="75271"/>
                </a:lnTo>
                <a:lnTo>
                  <a:pt x="1569025" y="75160"/>
                </a:lnTo>
                <a:close/>
              </a:path>
              <a:path w="1905635" h="276225" extrusionOk="0">
                <a:moveTo>
                  <a:pt x="1524278" y="59474"/>
                </a:moveTo>
                <a:lnTo>
                  <a:pt x="1508047" y="61708"/>
                </a:lnTo>
                <a:lnTo>
                  <a:pt x="1493598" y="68046"/>
                </a:lnTo>
                <a:lnTo>
                  <a:pt x="1482094" y="77943"/>
                </a:lnTo>
                <a:lnTo>
                  <a:pt x="1474698" y="90855"/>
                </a:lnTo>
                <a:lnTo>
                  <a:pt x="1486977" y="90855"/>
                </a:lnTo>
                <a:lnTo>
                  <a:pt x="1487397" y="90134"/>
                </a:lnTo>
                <a:lnTo>
                  <a:pt x="1502563" y="79122"/>
                </a:lnTo>
                <a:lnTo>
                  <a:pt x="1522602" y="75160"/>
                </a:lnTo>
                <a:lnTo>
                  <a:pt x="1569025" y="75160"/>
                </a:lnTo>
                <a:lnTo>
                  <a:pt x="1551652" y="63539"/>
                </a:lnTo>
                <a:lnTo>
                  <a:pt x="1524278" y="59474"/>
                </a:lnTo>
                <a:close/>
              </a:path>
              <a:path w="1905635" h="276225" extrusionOk="0">
                <a:moveTo>
                  <a:pt x="1364817" y="59474"/>
                </a:moveTo>
                <a:lnTo>
                  <a:pt x="1332937" y="66562"/>
                </a:lnTo>
                <a:lnTo>
                  <a:pt x="1311123" y="85192"/>
                </a:lnTo>
                <a:lnTo>
                  <a:pt x="1298601" y="111410"/>
                </a:lnTo>
                <a:lnTo>
                  <a:pt x="1294599" y="141262"/>
                </a:lnTo>
                <a:lnTo>
                  <a:pt x="1298601" y="172869"/>
                </a:lnTo>
                <a:lnTo>
                  <a:pt x="1311123" y="198891"/>
                </a:lnTo>
                <a:lnTo>
                  <a:pt x="1332937" y="216547"/>
                </a:lnTo>
                <a:lnTo>
                  <a:pt x="1364817" y="223050"/>
                </a:lnTo>
                <a:lnTo>
                  <a:pt x="1390614" y="219283"/>
                </a:lnTo>
                <a:lnTo>
                  <a:pt x="1410142" y="208392"/>
                </a:lnTo>
                <a:lnTo>
                  <a:pt x="1410974" y="207344"/>
                </a:lnTo>
                <a:lnTo>
                  <a:pt x="1364817" y="207344"/>
                </a:lnTo>
                <a:lnTo>
                  <a:pt x="1341478" y="201745"/>
                </a:lnTo>
                <a:lnTo>
                  <a:pt x="1325570" y="187320"/>
                </a:lnTo>
                <a:lnTo>
                  <a:pt x="1316477" y="167627"/>
                </a:lnTo>
                <a:lnTo>
                  <a:pt x="1313583" y="146225"/>
                </a:lnTo>
                <a:lnTo>
                  <a:pt x="1433305" y="146225"/>
                </a:lnTo>
                <a:lnTo>
                  <a:pt x="1431874" y="130519"/>
                </a:lnTo>
                <a:lnTo>
                  <a:pt x="1313583" y="130519"/>
                </a:lnTo>
                <a:lnTo>
                  <a:pt x="1318577" y="110026"/>
                </a:lnTo>
                <a:lnTo>
                  <a:pt x="1328672" y="92312"/>
                </a:lnTo>
                <a:lnTo>
                  <a:pt x="1344032" y="79862"/>
                </a:lnTo>
                <a:lnTo>
                  <a:pt x="1364817" y="75160"/>
                </a:lnTo>
                <a:lnTo>
                  <a:pt x="1405896" y="75160"/>
                </a:lnTo>
                <a:lnTo>
                  <a:pt x="1397019" y="67002"/>
                </a:lnTo>
                <a:lnTo>
                  <a:pt x="1364817" y="59474"/>
                </a:lnTo>
                <a:close/>
              </a:path>
              <a:path w="1905635" h="276225" extrusionOk="0">
                <a:moveTo>
                  <a:pt x="1432553" y="167701"/>
                </a:moveTo>
                <a:lnTo>
                  <a:pt x="1413569" y="167701"/>
                </a:lnTo>
                <a:lnTo>
                  <a:pt x="1407456" y="183658"/>
                </a:lnTo>
                <a:lnTo>
                  <a:pt x="1397549" y="196200"/>
                </a:lnTo>
                <a:lnTo>
                  <a:pt x="1383463" y="204404"/>
                </a:lnTo>
                <a:lnTo>
                  <a:pt x="1364817" y="207344"/>
                </a:lnTo>
                <a:lnTo>
                  <a:pt x="1410974" y="207344"/>
                </a:lnTo>
                <a:lnTo>
                  <a:pt x="1423942" y="190993"/>
                </a:lnTo>
                <a:lnTo>
                  <a:pt x="1432553" y="167701"/>
                </a:lnTo>
                <a:close/>
              </a:path>
              <a:path w="1905635" h="276225" extrusionOk="0">
                <a:moveTo>
                  <a:pt x="1433380" y="146225"/>
                </a:moveTo>
                <a:lnTo>
                  <a:pt x="1433380" y="147053"/>
                </a:lnTo>
                <a:lnTo>
                  <a:pt x="1433380" y="146225"/>
                </a:lnTo>
                <a:close/>
              </a:path>
              <a:path w="1905635" h="276225" extrusionOk="0">
                <a:moveTo>
                  <a:pt x="1405896" y="75160"/>
                </a:moveTo>
                <a:lnTo>
                  <a:pt x="1364817" y="75160"/>
                </a:lnTo>
                <a:lnTo>
                  <a:pt x="1385346" y="79742"/>
                </a:lnTo>
                <a:lnTo>
                  <a:pt x="1400759" y="91994"/>
                </a:lnTo>
                <a:lnTo>
                  <a:pt x="1410591" y="109668"/>
                </a:lnTo>
                <a:lnTo>
                  <a:pt x="1414375" y="130519"/>
                </a:lnTo>
                <a:lnTo>
                  <a:pt x="1431874" y="130519"/>
                </a:lnTo>
                <a:lnTo>
                  <a:pt x="1430450" y="114899"/>
                </a:lnTo>
                <a:lnTo>
                  <a:pt x="1418613" y="86846"/>
                </a:lnTo>
                <a:lnTo>
                  <a:pt x="1405896" y="75160"/>
                </a:lnTo>
                <a:close/>
              </a:path>
              <a:path w="1905635" h="276225" extrusionOk="0">
                <a:moveTo>
                  <a:pt x="1190476" y="0"/>
                </a:moveTo>
                <a:lnTo>
                  <a:pt x="1146025" y="9177"/>
                </a:lnTo>
                <a:lnTo>
                  <a:pt x="1114276" y="33767"/>
                </a:lnTo>
                <a:lnTo>
                  <a:pt x="1095222" y="69390"/>
                </a:lnTo>
                <a:lnTo>
                  <a:pt x="1088877" y="111535"/>
                </a:lnTo>
                <a:lnTo>
                  <a:pt x="1095227" y="153701"/>
                </a:lnTo>
                <a:lnTo>
                  <a:pt x="1114276" y="189286"/>
                </a:lnTo>
                <a:lnTo>
                  <a:pt x="1146025" y="213873"/>
                </a:lnTo>
                <a:lnTo>
                  <a:pt x="1190476" y="223050"/>
                </a:lnTo>
                <a:lnTo>
                  <a:pt x="1224870" y="216946"/>
                </a:lnTo>
                <a:lnTo>
                  <a:pt x="1242359" y="205700"/>
                </a:lnTo>
                <a:lnTo>
                  <a:pt x="1190476" y="205700"/>
                </a:lnTo>
                <a:lnTo>
                  <a:pt x="1153784" y="197491"/>
                </a:lnTo>
                <a:lnTo>
                  <a:pt x="1128629" y="175961"/>
                </a:lnTo>
                <a:lnTo>
                  <a:pt x="1114160" y="145760"/>
                </a:lnTo>
                <a:lnTo>
                  <a:pt x="1109526" y="111535"/>
                </a:lnTo>
                <a:lnTo>
                  <a:pt x="1114160" y="76949"/>
                </a:lnTo>
                <a:lnTo>
                  <a:pt x="1128629" y="46781"/>
                </a:lnTo>
                <a:lnTo>
                  <a:pt x="1153784" y="25443"/>
                </a:lnTo>
                <a:lnTo>
                  <a:pt x="1190476" y="17350"/>
                </a:lnTo>
                <a:lnTo>
                  <a:pt x="1245849" y="17350"/>
                </a:lnTo>
                <a:lnTo>
                  <a:pt x="1220173" y="4453"/>
                </a:lnTo>
                <a:lnTo>
                  <a:pt x="1190476" y="0"/>
                </a:lnTo>
                <a:close/>
              </a:path>
              <a:path w="1905635" h="276225" extrusionOk="0">
                <a:moveTo>
                  <a:pt x="1279720" y="137137"/>
                </a:moveTo>
                <a:lnTo>
                  <a:pt x="1259071" y="137137"/>
                </a:lnTo>
                <a:lnTo>
                  <a:pt x="1252186" y="163880"/>
                </a:lnTo>
                <a:lnTo>
                  <a:pt x="1238097" y="185668"/>
                </a:lnTo>
                <a:lnTo>
                  <a:pt x="1217346" y="200331"/>
                </a:lnTo>
                <a:lnTo>
                  <a:pt x="1190476" y="205700"/>
                </a:lnTo>
                <a:lnTo>
                  <a:pt x="1242359" y="205700"/>
                </a:lnTo>
                <a:lnTo>
                  <a:pt x="1251825" y="199613"/>
                </a:lnTo>
                <a:lnTo>
                  <a:pt x="1270417" y="172520"/>
                </a:lnTo>
                <a:lnTo>
                  <a:pt x="1279720" y="137137"/>
                </a:lnTo>
                <a:close/>
              </a:path>
              <a:path w="1905635" h="276225" extrusionOk="0">
                <a:moveTo>
                  <a:pt x="1245849" y="17350"/>
                </a:moveTo>
                <a:lnTo>
                  <a:pt x="1190476" y="17350"/>
                </a:lnTo>
                <a:lnTo>
                  <a:pt x="1213007" y="20832"/>
                </a:lnTo>
                <a:lnTo>
                  <a:pt x="1232517" y="30974"/>
                </a:lnTo>
                <a:lnTo>
                  <a:pt x="1247534" y="47313"/>
                </a:lnTo>
                <a:lnTo>
                  <a:pt x="1256590" y="69390"/>
                </a:lnTo>
                <a:lnTo>
                  <a:pt x="1276421" y="69390"/>
                </a:lnTo>
                <a:lnTo>
                  <a:pt x="1266244" y="39381"/>
                </a:lnTo>
                <a:lnTo>
                  <a:pt x="1246462" y="17657"/>
                </a:lnTo>
                <a:lnTo>
                  <a:pt x="1245849" y="17350"/>
                </a:lnTo>
                <a:close/>
              </a:path>
              <a:path w="1905635" h="276225" extrusionOk="0">
                <a:moveTo>
                  <a:pt x="876549" y="258578"/>
                </a:moveTo>
                <a:lnTo>
                  <a:pt x="876549" y="274284"/>
                </a:lnTo>
                <a:lnTo>
                  <a:pt x="879858" y="275091"/>
                </a:lnTo>
                <a:lnTo>
                  <a:pt x="883166" y="275091"/>
                </a:lnTo>
                <a:lnTo>
                  <a:pt x="890601" y="275939"/>
                </a:lnTo>
                <a:lnTo>
                  <a:pt x="905538" y="274363"/>
                </a:lnTo>
                <a:lnTo>
                  <a:pt x="915898" y="268914"/>
                </a:lnTo>
                <a:lnTo>
                  <a:pt x="922605" y="260232"/>
                </a:lnTo>
                <a:lnTo>
                  <a:pt x="885637" y="260232"/>
                </a:lnTo>
                <a:lnTo>
                  <a:pt x="881512" y="259405"/>
                </a:lnTo>
                <a:lnTo>
                  <a:pt x="876549" y="258578"/>
                </a:lnTo>
                <a:close/>
              </a:path>
              <a:path w="1905635" h="276225" extrusionOk="0">
                <a:moveTo>
                  <a:pt x="881512" y="62783"/>
                </a:moveTo>
                <a:lnTo>
                  <a:pt x="861680" y="62783"/>
                </a:lnTo>
                <a:lnTo>
                  <a:pt x="923657" y="218914"/>
                </a:lnTo>
                <a:lnTo>
                  <a:pt x="917040" y="236275"/>
                </a:lnTo>
                <a:lnTo>
                  <a:pt x="912430" y="245942"/>
                </a:lnTo>
                <a:lnTo>
                  <a:pt x="907431" y="253519"/>
                </a:lnTo>
                <a:lnTo>
                  <a:pt x="900420" y="258464"/>
                </a:lnTo>
                <a:lnTo>
                  <a:pt x="889773" y="260232"/>
                </a:lnTo>
                <a:lnTo>
                  <a:pt x="922605" y="260232"/>
                </a:lnTo>
                <a:lnTo>
                  <a:pt x="923958" y="258464"/>
                </a:lnTo>
                <a:lnTo>
                  <a:pt x="931898" y="242076"/>
                </a:lnTo>
                <a:lnTo>
                  <a:pt x="949697" y="194978"/>
                </a:lnTo>
                <a:lnTo>
                  <a:pt x="932746" y="194978"/>
                </a:lnTo>
                <a:lnTo>
                  <a:pt x="881512" y="62783"/>
                </a:lnTo>
                <a:close/>
              </a:path>
              <a:path w="1905635" h="276225" extrusionOk="0">
                <a:moveTo>
                  <a:pt x="999655" y="62783"/>
                </a:moveTo>
                <a:lnTo>
                  <a:pt x="980650" y="62783"/>
                </a:lnTo>
                <a:lnTo>
                  <a:pt x="932746" y="194978"/>
                </a:lnTo>
                <a:lnTo>
                  <a:pt x="949697" y="194978"/>
                </a:lnTo>
                <a:lnTo>
                  <a:pt x="999655" y="62783"/>
                </a:lnTo>
                <a:close/>
              </a:path>
              <a:path w="1905635" h="276225" extrusionOk="0">
                <a:moveTo>
                  <a:pt x="818708" y="17350"/>
                </a:moveTo>
                <a:lnTo>
                  <a:pt x="800551" y="17350"/>
                </a:lnTo>
                <a:lnTo>
                  <a:pt x="800551" y="63600"/>
                </a:lnTo>
                <a:lnTo>
                  <a:pt x="773285" y="63600"/>
                </a:lnTo>
                <a:lnTo>
                  <a:pt x="773285" y="79306"/>
                </a:lnTo>
                <a:lnTo>
                  <a:pt x="800551" y="79306"/>
                </a:lnTo>
                <a:lnTo>
                  <a:pt x="800551" y="185889"/>
                </a:lnTo>
                <a:lnTo>
                  <a:pt x="802242" y="202453"/>
                </a:lnTo>
                <a:lnTo>
                  <a:pt x="807882" y="213136"/>
                </a:lnTo>
                <a:lnTo>
                  <a:pt x="818322" y="218865"/>
                </a:lnTo>
                <a:lnTo>
                  <a:pt x="834414" y="220569"/>
                </a:lnTo>
                <a:lnTo>
                  <a:pt x="840215" y="220569"/>
                </a:lnTo>
                <a:lnTo>
                  <a:pt x="845157" y="219762"/>
                </a:lnTo>
                <a:lnTo>
                  <a:pt x="850937" y="219762"/>
                </a:lnTo>
                <a:lnTo>
                  <a:pt x="850937" y="204067"/>
                </a:lnTo>
                <a:lnTo>
                  <a:pt x="834414" y="204067"/>
                </a:lnTo>
                <a:lnTo>
                  <a:pt x="826381" y="202224"/>
                </a:lnTo>
                <a:lnTo>
                  <a:pt x="821601" y="198068"/>
                </a:lnTo>
                <a:lnTo>
                  <a:pt x="819302" y="191746"/>
                </a:lnTo>
                <a:lnTo>
                  <a:pt x="818708" y="183408"/>
                </a:lnTo>
                <a:lnTo>
                  <a:pt x="818708" y="78479"/>
                </a:lnTo>
                <a:lnTo>
                  <a:pt x="850110" y="78479"/>
                </a:lnTo>
                <a:lnTo>
                  <a:pt x="850110" y="62783"/>
                </a:lnTo>
                <a:lnTo>
                  <a:pt x="818708" y="62783"/>
                </a:lnTo>
                <a:lnTo>
                  <a:pt x="818708" y="17350"/>
                </a:lnTo>
                <a:close/>
              </a:path>
              <a:path w="1905635" h="276225" extrusionOk="0">
                <a:moveTo>
                  <a:pt x="850937" y="203218"/>
                </a:moveTo>
                <a:lnTo>
                  <a:pt x="845157" y="204067"/>
                </a:lnTo>
                <a:lnTo>
                  <a:pt x="850937" y="204067"/>
                </a:lnTo>
                <a:lnTo>
                  <a:pt x="850937" y="203218"/>
                </a:lnTo>
                <a:close/>
              </a:path>
              <a:path w="1905635" h="276225" extrusionOk="0">
                <a:moveTo>
                  <a:pt x="759212" y="4115"/>
                </a:moveTo>
                <a:lnTo>
                  <a:pt x="740228" y="4115"/>
                </a:lnTo>
                <a:lnTo>
                  <a:pt x="740228" y="34690"/>
                </a:lnTo>
                <a:lnTo>
                  <a:pt x="759212" y="34690"/>
                </a:lnTo>
                <a:lnTo>
                  <a:pt x="759212" y="4115"/>
                </a:lnTo>
                <a:close/>
              </a:path>
              <a:path w="1905635" h="276225" extrusionOk="0">
                <a:moveTo>
                  <a:pt x="759212" y="63600"/>
                </a:moveTo>
                <a:lnTo>
                  <a:pt x="740228" y="63600"/>
                </a:lnTo>
                <a:lnTo>
                  <a:pt x="740228" y="218914"/>
                </a:lnTo>
                <a:lnTo>
                  <a:pt x="759212" y="218914"/>
                </a:lnTo>
                <a:lnTo>
                  <a:pt x="759212" y="63600"/>
                </a:lnTo>
                <a:close/>
              </a:path>
              <a:path w="1905635" h="276225" extrusionOk="0">
                <a:moveTo>
                  <a:pt x="666702" y="64437"/>
                </a:moveTo>
                <a:lnTo>
                  <a:pt x="649372" y="64437"/>
                </a:lnTo>
                <a:lnTo>
                  <a:pt x="649372" y="218914"/>
                </a:lnTo>
                <a:lnTo>
                  <a:pt x="668356" y="218914"/>
                </a:lnTo>
                <a:lnTo>
                  <a:pt x="668356" y="136320"/>
                </a:lnTo>
                <a:lnTo>
                  <a:pt x="672511" y="113720"/>
                </a:lnTo>
                <a:lnTo>
                  <a:pt x="680900" y="100792"/>
                </a:lnTo>
                <a:lnTo>
                  <a:pt x="666702" y="100792"/>
                </a:lnTo>
                <a:lnTo>
                  <a:pt x="666702" y="64437"/>
                </a:lnTo>
                <a:close/>
              </a:path>
              <a:path w="1905635" h="276225" extrusionOk="0">
                <a:moveTo>
                  <a:pt x="726197" y="61956"/>
                </a:moveTo>
                <a:lnTo>
                  <a:pt x="706564" y="64070"/>
                </a:lnTo>
                <a:lnTo>
                  <a:pt x="690039" y="71452"/>
                </a:lnTo>
                <a:lnTo>
                  <a:pt x="676926" y="83794"/>
                </a:lnTo>
                <a:lnTo>
                  <a:pt x="667529" y="100792"/>
                </a:lnTo>
                <a:lnTo>
                  <a:pt x="680900" y="100792"/>
                </a:lnTo>
                <a:lnTo>
                  <a:pt x="684256" y="95620"/>
                </a:lnTo>
                <a:lnTo>
                  <a:pt x="702511" y="84030"/>
                </a:lnTo>
                <a:lnTo>
                  <a:pt x="726197" y="80960"/>
                </a:lnTo>
                <a:lnTo>
                  <a:pt x="726197" y="61956"/>
                </a:lnTo>
                <a:close/>
              </a:path>
              <a:path w="1905635" h="276225" extrusionOk="0">
                <a:moveTo>
                  <a:pt x="512225" y="63600"/>
                </a:moveTo>
                <a:lnTo>
                  <a:pt x="493220" y="63600"/>
                </a:lnTo>
                <a:lnTo>
                  <a:pt x="493220" y="164403"/>
                </a:lnTo>
                <a:lnTo>
                  <a:pt x="496276" y="188895"/>
                </a:lnTo>
                <a:lnTo>
                  <a:pt x="505915" y="207352"/>
                </a:lnTo>
                <a:lnTo>
                  <a:pt x="522839" y="218996"/>
                </a:lnTo>
                <a:lnTo>
                  <a:pt x="547752" y="223050"/>
                </a:lnTo>
                <a:lnTo>
                  <a:pt x="564501" y="220920"/>
                </a:lnTo>
                <a:lnTo>
                  <a:pt x="579549" y="214685"/>
                </a:lnTo>
                <a:lnTo>
                  <a:pt x="588680" y="207344"/>
                </a:lnTo>
                <a:lnTo>
                  <a:pt x="553522" y="207344"/>
                </a:lnTo>
                <a:lnTo>
                  <a:pt x="534633" y="204581"/>
                </a:lnTo>
                <a:lnTo>
                  <a:pt x="522028" y="196408"/>
                </a:lnTo>
                <a:lnTo>
                  <a:pt x="514840" y="182964"/>
                </a:lnTo>
                <a:lnTo>
                  <a:pt x="512225" y="164403"/>
                </a:lnTo>
                <a:lnTo>
                  <a:pt x="512225" y="63600"/>
                </a:lnTo>
                <a:close/>
              </a:path>
              <a:path w="1905635" h="276225" extrusionOk="0">
                <a:moveTo>
                  <a:pt x="619604" y="190842"/>
                </a:moveTo>
                <a:lnTo>
                  <a:pt x="602274" y="190842"/>
                </a:lnTo>
                <a:lnTo>
                  <a:pt x="602274" y="218914"/>
                </a:lnTo>
                <a:lnTo>
                  <a:pt x="619604" y="218914"/>
                </a:lnTo>
                <a:lnTo>
                  <a:pt x="619604" y="190842"/>
                </a:lnTo>
                <a:close/>
              </a:path>
              <a:path w="1905635" h="276225" extrusionOk="0">
                <a:moveTo>
                  <a:pt x="619604" y="63600"/>
                </a:moveTo>
                <a:lnTo>
                  <a:pt x="599793" y="63600"/>
                </a:lnTo>
                <a:lnTo>
                  <a:pt x="599793" y="145419"/>
                </a:lnTo>
                <a:lnTo>
                  <a:pt x="597092" y="168334"/>
                </a:lnTo>
                <a:lnTo>
                  <a:pt x="588736" y="188150"/>
                </a:lnTo>
                <a:lnTo>
                  <a:pt x="574340" y="202081"/>
                </a:lnTo>
                <a:lnTo>
                  <a:pt x="553522" y="207344"/>
                </a:lnTo>
                <a:lnTo>
                  <a:pt x="588680" y="207344"/>
                </a:lnTo>
                <a:lnTo>
                  <a:pt x="592116" y="204581"/>
                </a:lnTo>
                <a:lnTo>
                  <a:pt x="601426" y="190842"/>
                </a:lnTo>
                <a:lnTo>
                  <a:pt x="619604" y="190842"/>
                </a:lnTo>
                <a:lnTo>
                  <a:pt x="619604" y="63600"/>
                </a:lnTo>
                <a:close/>
              </a:path>
              <a:path w="1905635" h="276225" extrusionOk="0">
                <a:moveTo>
                  <a:pt x="408950" y="59474"/>
                </a:moveTo>
                <a:lnTo>
                  <a:pt x="377242" y="66094"/>
                </a:lnTo>
                <a:lnTo>
                  <a:pt x="354210" y="83943"/>
                </a:lnTo>
                <a:lnTo>
                  <a:pt x="340164" y="110005"/>
                </a:lnTo>
                <a:lnTo>
                  <a:pt x="335413" y="141262"/>
                </a:lnTo>
                <a:lnTo>
                  <a:pt x="340164" y="172869"/>
                </a:lnTo>
                <a:lnTo>
                  <a:pt x="354210" y="198891"/>
                </a:lnTo>
                <a:lnTo>
                  <a:pt x="377242" y="216547"/>
                </a:lnTo>
                <a:lnTo>
                  <a:pt x="408950" y="223050"/>
                </a:lnTo>
                <a:lnTo>
                  <a:pt x="432839" y="218857"/>
                </a:lnTo>
                <a:lnTo>
                  <a:pt x="451206" y="207344"/>
                </a:lnTo>
                <a:lnTo>
                  <a:pt x="408950" y="207344"/>
                </a:lnTo>
                <a:lnTo>
                  <a:pt x="385094" y="201667"/>
                </a:lnTo>
                <a:lnTo>
                  <a:pt x="368056" y="186699"/>
                </a:lnTo>
                <a:lnTo>
                  <a:pt x="357835" y="165533"/>
                </a:lnTo>
                <a:lnTo>
                  <a:pt x="354428" y="141262"/>
                </a:lnTo>
                <a:lnTo>
                  <a:pt x="357835" y="116988"/>
                </a:lnTo>
                <a:lnTo>
                  <a:pt x="368056" y="95815"/>
                </a:lnTo>
                <a:lnTo>
                  <a:pt x="385094" y="80839"/>
                </a:lnTo>
                <a:lnTo>
                  <a:pt x="408950" y="75160"/>
                </a:lnTo>
                <a:lnTo>
                  <a:pt x="453303" y="75160"/>
                </a:lnTo>
                <a:lnTo>
                  <a:pt x="451179" y="72590"/>
                </a:lnTo>
                <a:lnTo>
                  <a:pt x="432116" y="62740"/>
                </a:lnTo>
                <a:lnTo>
                  <a:pt x="408950" y="59474"/>
                </a:lnTo>
                <a:close/>
              </a:path>
              <a:path w="1905635" h="276225" extrusionOk="0">
                <a:moveTo>
                  <a:pt x="473378" y="162748"/>
                </a:moveTo>
                <a:lnTo>
                  <a:pt x="454384" y="162748"/>
                </a:lnTo>
                <a:lnTo>
                  <a:pt x="449605" y="180521"/>
                </a:lnTo>
                <a:lnTo>
                  <a:pt x="439716" y="194651"/>
                </a:lnTo>
                <a:lnTo>
                  <a:pt x="425803" y="203978"/>
                </a:lnTo>
                <a:lnTo>
                  <a:pt x="408950" y="207344"/>
                </a:lnTo>
                <a:lnTo>
                  <a:pt x="451206" y="207344"/>
                </a:lnTo>
                <a:lnTo>
                  <a:pt x="452005" y="206843"/>
                </a:lnTo>
                <a:lnTo>
                  <a:pt x="465751" y="187857"/>
                </a:lnTo>
                <a:lnTo>
                  <a:pt x="473378" y="162748"/>
                </a:lnTo>
                <a:close/>
              </a:path>
              <a:path w="1905635" h="276225" extrusionOk="0">
                <a:moveTo>
                  <a:pt x="453303" y="75160"/>
                </a:moveTo>
                <a:lnTo>
                  <a:pt x="408950" y="75160"/>
                </a:lnTo>
                <a:lnTo>
                  <a:pt x="425549" y="77718"/>
                </a:lnTo>
                <a:lnTo>
                  <a:pt x="438273" y="85082"/>
                </a:lnTo>
                <a:lnTo>
                  <a:pt x="447280" y="96783"/>
                </a:lnTo>
                <a:lnTo>
                  <a:pt x="452729" y="112352"/>
                </a:lnTo>
                <a:lnTo>
                  <a:pt x="471734" y="112352"/>
                </a:lnTo>
                <a:lnTo>
                  <a:pt x="464825" y="89102"/>
                </a:lnTo>
                <a:lnTo>
                  <a:pt x="453303" y="75160"/>
                </a:lnTo>
                <a:close/>
              </a:path>
              <a:path w="1905635" h="276225" extrusionOk="0">
                <a:moveTo>
                  <a:pt x="252798" y="59474"/>
                </a:moveTo>
                <a:lnTo>
                  <a:pt x="220910" y="66562"/>
                </a:lnTo>
                <a:lnTo>
                  <a:pt x="199097" y="85192"/>
                </a:lnTo>
                <a:lnTo>
                  <a:pt x="186580" y="111410"/>
                </a:lnTo>
                <a:lnTo>
                  <a:pt x="182580" y="141262"/>
                </a:lnTo>
                <a:lnTo>
                  <a:pt x="186580" y="172869"/>
                </a:lnTo>
                <a:lnTo>
                  <a:pt x="199097" y="198891"/>
                </a:lnTo>
                <a:lnTo>
                  <a:pt x="220910" y="216547"/>
                </a:lnTo>
                <a:lnTo>
                  <a:pt x="252798" y="223050"/>
                </a:lnTo>
                <a:lnTo>
                  <a:pt x="278607" y="219283"/>
                </a:lnTo>
                <a:lnTo>
                  <a:pt x="298140" y="208392"/>
                </a:lnTo>
                <a:lnTo>
                  <a:pt x="298971" y="207344"/>
                </a:lnTo>
                <a:lnTo>
                  <a:pt x="252798" y="207344"/>
                </a:lnTo>
                <a:lnTo>
                  <a:pt x="229454" y="201745"/>
                </a:lnTo>
                <a:lnTo>
                  <a:pt x="213555" y="187320"/>
                </a:lnTo>
                <a:lnTo>
                  <a:pt x="204473" y="167627"/>
                </a:lnTo>
                <a:lnTo>
                  <a:pt x="201585" y="146225"/>
                </a:lnTo>
                <a:lnTo>
                  <a:pt x="321307" y="146225"/>
                </a:lnTo>
                <a:lnTo>
                  <a:pt x="319873" y="130519"/>
                </a:lnTo>
                <a:lnTo>
                  <a:pt x="201585" y="130519"/>
                </a:lnTo>
                <a:lnTo>
                  <a:pt x="206563" y="110026"/>
                </a:lnTo>
                <a:lnTo>
                  <a:pt x="216653" y="92312"/>
                </a:lnTo>
                <a:lnTo>
                  <a:pt x="232012" y="79862"/>
                </a:lnTo>
                <a:lnTo>
                  <a:pt x="252798" y="75160"/>
                </a:lnTo>
                <a:lnTo>
                  <a:pt x="293885" y="75160"/>
                </a:lnTo>
                <a:lnTo>
                  <a:pt x="285007" y="67002"/>
                </a:lnTo>
                <a:lnTo>
                  <a:pt x="252798" y="59474"/>
                </a:lnTo>
                <a:close/>
              </a:path>
              <a:path w="1905635" h="276225" extrusionOk="0">
                <a:moveTo>
                  <a:pt x="320534" y="167701"/>
                </a:moveTo>
                <a:lnTo>
                  <a:pt x="301551" y="167701"/>
                </a:lnTo>
                <a:lnTo>
                  <a:pt x="295436" y="183658"/>
                </a:lnTo>
                <a:lnTo>
                  <a:pt x="285534" y="196200"/>
                </a:lnTo>
                <a:lnTo>
                  <a:pt x="271452" y="204404"/>
                </a:lnTo>
                <a:lnTo>
                  <a:pt x="252798" y="207344"/>
                </a:lnTo>
                <a:lnTo>
                  <a:pt x="298971" y="207344"/>
                </a:lnTo>
                <a:lnTo>
                  <a:pt x="311935" y="190993"/>
                </a:lnTo>
                <a:lnTo>
                  <a:pt x="320534" y="167701"/>
                </a:lnTo>
                <a:close/>
              </a:path>
              <a:path w="1905635" h="276225" extrusionOk="0">
                <a:moveTo>
                  <a:pt x="321382" y="146225"/>
                </a:moveTo>
                <a:lnTo>
                  <a:pt x="321382" y="147053"/>
                </a:lnTo>
                <a:lnTo>
                  <a:pt x="321382" y="146225"/>
                </a:lnTo>
                <a:close/>
              </a:path>
              <a:path w="1905635" h="276225" extrusionOk="0">
                <a:moveTo>
                  <a:pt x="293885" y="75160"/>
                </a:moveTo>
                <a:lnTo>
                  <a:pt x="252798" y="75160"/>
                </a:lnTo>
                <a:lnTo>
                  <a:pt x="273327" y="79742"/>
                </a:lnTo>
                <a:lnTo>
                  <a:pt x="288741" y="91994"/>
                </a:lnTo>
                <a:lnTo>
                  <a:pt x="298573" y="109668"/>
                </a:lnTo>
                <a:lnTo>
                  <a:pt x="302357" y="130519"/>
                </a:lnTo>
                <a:lnTo>
                  <a:pt x="319873" y="130519"/>
                </a:lnTo>
                <a:lnTo>
                  <a:pt x="318447" y="114899"/>
                </a:lnTo>
                <a:lnTo>
                  <a:pt x="306605" y="86846"/>
                </a:lnTo>
                <a:lnTo>
                  <a:pt x="293885" y="75160"/>
                </a:lnTo>
                <a:close/>
              </a:path>
              <a:path w="1905635" h="276225" extrusionOk="0">
                <a:moveTo>
                  <a:pt x="21465" y="148697"/>
                </a:moveTo>
                <a:lnTo>
                  <a:pt x="0" y="148697"/>
                </a:lnTo>
                <a:lnTo>
                  <a:pt x="5172" y="182401"/>
                </a:lnTo>
                <a:lnTo>
                  <a:pt x="22813" y="205813"/>
                </a:lnTo>
                <a:lnTo>
                  <a:pt x="50526" y="219466"/>
                </a:lnTo>
                <a:lnTo>
                  <a:pt x="85913" y="223898"/>
                </a:lnTo>
                <a:lnTo>
                  <a:pt x="130758" y="216435"/>
                </a:lnTo>
                <a:lnTo>
                  <a:pt x="144615" y="206538"/>
                </a:lnTo>
                <a:lnTo>
                  <a:pt x="91704" y="206538"/>
                </a:lnTo>
                <a:lnTo>
                  <a:pt x="64230" y="203776"/>
                </a:lnTo>
                <a:lnTo>
                  <a:pt x="41714" y="194352"/>
                </a:lnTo>
                <a:lnTo>
                  <a:pt x="26634" y="176561"/>
                </a:lnTo>
                <a:lnTo>
                  <a:pt x="21465" y="148697"/>
                </a:lnTo>
                <a:close/>
              </a:path>
              <a:path w="1905635" h="276225" extrusionOk="0">
                <a:moveTo>
                  <a:pt x="81788" y="0"/>
                </a:moveTo>
                <a:lnTo>
                  <a:pt x="44721" y="6519"/>
                </a:lnTo>
                <a:lnTo>
                  <a:pt x="21990" y="22411"/>
                </a:lnTo>
                <a:lnTo>
                  <a:pt x="10569" y="42172"/>
                </a:lnTo>
                <a:lnTo>
                  <a:pt x="7434" y="60301"/>
                </a:lnTo>
                <a:lnTo>
                  <a:pt x="11446" y="81444"/>
                </a:lnTo>
                <a:lnTo>
                  <a:pt x="22195" y="96241"/>
                </a:lnTo>
                <a:lnTo>
                  <a:pt x="37746" y="106082"/>
                </a:lnTo>
                <a:lnTo>
                  <a:pt x="56165" y="112352"/>
                </a:lnTo>
                <a:lnTo>
                  <a:pt x="104091" y="123912"/>
                </a:lnTo>
                <a:lnTo>
                  <a:pt x="119427" y="128583"/>
                </a:lnTo>
                <a:lnTo>
                  <a:pt x="133831" y="135889"/>
                </a:lnTo>
                <a:lnTo>
                  <a:pt x="144516" y="146916"/>
                </a:lnTo>
                <a:lnTo>
                  <a:pt x="148697" y="162748"/>
                </a:lnTo>
                <a:lnTo>
                  <a:pt x="142928" y="182830"/>
                </a:lnTo>
                <a:lnTo>
                  <a:pt x="128564" y="196411"/>
                </a:lnTo>
                <a:lnTo>
                  <a:pt x="110018" y="204109"/>
                </a:lnTo>
                <a:lnTo>
                  <a:pt x="91704" y="206538"/>
                </a:lnTo>
                <a:lnTo>
                  <a:pt x="144615" y="206538"/>
                </a:lnTo>
                <a:lnTo>
                  <a:pt x="155310" y="198899"/>
                </a:lnTo>
                <a:lnTo>
                  <a:pt x="165610" y="178576"/>
                </a:lnTo>
                <a:lnTo>
                  <a:pt x="167701" y="162748"/>
                </a:lnTo>
                <a:lnTo>
                  <a:pt x="163235" y="140034"/>
                </a:lnTo>
                <a:lnTo>
                  <a:pt x="151178" y="124132"/>
                </a:lnTo>
                <a:lnTo>
                  <a:pt x="133546" y="113491"/>
                </a:lnTo>
                <a:lnTo>
                  <a:pt x="112352" y="106562"/>
                </a:lnTo>
                <a:lnTo>
                  <a:pt x="60312" y="93347"/>
                </a:lnTo>
                <a:lnTo>
                  <a:pt x="47950" y="89349"/>
                </a:lnTo>
                <a:lnTo>
                  <a:pt x="37682" y="83024"/>
                </a:lnTo>
                <a:lnTo>
                  <a:pt x="30668" y="73600"/>
                </a:lnTo>
                <a:lnTo>
                  <a:pt x="28072" y="60301"/>
                </a:lnTo>
                <a:lnTo>
                  <a:pt x="32516" y="39993"/>
                </a:lnTo>
                <a:lnTo>
                  <a:pt x="44399" y="26740"/>
                </a:lnTo>
                <a:lnTo>
                  <a:pt x="61547" y="19529"/>
                </a:lnTo>
                <a:lnTo>
                  <a:pt x="81788" y="17350"/>
                </a:lnTo>
                <a:lnTo>
                  <a:pt x="137503" y="17350"/>
                </a:lnTo>
                <a:lnTo>
                  <a:pt x="137241" y="17034"/>
                </a:lnTo>
                <a:lnTo>
                  <a:pt x="111955" y="4296"/>
                </a:lnTo>
                <a:lnTo>
                  <a:pt x="81788" y="0"/>
                </a:lnTo>
                <a:close/>
              </a:path>
              <a:path w="1905635" h="276225" extrusionOk="0">
                <a:moveTo>
                  <a:pt x="137503" y="17350"/>
                </a:moveTo>
                <a:lnTo>
                  <a:pt x="81788" y="17350"/>
                </a:lnTo>
                <a:lnTo>
                  <a:pt x="103729" y="20446"/>
                </a:lnTo>
                <a:lnTo>
                  <a:pt x="122263" y="29738"/>
                </a:lnTo>
                <a:lnTo>
                  <a:pt x="135221" y="45228"/>
                </a:lnTo>
                <a:lnTo>
                  <a:pt x="140435" y="66919"/>
                </a:lnTo>
                <a:lnTo>
                  <a:pt x="161094" y="66919"/>
                </a:lnTo>
                <a:lnTo>
                  <a:pt x="154628" y="37985"/>
                </a:lnTo>
                <a:lnTo>
                  <a:pt x="137503" y="1735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97" name="Google Shape;97;p13"/>
          <p:cNvSpPr/>
          <p:nvPr/>
        </p:nvSpPr>
        <p:spPr>
          <a:xfrm>
            <a:off x="798049" y="319785"/>
            <a:ext cx="1107139" cy="167503"/>
          </a:xfrm>
          <a:custGeom>
            <a:avLst/>
            <a:gdLst/>
            <a:ahLst/>
            <a:cxnLst/>
            <a:rect l="l" t="t" r="r" b="b"/>
            <a:pathLst>
              <a:path w="1825625" h="276225" extrusionOk="0">
                <a:moveTo>
                  <a:pt x="1765527" y="64406"/>
                </a:moveTo>
                <a:lnTo>
                  <a:pt x="1748177" y="64406"/>
                </a:lnTo>
                <a:lnTo>
                  <a:pt x="1748177" y="218914"/>
                </a:lnTo>
                <a:lnTo>
                  <a:pt x="1767160" y="218914"/>
                </a:lnTo>
                <a:lnTo>
                  <a:pt x="1767160" y="136299"/>
                </a:lnTo>
                <a:lnTo>
                  <a:pt x="1771321" y="113706"/>
                </a:lnTo>
                <a:lnTo>
                  <a:pt x="1779718" y="100782"/>
                </a:lnTo>
                <a:lnTo>
                  <a:pt x="1765527" y="100782"/>
                </a:lnTo>
                <a:lnTo>
                  <a:pt x="1765527" y="64406"/>
                </a:lnTo>
                <a:close/>
              </a:path>
              <a:path w="1825625" h="276225" extrusionOk="0">
                <a:moveTo>
                  <a:pt x="1825002" y="61935"/>
                </a:moveTo>
                <a:lnTo>
                  <a:pt x="1805386" y="64060"/>
                </a:lnTo>
                <a:lnTo>
                  <a:pt x="1788859" y="71444"/>
                </a:lnTo>
                <a:lnTo>
                  <a:pt x="1775736" y="83785"/>
                </a:lnTo>
                <a:lnTo>
                  <a:pt x="1766333" y="100782"/>
                </a:lnTo>
                <a:lnTo>
                  <a:pt x="1779718" y="100782"/>
                </a:lnTo>
                <a:lnTo>
                  <a:pt x="1783076" y="95612"/>
                </a:lnTo>
                <a:lnTo>
                  <a:pt x="1801333" y="84023"/>
                </a:lnTo>
                <a:lnTo>
                  <a:pt x="1825002" y="80950"/>
                </a:lnTo>
                <a:lnTo>
                  <a:pt x="1825002" y="61935"/>
                </a:lnTo>
                <a:close/>
              </a:path>
              <a:path w="1825625" h="276225" extrusionOk="0">
                <a:moveTo>
                  <a:pt x="1658127" y="59474"/>
                </a:moveTo>
                <a:lnTo>
                  <a:pt x="1626239" y="66561"/>
                </a:lnTo>
                <a:lnTo>
                  <a:pt x="1604426" y="85185"/>
                </a:lnTo>
                <a:lnTo>
                  <a:pt x="1591909" y="111396"/>
                </a:lnTo>
                <a:lnTo>
                  <a:pt x="1587909" y="141241"/>
                </a:lnTo>
                <a:lnTo>
                  <a:pt x="1591909" y="172846"/>
                </a:lnTo>
                <a:lnTo>
                  <a:pt x="1604426" y="198877"/>
                </a:lnTo>
                <a:lnTo>
                  <a:pt x="1626239" y="216542"/>
                </a:lnTo>
                <a:lnTo>
                  <a:pt x="1658127" y="223050"/>
                </a:lnTo>
                <a:lnTo>
                  <a:pt x="1683924" y="219281"/>
                </a:lnTo>
                <a:lnTo>
                  <a:pt x="1703453" y="208386"/>
                </a:lnTo>
                <a:lnTo>
                  <a:pt x="1704279" y="207344"/>
                </a:lnTo>
                <a:lnTo>
                  <a:pt x="1658127" y="207344"/>
                </a:lnTo>
                <a:lnTo>
                  <a:pt x="1634784" y="201742"/>
                </a:lnTo>
                <a:lnTo>
                  <a:pt x="1618877" y="187311"/>
                </a:lnTo>
                <a:lnTo>
                  <a:pt x="1609786" y="167614"/>
                </a:lnTo>
                <a:lnTo>
                  <a:pt x="1606893" y="146215"/>
                </a:lnTo>
                <a:lnTo>
                  <a:pt x="1726605" y="146215"/>
                </a:lnTo>
                <a:lnTo>
                  <a:pt x="1725177" y="130519"/>
                </a:lnTo>
                <a:lnTo>
                  <a:pt x="1606893" y="130519"/>
                </a:lnTo>
                <a:lnTo>
                  <a:pt x="1611883" y="110011"/>
                </a:lnTo>
                <a:lnTo>
                  <a:pt x="1621979" y="92295"/>
                </a:lnTo>
                <a:lnTo>
                  <a:pt x="1637341" y="79849"/>
                </a:lnTo>
                <a:lnTo>
                  <a:pt x="1658127" y="75149"/>
                </a:lnTo>
                <a:lnTo>
                  <a:pt x="1699198" y="75149"/>
                </a:lnTo>
                <a:lnTo>
                  <a:pt x="1690329" y="67000"/>
                </a:lnTo>
                <a:lnTo>
                  <a:pt x="1658127" y="59474"/>
                </a:lnTo>
                <a:close/>
              </a:path>
              <a:path w="1825625" h="276225" extrusionOk="0">
                <a:moveTo>
                  <a:pt x="1725863" y="167680"/>
                </a:moveTo>
                <a:lnTo>
                  <a:pt x="1706879" y="167680"/>
                </a:lnTo>
                <a:lnTo>
                  <a:pt x="1700762" y="183649"/>
                </a:lnTo>
                <a:lnTo>
                  <a:pt x="1690855" y="196198"/>
                </a:lnTo>
                <a:lnTo>
                  <a:pt x="1676772" y="204404"/>
                </a:lnTo>
                <a:lnTo>
                  <a:pt x="1658127" y="207344"/>
                </a:lnTo>
                <a:lnTo>
                  <a:pt x="1704279" y="207344"/>
                </a:lnTo>
                <a:lnTo>
                  <a:pt x="1717253" y="190980"/>
                </a:lnTo>
                <a:lnTo>
                  <a:pt x="1725863" y="167680"/>
                </a:lnTo>
                <a:close/>
              </a:path>
              <a:path w="1825625" h="276225" extrusionOk="0">
                <a:moveTo>
                  <a:pt x="1726680" y="146215"/>
                </a:moveTo>
                <a:lnTo>
                  <a:pt x="1726680" y="147042"/>
                </a:lnTo>
                <a:lnTo>
                  <a:pt x="1726680" y="146215"/>
                </a:lnTo>
                <a:close/>
              </a:path>
              <a:path w="1825625" h="276225" extrusionOk="0">
                <a:moveTo>
                  <a:pt x="1699198" y="75149"/>
                </a:moveTo>
                <a:lnTo>
                  <a:pt x="1658127" y="75149"/>
                </a:lnTo>
                <a:lnTo>
                  <a:pt x="1678656" y="79734"/>
                </a:lnTo>
                <a:lnTo>
                  <a:pt x="1694070" y="91989"/>
                </a:lnTo>
                <a:lnTo>
                  <a:pt x="1703902" y="109667"/>
                </a:lnTo>
                <a:lnTo>
                  <a:pt x="1707686" y="130519"/>
                </a:lnTo>
                <a:lnTo>
                  <a:pt x="1725177" y="130519"/>
                </a:lnTo>
                <a:lnTo>
                  <a:pt x="1723756" y="114890"/>
                </a:lnTo>
                <a:lnTo>
                  <a:pt x="1711923" y="86841"/>
                </a:lnTo>
                <a:lnTo>
                  <a:pt x="1699198" y="75149"/>
                </a:lnTo>
                <a:close/>
              </a:path>
              <a:path w="1825625" h="276225" extrusionOk="0">
                <a:moveTo>
                  <a:pt x="1461804" y="189177"/>
                </a:moveTo>
                <a:lnTo>
                  <a:pt x="1446626" y="189177"/>
                </a:lnTo>
                <a:lnTo>
                  <a:pt x="1455622" y="203181"/>
                </a:lnTo>
                <a:lnTo>
                  <a:pt x="1468412" y="213857"/>
                </a:lnTo>
                <a:lnTo>
                  <a:pt x="1484149" y="220661"/>
                </a:lnTo>
                <a:lnTo>
                  <a:pt x="1501985" y="223050"/>
                </a:lnTo>
                <a:lnTo>
                  <a:pt x="1532682" y="216426"/>
                </a:lnTo>
                <a:lnTo>
                  <a:pt x="1543690" y="207344"/>
                </a:lnTo>
                <a:lnTo>
                  <a:pt x="1501148" y="207344"/>
                </a:lnTo>
                <a:lnTo>
                  <a:pt x="1475551" y="201551"/>
                </a:lnTo>
                <a:lnTo>
                  <a:pt x="1461804" y="189177"/>
                </a:lnTo>
                <a:close/>
              </a:path>
              <a:path w="1825625" h="276225" extrusionOk="0">
                <a:moveTo>
                  <a:pt x="1447453" y="4104"/>
                </a:moveTo>
                <a:lnTo>
                  <a:pt x="1428448" y="4104"/>
                </a:lnTo>
                <a:lnTo>
                  <a:pt x="1428448" y="218914"/>
                </a:lnTo>
                <a:lnTo>
                  <a:pt x="1445798" y="218914"/>
                </a:lnTo>
                <a:lnTo>
                  <a:pt x="1445798" y="189177"/>
                </a:lnTo>
                <a:lnTo>
                  <a:pt x="1461804" y="189177"/>
                </a:lnTo>
                <a:lnTo>
                  <a:pt x="1458706" y="186389"/>
                </a:lnTo>
                <a:lnTo>
                  <a:pt x="1449452" y="165184"/>
                </a:lnTo>
                <a:lnTo>
                  <a:pt x="1446626" y="141262"/>
                </a:lnTo>
                <a:lnTo>
                  <a:pt x="1449452" y="117335"/>
                </a:lnTo>
                <a:lnTo>
                  <a:pt x="1458706" y="96120"/>
                </a:lnTo>
                <a:lnTo>
                  <a:pt x="1461796" y="93337"/>
                </a:lnTo>
                <a:lnTo>
                  <a:pt x="1447453" y="93337"/>
                </a:lnTo>
                <a:lnTo>
                  <a:pt x="1447453" y="4104"/>
                </a:lnTo>
                <a:close/>
              </a:path>
              <a:path w="1825625" h="276225" extrusionOk="0">
                <a:moveTo>
                  <a:pt x="1543662" y="75149"/>
                </a:moveTo>
                <a:lnTo>
                  <a:pt x="1501148" y="75149"/>
                </a:lnTo>
                <a:lnTo>
                  <a:pt x="1524488" y="80947"/>
                </a:lnTo>
                <a:lnTo>
                  <a:pt x="1540392" y="96120"/>
                </a:lnTo>
                <a:lnTo>
                  <a:pt x="1549480" y="117335"/>
                </a:lnTo>
                <a:lnTo>
                  <a:pt x="1552371" y="141262"/>
                </a:lnTo>
                <a:lnTo>
                  <a:pt x="1549480" y="165184"/>
                </a:lnTo>
                <a:lnTo>
                  <a:pt x="1540392" y="186389"/>
                </a:lnTo>
                <a:lnTo>
                  <a:pt x="1524488" y="201551"/>
                </a:lnTo>
                <a:lnTo>
                  <a:pt x="1501148" y="207344"/>
                </a:lnTo>
                <a:lnTo>
                  <a:pt x="1543690" y="207344"/>
                </a:lnTo>
                <a:lnTo>
                  <a:pt x="1554325" y="198569"/>
                </a:lnTo>
                <a:lnTo>
                  <a:pt x="1567143" y="172506"/>
                </a:lnTo>
                <a:lnTo>
                  <a:pt x="1571365" y="141262"/>
                </a:lnTo>
                <a:lnTo>
                  <a:pt x="1567143" y="110005"/>
                </a:lnTo>
                <a:lnTo>
                  <a:pt x="1554325" y="83943"/>
                </a:lnTo>
                <a:lnTo>
                  <a:pt x="1543662" y="75149"/>
                </a:lnTo>
                <a:close/>
              </a:path>
              <a:path w="1825625" h="276225" extrusionOk="0">
                <a:moveTo>
                  <a:pt x="1501985" y="59474"/>
                </a:moveTo>
                <a:lnTo>
                  <a:pt x="1484986" y="61627"/>
                </a:lnTo>
                <a:lnTo>
                  <a:pt x="1469541" y="68038"/>
                </a:lnTo>
                <a:lnTo>
                  <a:pt x="1456892" y="78632"/>
                </a:lnTo>
                <a:lnTo>
                  <a:pt x="1448280" y="93337"/>
                </a:lnTo>
                <a:lnTo>
                  <a:pt x="1461796" y="93337"/>
                </a:lnTo>
                <a:lnTo>
                  <a:pt x="1475551" y="80947"/>
                </a:lnTo>
                <a:lnTo>
                  <a:pt x="1501148" y="75149"/>
                </a:lnTo>
                <a:lnTo>
                  <a:pt x="1543662" y="75149"/>
                </a:lnTo>
                <a:lnTo>
                  <a:pt x="1532682" y="66094"/>
                </a:lnTo>
                <a:lnTo>
                  <a:pt x="1501985" y="59474"/>
                </a:lnTo>
                <a:close/>
              </a:path>
              <a:path w="1825625" h="276225" extrusionOk="0">
                <a:moveTo>
                  <a:pt x="1290473" y="258578"/>
                </a:moveTo>
                <a:lnTo>
                  <a:pt x="1290473" y="274274"/>
                </a:lnTo>
                <a:lnTo>
                  <a:pt x="1293782" y="275080"/>
                </a:lnTo>
                <a:lnTo>
                  <a:pt x="1297080" y="275080"/>
                </a:lnTo>
                <a:lnTo>
                  <a:pt x="1304536" y="275918"/>
                </a:lnTo>
                <a:lnTo>
                  <a:pt x="1319464" y="274345"/>
                </a:lnTo>
                <a:lnTo>
                  <a:pt x="1329826" y="268900"/>
                </a:lnTo>
                <a:lnTo>
                  <a:pt x="1336540" y="260211"/>
                </a:lnTo>
                <a:lnTo>
                  <a:pt x="1299562" y="260211"/>
                </a:lnTo>
                <a:lnTo>
                  <a:pt x="1295447" y="259405"/>
                </a:lnTo>
                <a:lnTo>
                  <a:pt x="1290473" y="258578"/>
                </a:lnTo>
                <a:close/>
              </a:path>
              <a:path w="1825625" h="276225" extrusionOk="0">
                <a:moveTo>
                  <a:pt x="1295447" y="62772"/>
                </a:moveTo>
                <a:lnTo>
                  <a:pt x="1275615" y="62772"/>
                </a:lnTo>
                <a:lnTo>
                  <a:pt x="1337550" y="218914"/>
                </a:lnTo>
                <a:lnTo>
                  <a:pt x="1330943" y="236265"/>
                </a:lnTo>
                <a:lnTo>
                  <a:pt x="1326352" y="245934"/>
                </a:lnTo>
                <a:lnTo>
                  <a:pt x="1321360" y="253507"/>
                </a:lnTo>
                <a:lnTo>
                  <a:pt x="1314346" y="258446"/>
                </a:lnTo>
                <a:lnTo>
                  <a:pt x="1303688" y="260211"/>
                </a:lnTo>
                <a:lnTo>
                  <a:pt x="1336540" y="260211"/>
                </a:lnTo>
                <a:lnTo>
                  <a:pt x="1337891" y="258446"/>
                </a:lnTo>
                <a:lnTo>
                  <a:pt x="1345833" y="242044"/>
                </a:lnTo>
                <a:lnTo>
                  <a:pt x="1363628" y="194946"/>
                </a:lnTo>
                <a:lnTo>
                  <a:pt x="1346639" y="194946"/>
                </a:lnTo>
                <a:lnTo>
                  <a:pt x="1295447" y="62772"/>
                </a:lnTo>
                <a:close/>
              </a:path>
              <a:path w="1825625" h="276225" extrusionOk="0">
                <a:moveTo>
                  <a:pt x="1413569" y="62772"/>
                </a:moveTo>
                <a:lnTo>
                  <a:pt x="1394585" y="62772"/>
                </a:lnTo>
                <a:lnTo>
                  <a:pt x="1346639" y="194946"/>
                </a:lnTo>
                <a:lnTo>
                  <a:pt x="1363628" y="194946"/>
                </a:lnTo>
                <a:lnTo>
                  <a:pt x="1413569" y="62772"/>
                </a:lnTo>
                <a:close/>
              </a:path>
              <a:path w="1825625" h="276225" extrusionOk="0">
                <a:moveTo>
                  <a:pt x="1178110" y="0"/>
                </a:moveTo>
                <a:lnTo>
                  <a:pt x="1133656" y="9176"/>
                </a:lnTo>
                <a:lnTo>
                  <a:pt x="1101899" y="33764"/>
                </a:lnTo>
                <a:lnTo>
                  <a:pt x="1082843" y="69348"/>
                </a:lnTo>
                <a:lnTo>
                  <a:pt x="1076490" y="111514"/>
                </a:lnTo>
                <a:lnTo>
                  <a:pt x="1082843" y="153684"/>
                </a:lnTo>
                <a:lnTo>
                  <a:pt x="1101899" y="189275"/>
                </a:lnTo>
                <a:lnTo>
                  <a:pt x="1133656" y="213870"/>
                </a:lnTo>
                <a:lnTo>
                  <a:pt x="1178110" y="223050"/>
                </a:lnTo>
                <a:lnTo>
                  <a:pt x="1212505" y="216944"/>
                </a:lnTo>
                <a:lnTo>
                  <a:pt x="1230004" y="205690"/>
                </a:lnTo>
                <a:lnTo>
                  <a:pt x="1178110" y="205690"/>
                </a:lnTo>
                <a:lnTo>
                  <a:pt x="1141416" y="197482"/>
                </a:lnTo>
                <a:lnTo>
                  <a:pt x="1116257" y="175954"/>
                </a:lnTo>
                <a:lnTo>
                  <a:pt x="1101785" y="145750"/>
                </a:lnTo>
                <a:lnTo>
                  <a:pt x="1097149" y="111514"/>
                </a:lnTo>
                <a:lnTo>
                  <a:pt x="1101785" y="76924"/>
                </a:lnTo>
                <a:lnTo>
                  <a:pt x="1116257" y="46756"/>
                </a:lnTo>
                <a:lnTo>
                  <a:pt x="1141416" y="25421"/>
                </a:lnTo>
                <a:lnTo>
                  <a:pt x="1178110" y="17329"/>
                </a:lnTo>
                <a:lnTo>
                  <a:pt x="1233456" y="17329"/>
                </a:lnTo>
                <a:lnTo>
                  <a:pt x="1207807" y="4450"/>
                </a:lnTo>
                <a:lnTo>
                  <a:pt x="1178110" y="0"/>
                </a:lnTo>
                <a:close/>
              </a:path>
              <a:path w="1825625" h="276225" extrusionOk="0">
                <a:moveTo>
                  <a:pt x="1267333" y="137126"/>
                </a:moveTo>
                <a:lnTo>
                  <a:pt x="1246695" y="137126"/>
                </a:lnTo>
                <a:lnTo>
                  <a:pt x="1239811" y="163874"/>
                </a:lnTo>
                <a:lnTo>
                  <a:pt x="1225725" y="185661"/>
                </a:lnTo>
                <a:lnTo>
                  <a:pt x="1204978" y="200322"/>
                </a:lnTo>
                <a:lnTo>
                  <a:pt x="1178110" y="205690"/>
                </a:lnTo>
                <a:lnTo>
                  <a:pt x="1230004" y="205690"/>
                </a:lnTo>
                <a:lnTo>
                  <a:pt x="1239460" y="199607"/>
                </a:lnTo>
                <a:lnTo>
                  <a:pt x="1258046" y="172511"/>
                </a:lnTo>
                <a:lnTo>
                  <a:pt x="1267333" y="137126"/>
                </a:lnTo>
                <a:close/>
              </a:path>
              <a:path w="1825625" h="276225" extrusionOk="0">
                <a:moveTo>
                  <a:pt x="1233456" y="17329"/>
                </a:moveTo>
                <a:lnTo>
                  <a:pt x="1178110" y="17329"/>
                </a:lnTo>
                <a:lnTo>
                  <a:pt x="1200641" y="20815"/>
                </a:lnTo>
                <a:lnTo>
                  <a:pt x="1220150" y="30963"/>
                </a:lnTo>
                <a:lnTo>
                  <a:pt x="1235164" y="47310"/>
                </a:lnTo>
                <a:lnTo>
                  <a:pt x="1244213" y="69390"/>
                </a:lnTo>
                <a:lnTo>
                  <a:pt x="1264045" y="69390"/>
                </a:lnTo>
                <a:lnTo>
                  <a:pt x="1253873" y="39372"/>
                </a:lnTo>
                <a:lnTo>
                  <a:pt x="1234094" y="17649"/>
                </a:lnTo>
                <a:lnTo>
                  <a:pt x="1233456" y="17329"/>
                </a:lnTo>
                <a:close/>
              </a:path>
              <a:path w="1825625" h="276225" extrusionOk="0">
                <a:moveTo>
                  <a:pt x="969080" y="4104"/>
                </a:moveTo>
                <a:lnTo>
                  <a:pt x="950096" y="4104"/>
                </a:lnTo>
                <a:lnTo>
                  <a:pt x="950096" y="218914"/>
                </a:lnTo>
                <a:lnTo>
                  <a:pt x="969080" y="218914"/>
                </a:lnTo>
                <a:lnTo>
                  <a:pt x="969080" y="4104"/>
                </a:lnTo>
                <a:close/>
              </a:path>
              <a:path w="1825625" h="276225" extrusionOk="0">
                <a:moveTo>
                  <a:pt x="904351" y="75149"/>
                </a:moveTo>
                <a:lnTo>
                  <a:pt x="856748" y="75149"/>
                </a:lnTo>
                <a:lnTo>
                  <a:pt x="872480" y="76583"/>
                </a:lnTo>
                <a:lnTo>
                  <a:pt x="885353" y="81659"/>
                </a:lnTo>
                <a:lnTo>
                  <a:pt x="894047" y="91538"/>
                </a:lnTo>
                <a:lnTo>
                  <a:pt x="897239" y="107378"/>
                </a:lnTo>
                <a:lnTo>
                  <a:pt x="895584" y="117698"/>
                </a:lnTo>
                <a:lnTo>
                  <a:pt x="890827" y="123598"/>
                </a:lnTo>
                <a:lnTo>
                  <a:pt x="883285" y="126553"/>
                </a:lnTo>
                <a:lnTo>
                  <a:pt x="873271" y="128037"/>
                </a:lnTo>
                <a:lnTo>
                  <a:pt x="842798" y="131835"/>
                </a:lnTo>
                <a:lnTo>
                  <a:pt x="816052" y="138574"/>
                </a:lnTo>
                <a:lnTo>
                  <a:pt x="797055" y="152439"/>
                </a:lnTo>
                <a:lnTo>
                  <a:pt x="789829" y="177617"/>
                </a:lnTo>
                <a:lnTo>
                  <a:pt x="793893" y="197964"/>
                </a:lnTo>
                <a:lnTo>
                  <a:pt x="805004" y="212110"/>
                </a:lnTo>
                <a:lnTo>
                  <a:pt x="821537" y="220367"/>
                </a:lnTo>
                <a:lnTo>
                  <a:pt x="841869" y="223050"/>
                </a:lnTo>
                <a:lnTo>
                  <a:pt x="861328" y="220933"/>
                </a:lnTo>
                <a:lnTo>
                  <a:pt x="876146" y="214786"/>
                </a:lnTo>
                <a:lnTo>
                  <a:pt x="884990" y="207344"/>
                </a:lnTo>
                <a:lnTo>
                  <a:pt x="843524" y="207344"/>
                </a:lnTo>
                <a:lnTo>
                  <a:pt x="830782" y="205242"/>
                </a:lnTo>
                <a:lnTo>
                  <a:pt x="819667" y="199191"/>
                </a:lnTo>
                <a:lnTo>
                  <a:pt x="811805" y="189573"/>
                </a:lnTo>
                <a:lnTo>
                  <a:pt x="808823" y="176769"/>
                </a:lnTo>
                <a:lnTo>
                  <a:pt x="815524" y="159144"/>
                </a:lnTo>
                <a:lnTo>
                  <a:pt x="832680" y="149725"/>
                </a:lnTo>
                <a:lnTo>
                  <a:pt x="855873" y="144952"/>
                </a:lnTo>
                <a:lnTo>
                  <a:pt x="880685" y="141262"/>
                </a:lnTo>
                <a:lnTo>
                  <a:pt x="885648" y="140425"/>
                </a:lnTo>
                <a:lnTo>
                  <a:pt x="893909" y="138760"/>
                </a:lnTo>
                <a:lnTo>
                  <a:pt x="896391" y="134645"/>
                </a:lnTo>
                <a:lnTo>
                  <a:pt x="917050" y="134645"/>
                </a:lnTo>
                <a:lnTo>
                  <a:pt x="917050" y="109033"/>
                </a:lnTo>
                <a:lnTo>
                  <a:pt x="911976" y="83867"/>
                </a:lnTo>
                <a:lnTo>
                  <a:pt x="904351" y="75149"/>
                </a:lnTo>
                <a:close/>
              </a:path>
              <a:path w="1825625" h="276225" extrusionOk="0">
                <a:moveTo>
                  <a:pt x="917050" y="191648"/>
                </a:moveTo>
                <a:lnTo>
                  <a:pt x="898873" y="191648"/>
                </a:lnTo>
                <a:lnTo>
                  <a:pt x="899688" y="202879"/>
                </a:lnTo>
                <a:lnTo>
                  <a:pt x="902905" y="211477"/>
                </a:lnTo>
                <a:lnTo>
                  <a:pt x="909682" y="216978"/>
                </a:lnTo>
                <a:lnTo>
                  <a:pt x="921176" y="218914"/>
                </a:lnTo>
                <a:lnTo>
                  <a:pt x="929437" y="218914"/>
                </a:lnTo>
                <a:lnTo>
                  <a:pt x="933573" y="218087"/>
                </a:lnTo>
                <a:lnTo>
                  <a:pt x="933573" y="203218"/>
                </a:lnTo>
                <a:lnTo>
                  <a:pt x="920348" y="203218"/>
                </a:lnTo>
                <a:lnTo>
                  <a:pt x="917137" y="199191"/>
                </a:lnTo>
                <a:lnTo>
                  <a:pt x="917050" y="191648"/>
                </a:lnTo>
                <a:close/>
              </a:path>
              <a:path w="1825625" h="276225" extrusionOk="0">
                <a:moveTo>
                  <a:pt x="917050" y="134645"/>
                </a:moveTo>
                <a:lnTo>
                  <a:pt x="897239" y="134645"/>
                </a:lnTo>
                <a:lnTo>
                  <a:pt x="897239" y="158612"/>
                </a:lnTo>
                <a:lnTo>
                  <a:pt x="898045" y="158612"/>
                </a:lnTo>
                <a:lnTo>
                  <a:pt x="893590" y="179121"/>
                </a:lnTo>
                <a:lnTo>
                  <a:pt x="881622" y="194440"/>
                </a:lnTo>
                <a:lnTo>
                  <a:pt x="864235" y="204028"/>
                </a:lnTo>
                <a:lnTo>
                  <a:pt x="843524" y="207344"/>
                </a:lnTo>
                <a:lnTo>
                  <a:pt x="884990" y="207344"/>
                </a:lnTo>
                <a:lnTo>
                  <a:pt x="887869" y="204921"/>
                </a:lnTo>
                <a:lnTo>
                  <a:pt x="898045" y="191648"/>
                </a:lnTo>
                <a:lnTo>
                  <a:pt x="917050" y="191648"/>
                </a:lnTo>
                <a:lnTo>
                  <a:pt x="917050" y="134645"/>
                </a:lnTo>
                <a:close/>
              </a:path>
              <a:path w="1825625" h="276225" extrusionOk="0">
                <a:moveTo>
                  <a:pt x="933573" y="202402"/>
                </a:moveTo>
                <a:lnTo>
                  <a:pt x="931919" y="203218"/>
                </a:lnTo>
                <a:lnTo>
                  <a:pt x="933573" y="203218"/>
                </a:lnTo>
                <a:lnTo>
                  <a:pt x="933573" y="202402"/>
                </a:lnTo>
                <a:close/>
              </a:path>
              <a:path w="1825625" h="276225" extrusionOk="0">
                <a:moveTo>
                  <a:pt x="860047" y="59474"/>
                </a:moveTo>
                <a:lnTo>
                  <a:pt x="835481" y="62492"/>
                </a:lnTo>
                <a:lnTo>
                  <a:pt x="815951" y="71857"/>
                </a:lnTo>
                <a:lnTo>
                  <a:pt x="802771" y="88041"/>
                </a:lnTo>
                <a:lnTo>
                  <a:pt x="797253" y="111514"/>
                </a:lnTo>
                <a:lnTo>
                  <a:pt x="815430" y="111514"/>
                </a:lnTo>
                <a:lnTo>
                  <a:pt x="818981" y="95032"/>
                </a:lnTo>
                <a:lnTo>
                  <a:pt x="827722" y="83731"/>
                </a:lnTo>
                <a:lnTo>
                  <a:pt x="840646" y="77231"/>
                </a:lnTo>
                <a:lnTo>
                  <a:pt x="856748" y="75149"/>
                </a:lnTo>
                <a:lnTo>
                  <a:pt x="904351" y="75149"/>
                </a:lnTo>
                <a:lnTo>
                  <a:pt x="898769" y="68767"/>
                </a:lnTo>
                <a:lnTo>
                  <a:pt x="880452" y="61410"/>
                </a:lnTo>
                <a:lnTo>
                  <a:pt x="860047" y="59474"/>
                </a:lnTo>
                <a:close/>
              </a:path>
              <a:path w="1825625" h="276225" extrusionOk="0">
                <a:moveTo>
                  <a:pt x="661770" y="64406"/>
                </a:moveTo>
                <a:lnTo>
                  <a:pt x="642765" y="64406"/>
                </a:lnTo>
                <a:lnTo>
                  <a:pt x="642765" y="218914"/>
                </a:lnTo>
                <a:lnTo>
                  <a:pt x="661770" y="218914"/>
                </a:lnTo>
                <a:lnTo>
                  <a:pt x="661770" y="128037"/>
                </a:lnTo>
                <a:lnTo>
                  <a:pt x="665550" y="106875"/>
                </a:lnTo>
                <a:lnTo>
                  <a:pt x="674867" y="90855"/>
                </a:lnTo>
                <a:lnTo>
                  <a:pt x="661770" y="90855"/>
                </a:lnTo>
                <a:lnTo>
                  <a:pt x="661770" y="64406"/>
                </a:lnTo>
                <a:close/>
              </a:path>
              <a:path w="1825625" h="276225" extrusionOk="0">
                <a:moveTo>
                  <a:pt x="756906" y="75149"/>
                </a:moveTo>
                <a:lnTo>
                  <a:pt x="710501" y="75149"/>
                </a:lnTo>
                <a:lnTo>
                  <a:pt x="729598" y="78675"/>
                </a:lnTo>
                <a:lnTo>
                  <a:pt x="741799" y="88478"/>
                </a:lnTo>
                <a:lnTo>
                  <a:pt x="748267" y="103394"/>
                </a:lnTo>
                <a:lnTo>
                  <a:pt x="750165" y="122258"/>
                </a:lnTo>
                <a:lnTo>
                  <a:pt x="750165" y="218914"/>
                </a:lnTo>
                <a:lnTo>
                  <a:pt x="769170" y="218914"/>
                </a:lnTo>
                <a:lnTo>
                  <a:pt x="769170" y="118970"/>
                </a:lnTo>
                <a:lnTo>
                  <a:pt x="766421" y="93978"/>
                </a:lnTo>
                <a:lnTo>
                  <a:pt x="757088" y="75271"/>
                </a:lnTo>
                <a:lnTo>
                  <a:pt x="756906" y="75149"/>
                </a:lnTo>
                <a:close/>
              </a:path>
              <a:path w="1825625" h="276225" extrusionOk="0">
                <a:moveTo>
                  <a:pt x="712156" y="59474"/>
                </a:moveTo>
                <a:lnTo>
                  <a:pt x="695932" y="61708"/>
                </a:lnTo>
                <a:lnTo>
                  <a:pt x="681491" y="68046"/>
                </a:lnTo>
                <a:lnTo>
                  <a:pt x="669992" y="77943"/>
                </a:lnTo>
                <a:lnTo>
                  <a:pt x="662597" y="90855"/>
                </a:lnTo>
                <a:lnTo>
                  <a:pt x="674867" y="90855"/>
                </a:lnTo>
                <a:lnTo>
                  <a:pt x="675290" y="90128"/>
                </a:lnTo>
                <a:lnTo>
                  <a:pt x="690454" y="79113"/>
                </a:lnTo>
                <a:lnTo>
                  <a:pt x="710501" y="75149"/>
                </a:lnTo>
                <a:lnTo>
                  <a:pt x="756906" y="75149"/>
                </a:lnTo>
                <a:lnTo>
                  <a:pt x="739542" y="63539"/>
                </a:lnTo>
                <a:lnTo>
                  <a:pt x="712156" y="59474"/>
                </a:lnTo>
                <a:close/>
              </a:path>
              <a:path w="1825625" h="276225" extrusionOk="0">
                <a:moveTo>
                  <a:pt x="546109" y="59474"/>
                </a:moveTo>
                <a:lnTo>
                  <a:pt x="514402" y="66094"/>
                </a:lnTo>
                <a:lnTo>
                  <a:pt x="491373" y="83943"/>
                </a:lnTo>
                <a:lnTo>
                  <a:pt x="477331" y="110005"/>
                </a:lnTo>
                <a:lnTo>
                  <a:pt x="472582" y="141262"/>
                </a:lnTo>
                <a:lnTo>
                  <a:pt x="477331" y="172506"/>
                </a:lnTo>
                <a:lnTo>
                  <a:pt x="491373" y="198569"/>
                </a:lnTo>
                <a:lnTo>
                  <a:pt x="514402" y="216426"/>
                </a:lnTo>
                <a:lnTo>
                  <a:pt x="546109" y="223050"/>
                </a:lnTo>
                <a:lnTo>
                  <a:pt x="577814" y="216426"/>
                </a:lnTo>
                <a:lnTo>
                  <a:pt x="589524" y="207344"/>
                </a:lnTo>
                <a:lnTo>
                  <a:pt x="546109" y="207344"/>
                </a:lnTo>
                <a:lnTo>
                  <a:pt x="522245" y="201664"/>
                </a:lnTo>
                <a:lnTo>
                  <a:pt x="505200" y="186691"/>
                </a:lnTo>
                <a:lnTo>
                  <a:pt x="494974" y="165524"/>
                </a:lnTo>
                <a:lnTo>
                  <a:pt x="491566" y="141262"/>
                </a:lnTo>
                <a:lnTo>
                  <a:pt x="494974" y="116986"/>
                </a:lnTo>
                <a:lnTo>
                  <a:pt x="505200" y="95809"/>
                </a:lnTo>
                <a:lnTo>
                  <a:pt x="522245" y="80831"/>
                </a:lnTo>
                <a:lnTo>
                  <a:pt x="546109" y="75149"/>
                </a:lnTo>
                <a:lnTo>
                  <a:pt x="589494" y="75149"/>
                </a:lnTo>
                <a:lnTo>
                  <a:pt x="577814" y="66094"/>
                </a:lnTo>
                <a:lnTo>
                  <a:pt x="546109" y="59474"/>
                </a:lnTo>
                <a:close/>
              </a:path>
              <a:path w="1825625" h="276225" extrusionOk="0">
                <a:moveTo>
                  <a:pt x="589494" y="75149"/>
                </a:moveTo>
                <a:lnTo>
                  <a:pt x="546109" y="75149"/>
                </a:lnTo>
                <a:lnTo>
                  <a:pt x="569958" y="80831"/>
                </a:lnTo>
                <a:lnTo>
                  <a:pt x="587000" y="95809"/>
                </a:lnTo>
                <a:lnTo>
                  <a:pt x="597230" y="116986"/>
                </a:lnTo>
                <a:lnTo>
                  <a:pt x="600641" y="141262"/>
                </a:lnTo>
                <a:lnTo>
                  <a:pt x="597230" y="165524"/>
                </a:lnTo>
                <a:lnTo>
                  <a:pt x="587000" y="186691"/>
                </a:lnTo>
                <a:lnTo>
                  <a:pt x="569958" y="201664"/>
                </a:lnTo>
                <a:lnTo>
                  <a:pt x="546109" y="207344"/>
                </a:lnTo>
                <a:lnTo>
                  <a:pt x="589524" y="207344"/>
                </a:lnTo>
                <a:lnTo>
                  <a:pt x="600839" y="198569"/>
                </a:lnTo>
                <a:lnTo>
                  <a:pt x="614877" y="172506"/>
                </a:lnTo>
                <a:lnTo>
                  <a:pt x="619625" y="141262"/>
                </a:lnTo>
                <a:lnTo>
                  <a:pt x="614877" y="110005"/>
                </a:lnTo>
                <a:lnTo>
                  <a:pt x="600839" y="83943"/>
                </a:lnTo>
                <a:lnTo>
                  <a:pt x="589494" y="75149"/>
                </a:lnTo>
                <a:close/>
              </a:path>
              <a:path w="1825625" h="276225" extrusionOk="0">
                <a:moveTo>
                  <a:pt x="450248" y="4104"/>
                </a:moveTo>
                <a:lnTo>
                  <a:pt x="431264" y="4104"/>
                </a:lnTo>
                <a:lnTo>
                  <a:pt x="431264" y="34679"/>
                </a:lnTo>
                <a:lnTo>
                  <a:pt x="450248" y="34679"/>
                </a:lnTo>
                <a:lnTo>
                  <a:pt x="450248" y="4104"/>
                </a:lnTo>
                <a:close/>
              </a:path>
              <a:path w="1825625" h="276225" extrusionOk="0">
                <a:moveTo>
                  <a:pt x="450248" y="63600"/>
                </a:moveTo>
                <a:lnTo>
                  <a:pt x="431264" y="63600"/>
                </a:lnTo>
                <a:lnTo>
                  <a:pt x="431264" y="218914"/>
                </a:lnTo>
                <a:lnTo>
                  <a:pt x="450248" y="218914"/>
                </a:lnTo>
                <a:lnTo>
                  <a:pt x="450248" y="63600"/>
                </a:lnTo>
                <a:close/>
              </a:path>
              <a:path w="1825625" h="276225" extrusionOk="0">
                <a:moveTo>
                  <a:pt x="309510" y="75149"/>
                </a:moveTo>
                <a:lnTo>
                  <a:pt x="261908" y="75149"/>
                </a:lnTo>
                <a:lnTo>
                  <a:pt x="277645" y="76583"/>
                </a:lnTo>
                <a:lnTo>
                  <a:pt x="290510" y="81659"/>
                </a:lnTo>
                <a:lnTo>
                  <a:pt x="299192" y="91538"/>
                </a:lnTo>
                <a:lnTo>
                  <a:pt x="302378" y="107378"/>
                </a:lnTo>
                <a:lnTo>
                  <a:pt x="300728" y="117698"/>
                </a:lnTo>
                <a:lnTo>
                  <a:pt x="295983" y="123598"/>
                </a:lnTo>
                <a:lnTo>
                  <a:pt x="288445" y="126553"/>
                </a:lnTo>
                <a:lnTo>
                  <a:pt x="278420" y="128037"/>
                </a:lnTo>
                <a:lnTo>
                  <a:pt x="247956" y="131835"/>
                </a:lnTo>
                <a:lnTo>
                  <a:pt x="221209" y="138574"/>
                </a:lnTo>
                <a:lnTo>
                  <a:pt x="202207" y="152439"/>
                </a:lnTo>
                <a:lnTo>
                  <a:pt x="194978" y="177617"/>
                </a:lnTo>
                <a:lnTo>
                  <a:pt x="199044" y="197964"/>
                </a:lnTo>
                <a:lnTo>
                  <a:pt x="210158" y="212110"/>
                </a:lnTo>
                <a:lnTo>
                  <a:pt x="226695" y="220367"/>
                </a:lnTo>
                <a:lnTo>
                  <a:pt x="247029" y="223050"/>
                </a:lnTo>
                <a:lnTo>
                  <a:pt x="266492" y="220933"/>
                </a:lnTo>
                <a:lnTo>
                  <a:pt x="281309" y="214786"/>
                </a:lnTo>
                <a:lnTo>
                  <a:pt x="290151" y="207344"/>
                </a:lnTo>
                <a:lnTo>
                  <a:pt x="248683" y="207344"/>
                </a:lnTo>
                <a:lnTo>
                  <a:pt x="235945" y="205242"/>
                </a:lnTo>
                <a:lnTo>
                  <a:pt x="224837" y="199191"/>
                </a:lnTo>
                <a:lnTo>
                  <a:pt x="216982" y="189573"/>
                </a:lnTo>
                <a:lnTo>
                  <a:pt x="214003" y="176769"/>
                </a:lnTo>
                <a:lnTo>
                  <a:pt x="220701" y="159144"/>
                </a:lnTo>
                <a:lnTo>
                  <a:pt x="237852" y="149725"/>
                </a:lnTo>
                <a:lnTo>
                  <a:pt x="261044" y="144952"/>
                </a:lnTo>
                <a:lnTo>
                  <a:pt x="285865" y="141262"/>
                </a:lnTo>
                <a:lnTo>
                  <a:pt x="290828" y="140425"/>
                </a:lnTo>
                <a:lnTo>
                  <a:pt x="299069" y="138760"/>
                </a:lnTo>
                <a:lnTo>
                  <a:pt x="301571" y="134645"/>
                </a:lnTo>
                <a:lnTo>
                  <a:pt x="322210" y="134645"/>
                </a:lnTo>
                <a:lnTo>
                  <a:pt x="322210" y="109033"/>
                </a:lnTo>
                <a:lnTo>
                  <a:pt x="317135" y="83867"/>
                </a:lnTo>
                <a:lnTo>
                  <a:pt x="309510" y="75149"/>
                </a:lnTo>
                <a:close/>
              </a:path>
              <a:path w="1825625" h="276225" extrusionOk="0">
                <a:moveTo>
                  <a:pt x="380878" y="17329"/>
                </a:moveTo>
                <a:lnTo>
                  <a:pt x="362700" y="17329"/>
                </a:lnTo>
                <a:lnTo>
                  <a:pt x="362700" y="63600"/>
                </a:lnTo>
                <a:lnTo>
                  <a:pt x="335434" y="63600"/>
                </a:lnTo>
                <a:lnTo>
                  <a:pt x="335434" y="79306"/>
                </a:lnTo>
                <a:lnTo>
                  <a:pt x="362700" y="79306"/>
                </a:lnTo>
                <a:lnTo>
                  <a:pt x="362700" y="185858"/>
                </a:lnTo>
                <a:lnTo>
                  <a:pt x="364389" y="202435"/>
                </a:lnTo>
                <a:lnTo>
                  <a:pt x="370025" y="213128"/>
                </a:lnTo>
                <a:lnTo>
                  <a:pt x="380467" y="218863"/>
                </a:lnTo>
                <a:lnTo>
                  <a:pt x="396574" y="220569"/>
                </a:lnTo>
                <a:lnTo>
                  <a:pt x="402343" y="220569"/>
                </a:lnTo>
                <a:lnTo>
                  <a:pt x="407317" y="219742"/>
                </a:lnTo>
                <a:lnTo>
                  <a:pt x="413086" y="219742"/>
                </a:lnTo>
                <a:lnTo>
                  <a:pt x="413086" y="204035"/>
                </a:lnTo>
                <a:lnTo>
                  <a:pt x="396541" y="204028"/>
                </a:lnTo>
                <a:lnTo>
                  <a:pt x="388547" y="202209"/>
                </a:lnTo>
                <a:lnTo>
                  <a:pt x="383771" y="198058"/>
                </a:lnTo>
                <a:lnTo>
                  <a:pt x="381472" y="191733"/>
                </a:lnTo>
                <a:lnTo>
                  <a:pt x="380878" y="183387"/>
                </a:lnTo>
                <a:lnTo>
                  <a:pt x="380878" y="78479"/>
                </a:lnTo>
                <a:lnTo>
                  <a:pt x="412259" y="78479"/>
                </a:lnTo>
                <a:lnTo>
                  <a:pt x="412259" y="62772"/>
                </a:lnTo>
                <a:lnTo>
                  <a:pt x="380878" y="62772"/>
                </a:lnTo>
                <a:lnTo>
                  <a:pt x="380878" y="17329"/>
                </a:lnTo>
                <a:close/>
              </a:path>
              <a:path w="1825625" h="276225" extrusionOk="0">
                <a:moveTo>
                  <a:pt x="322210" y="191648"/>
                </a:moveTo>
                <a:lnTo>
                  <a:pt x="304043" y="191648"/>
                </a:lnTo>
                <a:lnTo>
                  <a:pt x="304855" y="202879"/>
                </a:lnTo>
                <a:lnTo>
                  <a:pt x="308069" y="211477"/>
                </a:lnTo>
                <a:lnTo>
                  <a:pt x="314848" y="216978"/>
                </a:lnTo>
                <a:lnTo>
                  <a:pt x="326356" y="218914"/>
                </a:lnTo>
                <a:lnTo>
                  <a:pt x="334607" y="218914"/>
                </a:lnTo>
                <a:lnTo>
                  <a:pt x="338733" y="218087"/>
                </a:lnTo>
                <a:lnTo>
                  <a:pt x="338733" y="203218"/>
                </a:lnTo>
                <a:lnTo>
                  <a:pt x="325518" y="203218"/>
                </a:lnTo>
                <a:lnTo>
                  <a:pt x="322296" y="199191"/>
                </a:lnTo>
                <a:lnTo>
                  <a:pt x="322210" y="191648"/>
                </a:lnTo>
                <a:close/>
              </a:path>
              <a:path w="1825625" h="276225" extrusionOk="0">
                <a:moveTo>
                  <a:pt x="322210" y="134645"/>
                </a:moveTo>
                <a:lnTo>
                  <a:pt x="302378" y="134645"/>
                </a:lnTo>
                <a:lnTo>
                  <a:pt x="302378" y="158612"/>
                </a:lnTo>
                <a:lnTo>
                  <a:pt x="303205" y="158612"/>
                </a:lnTo>
                <a:lnTo>
                  <a:pt x="298753" y="179121"/>
                </a:lnTo>
                <a:lnTo>
                  <a:pt x="286789" y="194440"/>
                </a:lnTo>
                <a:lnTo>
                  <a:pt x="269403" y="204028"/>
                </a:lnTo>
                <a:lnTo>
                  <a:pt x="248683" y="207344"/>
                </a:lnTo>
                <a:lnTo>
                  <a:pt x="290151" y="207344"/>
                </a:lnTo>
                <a:lnTo>
                  <a:pt x="293030" y="204921"/>
                </a:lnTo>
                <a:lnTo>
                  <a:pt x="303205" y="191648"/>
                </a:lnTo>
                <a:lnTo>
                  <a:pt x="322210" y="191648"/>
                </a:lnTo>
                <a:lnTo>
                  <a:pt x="322210" y="134645"/>
                </a:lnTo>
                <a:close/>
              </a:path>
              <a:path w="1825625" h="276225" extrusionOk="0">
                <a:moveTo>
                  <a:pt x="413086" y="203218"/>
                </a:moveTo>
                <a:lnTo>
                  <a:pt x="407317" y="204035"/>
                </a:lnTo>
                <a:lnTo>
                  <a:pt x="413086" y="204035"/>
                </a:lnTo>
                <a:lnTo>
                  <a:pt x="413086" y="203218"/>
                </a:lnTo>
                <a:close/>
              </a:path>
              <a:path w="1825625" h="276225" extrusionOk="0">
                <a:moveTo>
                  <a:pt x="338733" y="202402"/>
                </a:moveTo>
                <a:lnTo>
                  <a:pt x="337078" y="203218"/>
                </a:lnTo>
                <a:lnTo>
                  <a:pt x="338733" y="203218"/>
                </a:lnTo>
                <a:lnTo>
                  <a:pt x="338733" y="202402"/>
                </a:lnTo>
                <a:close/>
              </a:path>
              <a:path w="1825625" h="276225" extrusionOk="0">
                <a:moveTo>
                  <a:pt x="265196" y="59474"/>
                </a:moveTo>
                <a:lnTo>
                  <a:pt x="240643" y="62492"/>
                </a:lnTo>
                <a:lnTo>
                  <a:pt x="221113" y="71857"/>
                </a:lnTo>
                <a:lnTo>
                  <a:pt x="207928" y="88041"/>
                </a:lnTo>
                <a:lnTo>
                  <a:pt x="202412" y="111514"/>
                </a:lnTo>
                <a:lnTo>
                  <a:pt x="220611" y="111514"/>
                </a:lnTo>
                <a:lnTo>
                  <a:pt x="224149" y="95032"/>
                </a:lnTo>
                <a:lnTo>
                  <a:pt x="232884" y="83731"/>
                </a:lnTo>
                <a:lnTo>
                  <a:pt x="245806" y="77231"/>
                </a:lnTo>
                <a:lnTo>
                  <a:pt x="261908" y="75149"/>
                </a:lnTo>
                <a:lnTo>
                  <a:pt x="309510" y="75149"/>
                </a:lnTo>
                <a:lnTo>
                  <a:pt x="303927" y="68767"/>
                </a:lnTo>
                <a:lnTo>
                  <a:pt x="285607" y="61410"/>
                </a:lnTo>
                <a:lnTo>
                  <a:pt x="265196" y="59474"/>
                </a:lnTo>
                <a:close/>
              </a:path>
              <a:path w="1825625" h="276225" extrusionOk="0">
                <a:moveTo>
                  <a:pt x="23151" y="4104"/>
                </a:moveTo>
                <a:lnTo>
                  <a:pt x="0" y="4104"/>
                </a:lnTo>
                <a:lnTo>
                  <a:pt x="0" y="218914"/>
                </a:lnTo>
                <a:lnTo>
                  <a:pt x="20679" y="218914"/>
                </a:lnTo>
                <a:lnTo>
                  <a:pt x="20679" y="37161"/>
                </a:lnTo>
                <a:lnTo>
                  <a:pt x="45838" y="37161"/>
                </a:lnTo>
                <a:lnTo>
                  <a:pt x="23151" y="4104"/>
                </a:lnTo>
                <a:close/>
              </a:path>
              <a:path w="1825625" h="276225" extrusionOk="0">
                <a:moveTo>
                  <a:pt x="45838" y="37161"/>
                </a:moveTo>
                <a:lnTo>
                  <a:pt x="21486" y="37161"/>
                </a:lnTo>
                <a:lnTo>
                  <a:pt x="146225" y="218914"/>
                </a:lnTo>
                <a:lnTo>
                  <a:pt x="169377" y="218914"/>
                </a:lnTo>
                <a:lnTo>
                  <a:pt x="169377" y="185858"/>
                </a:lnTo>
                <a:lnTo>
                  <a:pt x="147890" y="185858"/>
                </a:lnTo>
                <a:lnTo>
                  <a:pt x="45838" y="37161"/>
                </a:lnTo>
                <a:close/>
              </a:path>
              <a:path w="1825625" h="276225" extrusionOk="0">
                <a:moveTo>
                  <a:pt x="169377" y="4104"/>
                </a:moveTo>
                <a:lnTo>
                  <a:pt x="148707" y="4104"/>
                </a:lnTo>
                <a:lnTo>
                  <a:pt x="148707" y="185858"/>
                </a:lnTo>
                <a:lnTo>
                  <a:pt x="169377" y="185858"/>
                </a:lnTo>
                <a:lnTo>
                  <a:pt x="169377" y="4104"/>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98" name="Google Shape;98;p13"/>
          <p:cNvSpPr/>
          <p:nvPr/>
        </p:nvSpPr>
        <p:spPr>
          <a:xfrm>
            <a:off x="793542" y="713748"/>
            <a:ext cx="679687" cy="94341"/>
          </a:xfrm>
          <a:custGeom>
            <a:avLst/>
            <a:gdLst/>
            <a:ahLst/>
            <a:cxnLst/>
            <a:rect l="l" t="t" r="r" b="b"/>
            <a:pathLst>
              <a:path w="1120775" h="155575" extrusionOk="0">
                <a:moveTo>
                  <a:pt x="1077160" y="91463"/>
                </a:moveTo>
                <a:lnTo>
                  <a:pt x="1071360" y="98729"/>
                </a:lnTo>
                <a:lnTo>
                  <a:pt x="1087338" y="110321"/>
                </a:lnTo>
                <a:lnTo>
                  <a:pt x="1081527" y="114687"/>
                </a:lnTo>
                <a:lnTo>
                  <a:pt x="1074270" y="116143"/>
                </a:lnTo>
                <a:lnTo>
                  <a:pt x="1094594" y="116143"/>
                </a:lnTo>
                <a:lnTo>
                  <a:pt x="1113463" y="130655"/>
                </a:lnTo>
                <a:lnTo>
                  <a:pt x="1120730" y="123409"/>
                </a:lnTo>
                <a:lnTo>
                  <a:pt x="1103296" y="110321"/>
                </a:lnTo>
                <a:lnTo>
                  <a:pt x="1107829" y="104541"/>
                </a:lnTo>
                <a:lnTo>
                  <a:pt x="1094594" y="104541"/>
                </a:lnTo>
                <a:lnTo>
                  <a:pt x="1077160" y="91463"/>
                </a:lnTo>
                <a:close/>
              </a:path>
              <a:path w="1120775" h="155575" extrusionOk="0">
                <a:moveTo>
                  <a:pt x="1064114" y="0"/>
                </a:moveTo>
                <a:lnTo>
                  <a:pt x="1039345" y="5061"/>
                </a:lnTo>
                <a:lnTo>
                  <a:pt x="1021649" y="18701"/>
                </a:lnTo>
                <a:lnTo>
                  <a:pt x="1011028" y="38599"/>
                </a:lnTo>
                <a:lnTo>
                  <a:pt x="1007487" y="62437"/>
                </a:lnTo>
                <a:lnTo>
                  <a:pt x="1011028" y="86277"/>
                </a:lnTo>
                <a:lnTo>
                  <a:pt x="1021649" y="106168"/>
                </a:lnTo>
                <a:lnTo>
                  <a:pt x="1039345" y="119797"/>
                </a:lnTo>
                <a:lnTo>
                  <a:pt x="1064114" y="124854"/>
                </a:lnTo>
                <a:lnTo>
                  <a:pt x="1073360" y="124309"/>
                </a:lnTo>
                <a:lnTo>
                  <a:pt x="1081525" y="122674"/>
                </a:lnTo>
                <a:lnTo>
                  <a:pt x="1088605" y="119951"/>
                </a:lnTo>
                <a:lnTo>
                  <a:pt x="1094594" y="116143"/>
                </a:lnTo>
                <a:lnTo>
                  <a:pt x="1065538" y="116143"/>
                </a:lnTo>
                <a:lnTo>
                  <a:pt x="1045036" y="111652"/>
                </a:lnTo>
                <a:lnTo>
                  <a:pt x="1031070" y="99813"/>
                </a:lnTo>
                <a:lnTo>
                  <a:pt x="1023092" y="83074"/>
                </a:lnTo>
                <a:lnTo>
                  <a:pt x="1020555" y="63882"/>
                </a:lnTo>
                <a:lnTo>
                  <a:pt x="1023092" y="44689"/>
                </a:lnTo>
                <a:lnTo>
                  <a:pt x="1031070" y="27946"/>
                </a:lnTo>
                <a:lnTo>
                  <a:pt x="1045036" y="16104"/>
                </a:lnTo>
                <a:lnTo>
                  <a:pt x="1065538" y="11612"/>
                </a:lnTo>
                <a:lnTo>
                  <a:pt x="1097382" y="11612"/>
                </a:lnTo>
                <a:lnTo>
                  <a:pt x="1088885" y="5061"/>
                </a:lnTo>
                <a:lnTo>
                  <a:pt x="1064114" y="0"/>
                </a:lnTo>
                <a:close/>
              </a:path>
              <a:path w="1120775" h="155575" extrusionOk="0">
                <a:moveTo>
                  <a:pt x="1097382" y="11612"/>
                </a:moveTo>
                <a:lnTo>
                  <a:pt x="1065538" y="11612"/>
                </a:lnTo>
                <a:lnTo>
                  <a:pt x="1086058" y="16104"/>
                </a:lnTo>
                <a:lnTo>
                  <a:pt x="1100033" y="27946"/>
                </a:lnTo>
                <a:lnTo>
                  <a:pt x="1108014" y="44689"/>
                </a:lnTo>
                <a:lnTo>
                  <a:pt x="1110552" y="63882"/>
                </a:lnTo>
                <a:lnTo>
                  <a:pt x="1109690" y="75538"/>
                </a:lnTo>
                <a:lnTo>
                  <a:pt x="1106924" y="86383"/>
                </a:lnTo>
                <a:lnTo>
                  <a:pt x="1101982" y="96143"/>
                </a:lnTo>
                <a:lnTo>
                  <a:pt x="1094594" y="104541"/>
                </a:lnTo>
                <a:lnTo>
                  <a:pt x="1107829" y="104541"/>
                </a:lnTo>
                <a:lnTo>
                  <a:pt x="1110919" y="100602"/>
                </a:lnTo>
                <a:lnTo>
                  <a:pt x="1116367" y="89108"/>
                </a:lnTo>
                <a:lnTo>
                  <a:pt x="1119639" y="76249"/>
                </a:lnTo>
                <a:lnTo>
                  <a:pt x="1120730" y="62437"/>
                </a:lnTo>
                <a:lnTo>
                  <a:pt x="1117192" y="38599"/>
                </a:lnTo>
                <a:lnTo>
                  <a:pt x="1106577" y="18701"/>
                </a:lnTo>
                <a:lnTo>
                  <a:pt x="1097382" y="11612"/>
                </a:lnTo>
                <a:close/>
              </a:path>
              <a:path w="1120775" h="155575" extrusionOk="0">
                <a:moveTo>
                  <a:pt x="908789" y="2900"/>
                </a:moveTo>
                <a:lnTo>
                  <a:pt x="897166" y="2900"/>
                </a:lnTo>
                <a:lnTo>
                  <a:pt x="897166" y="123409"/>
                </a:lnTo>
                <a:lnTo>
                  <a:pt x="908789" y="123409"/>
                </a:lnTo>
                <a:lnTo>
                  <a:pt x="908789" y="65348"/>
                </a:lnTo>
                <a:lnTo>
                  <a:pt x="991519" y="65348"/>
                </a:lnTo>
                <a:lnTo>
                  <a:pt x="991519" y="55171"/>
                </a:lnTo>
                <a:lnTo>
                  <a:pt x="908789" y="55171"/>
                </a:lnTo>
                <a:lnTo>
                  <a:pt x="908789" y="2900"/>
                </a:lnTo>
                <a:close/>
              </a:path>
              <a:path w="1120775" h="155575" extrusionOk="0">
                <a:moveTo>
                  <a:pt x="991519" y="65348"/>
                </a:moveTo>
                <a:lnTo>
                  <a:pt x="979917" y="65348"/>
                </a:lnTo>
                <a:lnTo>
                  <a:pt x="979917" y="123409"/>
                </a:lnTo>
                <a:lnTo>
                  <a:pt x="991519" y="123409"/>
                </a:lnTo>
                <a:lnTo>
                  <a:pt x="991519" y="65348"/>
                </a:lnTo>
                <a:close/>
              </a:path>
              <a:path w="1120775" h="155575" extrusionOk="0">
                <a:moveTo>
                  <a:pt x="991519" y="2900"/>
                </a:moveTo>
                <a:lnTo>
                  <a:pt x="979917" y="2900"/>
                </a:lnTo>
                <a:lnTo>
                  <a:pt x="979917" y="55171"/>
                </a:lnTo>
                <a:lnTo>
                  <a:pt x="991519" y="55171"/>
                </a:lnTo>
                <a:lnTo>
                  <a:pt x="991519" y="2900"/>
                </a:lnTo>
                <a:close/>
              </a:path>
              <a:path w="1120775" h="155575" extrusionOk="0">
                <a:moveTo>
                  <a:pt x="830383" y="0"/>
                </a:moveTo>
                <a:lnTo>
                  <a:pt x="805608" y="5061"/>
                </a:lnTo>
                <a:lnTo>
                  <a:pt x="787909" y="18701"/>
                </a:lnTo>
                <a:lnTo>
                  <a:pt x="777287" y="38599"/>
                </a:lnTo>
                <a:lnTo>
                  <a:pt x="773746" y="62437"/>
                </a:lnTo>
                <a:lnTo>
                  <a:pt x="777287" y="86277"/>
                </a:lnTo>
                <a:lnTo>
                  <a:pt x="787909" y="106168"/>
                </a:lnTo>
                <a:lnTo>
                  <a:pt x="805608" y="119797"/>
                </a:lnTo>
                <a:lnTo>
                  <a:pt x="830383" y="124854"/>
                </a:lnTo>
                <a:lnTo>
                  <a:pt x="849324" y="121451"/>
                </a:lnTo>
                <a:lnTo>
                  <a:pt x="859820" y="114687"/>
                </a:lnTo>
                <a:lnTo>
                  <a:pt x="830383" y="114687"/>
                </a:lnTo>
                <a:lnTo>
                  <a:pt x="809880" y="110197"/>
                </a:lnTo>
                <a:lnTo>
                  <a:pt x="795903" y="98359"/>
                </a:lnTo>
                <a:lnTo>
                  <a:pt x="787912" y="81623"/>
                </a:lnTo>
                <a:lnTo>
                  <a:pt x="785368" y="62437"/>
                </a:lnTo>
                <a:lnTo>
                  <a:pt x="787912" y="43235"/>
                </a:lnTo>
                <a:lnTo>
                  <a:pt x="795903" y="26493"/>
                </a:lnTo>
                <a:lnTo>
                  <a:pt x="809880" y="14656"/>
                </a:lnTo>
                <a:lnTo>
                  <a:pt x="830383" y="10167"/>
                </a:lnTo>
                <a:lnTo>
                  <a:pt x="861064" y="10167"/>
                </a:lnTo>
                <a:lnTo>
                  <a:pt x="846639" y="2654"/>
                </a:lnTo>
                <a:lnTo>
                  <a:pt x="830383" y="0"/>
                </a:lnTo>
                <a:close/>
              </a:path>
              <a:path w="1120775" h="155575" extrusionOk="0">
                <a:moveTo>
                  <a:pt x="879742" y="76950"/>
                </a:moveTo>
                <a:lnTo>
                  <a:pt x="868120" y="76950"/>
                </a:lnTo>
                <a:lnTo>
                  <a:pt x="864064" y="92035"/>
                </a:lnTo>
                <a:lnTo>
                  <a:pt x="856327" y="103986"/>
                </a:lnTo>
                <a:lnTo>
                  <a:pt x="845052" y="111853"/>
                </a:lnTo>
                <a:lnTo>
                  <a:pt x="830383" y="114687"/>
                </a:lnTo>
                <a:lnTo>
                  <a:pt x="859820" y="114687"/>
                </a:lnTo>
                <a:lnTo>
                  <a:pt x="864321" y="111787"/>
                </a:lnTo>
                <a:lnTo>
                  <a:pt x="874689" y="96680"/>
                </a:lnTo>
                <a:lnTo>
                  <a:pt x="879742" y="76950"/>
                </a:lnTo>
                <a:close/>
              </a:path>
              <a:path w="1120775" h="155575" extrusionOk="0">
                <a:moveTo>
                  <a:pt x="861064" y="10167"/>
                </a:moveTo>
                <a:lnTo>
                  <a:pt x="830383" y="10167"/>
                </a:lnTo>
                <a:lnTo>
                  <a:pt x="842986" y="12049"/>
                </a:lnTo>
                <a:lnTo>
                  <a:pt x="853963" y="17605"/>
                </a:lnTo>
                <a:lnTo>
                  <a:pt x="862223" y="26701"/>
                </a:lnTo>
                <a:lnTo>
                  <a:pt x="866675" y="39202"/>
                </a:lnTo>
                <a:lnTo>
                  <a:pt x="878297" y="39202"/>
                </a:lnTo>
                <a:lnTo>
                  <a:pt x="872642" y="22665"/>
                </a:lnTo>
                <a:lnTo>
                  <a:pt x="861408" y="10346"/>
                </a:lnTo>
                <a:lnTo>
                  <a:pt x="861064" y="10167"/>
                </a:lnTo>
                <a:close/>
              </a:path>
              <a:path w="1120775" h="155575" extrusionOk="0">
                <a:moveTo>
                  <a:pt x="706994" y="2900"/>
                </a:moveTo>
                <a:lnTo>
                  <a:pt x="682218" y="7960"/>
                </a:lnTo>
                <a:lnTo>
                  <a:pt x="664526" y="21598"/>
                </a:lnTo>
                <a:lnTo>
                  <a:pt x="653914" y="41499"/>
                </a:lnTo>
                <a:lnTo>
                  <a:pt x="650378" y="65348"/>
                </a:lnTo>
                <a:lnTo>
                  <a:pt x="653914" y="89184"/>
                </a:lnTo>
                <a:lnTo>
                  <a:pt x="664526" y="109075"/>
                </a:lnTo>
                <a:lnTo>
                  <a:pt x="682218" y="122707"/>
                </a:lnTo>
                <a:lnTo>
                  <a:pt x="706994" y="127765"/>
                </a:lnTo>
                <a:lnTo>
                  <a:pt x="719696" y="126358"/>
                </a:lnTo>
                <a:lnTo>
                  <a:pt x="731306" y="121957"/>
                </a:lnTo>
                <a:lnTo>
                  <a:pt x="738872" y="116143"/>
                </a:lnTo>
                <a:lnTo>
                  <a:pt x="705528" y="116143"/>
                </a:lnTo>
                <a:lnTo>
                  <a:pt x="685023" y="111652"/>
                </a:lnTo>
                <a:lnTo>
                  <a:pt x="671050" y="99813"/>
                </a:lnTo>
                <a:lnTo>
                  <a:pt x="663065" y="83074"/>
                </a:lnTo>
                <a:lnTo>
                  <a:pt x="660524" y="63882"/>
                </a:lnTo>
                <a:lnTo>
                  <a:pt x="663065" y="44689"/>
                </a:lnTo>
                <a:lnTo>
                  <a:pt x="671050" y="27946"/>
                </a:lnTo>
                <a:lnTo>
                  <a:pt x="685023" y="16104"/>
                </a:lnTo>
                <a:lnTo>
                  <a:pt x="705528" y="11612"/>
                </a:lnTo>
                <a:lnTo>
                  <a:pt x="737088" y="11612"/>
                </a:lnTo>
                <a:lnTo>
                  <a:pt x="724499" y="5352"/>
                </a:lnTo>
                <a:lnTo>
                  <a:pt x="706994" y="2900"/>
                </a:lnTo>
                <a:close/>
              </a:path>
              <a:path w="1120775" h="155575" extrusionOk="0">
                <a:moveTo>
                  <a:pt x="759254" y="103096"/>
                </a:moveTo>
                <a:lnTo>
                  <a:pt x="749076" y="103096"/>
                </a:lnTo>
                <a:lnTo>
                  <a:pt x="750542" y="124854"/>
                </a:lnTo>
                <a:lnTo>
                  <a:pt x="759254" y="124854"/>
                </a:lnTo>
                <a:lnTo>
                  <a:pt x="759254" y="103096"/>
                </a:lnTo>
                <a:close/>
              </a:path>
              <a:path w="1120775" h="155575" extrusionOk="0">
                <a:moveTo>
                  <a:pt x="759254" y="62437"/>
                </a:moveTo>
                <a:lnTo>
                  <a:pt x="706994" y="62437"/>
                </a:lnTo>
                <a:lnTo>
                  <a:pt x="706994" y="72594"/>
                </a:lnTo>
                <a:lnTo>
                  <a:pt x="747631" y="72594"/>
                </a:lnTo>
                <a:lnTo>
                  <a:pt x="744931" y="89810"/>
                </a:lnTo>
                <a:lnTo>
                  <a:pt x="736922" y="103623"/>
                </a:lnTo>
                <a:lnTo>
                  <a:pt x="723742" y="112809"/>
                </a:lnTo>
                <a:lnTo>
                  <a:pt x="705528" y="116143"/>
                </a:lnTo>
                <a:lnTo>
                  <a:pt x="738872" y="116143"/>
                </a:lnTo>
                <a:lnTo>
                  <a:pt x="741280" y="114292"/>
                </a:lnTo>
                <a:lnTo>
                  <a:pt x="749076" y="103096"/>
                </a:lnTo>
                <a:lnTo>
                  <a:pt x="759254" y="103096"/>
                </a:lnTo>
                <a:lnTo>
                  <a:pt x="759254" y="62437"/>
                </a:lnTo>
                <a:close/>
              </a:path>
              <a:path w="1120775" h="155575" extrusionOk="0">
                <a:moveTo>
                  <a:pt x="737088" y="11612"/>
                </a:moveTo>
                <a:lnTo>
                  <a:pt x="705528" y="11612"/>
                </a:lnTo>
                <a:lnTo>
                  <a:pt x="721255" y="14335"/>
                </a:lnTo>
                <a:lnTo>
                  <a:pt x="733299" y="21415"/>
                </a:lnTo>
                <a:lnTo>
                  <a:pt x="741256" y="31216"/>
                </a:lnTo>
                <a:lnTo>
                  <a:pt x="744720" y="42103"/>
                </a:lnTo>
                <a:lnTo>
                  <a:pt x="756343" y="42103"/>
                </a:lnTo>
                <a:lnTo>
                  <a:pt x="750264" y="24956"/>
                </a:lnTo>
                <a:lnTo>
                  <a:pt x="739286" y="12705"/>
                </a:lnTo>
                <a:lnTo>
                  <a:pt x="737088" y="11612"/>
                </a:lnTo>
                <a:close/>
              </a:path>
              <a:path w="1120775" h="155575" extrusionOk="0">
                <a:moveTo>
                  <a:pt x="579238" y="45014"/>
                </a:moveTo>
                <a:lnTo>
                  <a:pt x="569082" y="45014"/>
                </a:lnTo>
                <a:lnTo>
                  <a:pt x="569082" y="123409"/>
                </a:lnTo>
                <a:lnTo>
                  <a:pt x="579238" y="123409"/>
                </a:lnTo>
                <a:lnTo>
                  <a:pt x="579238" y="45014"/>
                </a:lnTo>
                <a:close/>
              </a:path>
              <a:path w="1120775" h="155575" extrusionOk="0">
                <a:moveTo>
                  <a:pt x="596662" y="36281"/>
                </a:moveTo>
                <a:lnTo>
                  <a:pt x="554559" y="36281"/>
                </a:lnTo>
                <a:lnTo>
                  <a:pt x="554559" y="45014"/>
                </a:lnTo>
                <a:lnTo>
                  <a:pt x="596662" y="45014"/>
                </a:lnTo>
                <a:lnTo>
                  <a:pt x="596662" y="36281"/>
                </a:lnTo>
                <a:close/>
              </a:path>
              <a:path w="1120775" h="155575" extrusionOk="0">
                <a:moveTo>
                  <a:pt x="598107" y="4355"/>
                </a:moveTo>
                <a:lnTo>
                  <a:pt x="589395" y="4355"/>
                </a:lnTo>
                <a:lnTo>
                  <a:pt x="578664" y="6171"/>
                </a:lnTo>
                <a:lnTo>
                  <a:pt x="572155" y="11256"/>
                </a:lnTo>
                <a:lnTo>
                  <a:pt x="569187" y="19065"/>
                </a:lnTo>
                <a:lnTo>
                  <a:pt x="569082" y="36281"/>
                </a:lnTo>
                <a:lnTo>
                  <a:pt x="579238" y="36281"/>
                </a:lnTo>
                <a:lnTo>
                  <a:pt x="579238" y="11612"/>
                </a:lnTo>
                <a:lnTo>
                  <a:pt x="598107" y="11612"/>
                </a:lnTo>
                <a:lnTo>
                  <a:pt x="598107" y="4355"/>
                </a:lnTo>
                <a:close/>
              </a:path>
              <a:path w="1120775" h="155575" extrusionOk="0">
                <a:moveTo>
                  <a:pt x="598107" y="11612"/>
                </a:moveTo>
                <a:lnTo>
                  <a:pt x="595196" y="11612"/>
                </a:lnTo>
                <a:lnTo>
                  <a:pt x="598107" y="13078"/>
                </a:lnTo>
                <a:lnTo>
                  <a:pt x="598107" y="11612"/>
                </a:lnTo>
                <a:close/>
              </a:path>
              <a:path w="1120775" h="155575" extrusionOk="0">
                <a:moveTo>
                  <a:pt x="506665" y="33391"/>
                </a:moveTo>
                <a:lnTo>
                  <a:pt x="489276" y="36976"/>
                </a:lnTo>
                <a:lnTo>
                  <a:pt x="476522" y="46823"/>
                </a:lnTo>
                <a:lnTo>
                  <a:pt x="468672" y="61565"/>
                </a:lnTo>
                <a:lnTo>
                  <a:pt x="465996" y="79840"/>
                </a:lnTo>
                <a:lnTo>
                  <a:pt x="468672" y="98130"/>
                </a:lnTo>
                <a:lnTo>
                  <a:pt x="476522" y="112874"/>
                </a:lnTo>
                <a:lnTo>
                  <a:pt x="489276" y="122717"/>
                </a:lnTo>
                <a:lnTo>
                  <a:pt x="506665" y="126299"/>
                </a:lnTo>
                <a:lnTo>
                  <a:pt x="524030" y="122717"/>
                </a:lnTo>
                <a:lnTo>
                  <a:pt x="532540" y="116143"/>
                </a:lnTo>
                <a:lnTo>
                  <a:pt x="506665" y="116143"/>
                </a:lnTo>
                <a:lnTo>
                  <a:pt x="493320" y="112922"/>
                </a:lnTo>
                <a:lnTo>
                  <a:pt x="483788" y="104529"/>
                </a:lnTo>
                <a:lnTo>
                  <a:pt x="478069" y="92867"/>
                </a:lnTo>
                <a:lnTo>
                  <a:pt x="476163" y="79840"/>
                </a:lnTo>
                <a:lnTo>
                  <a:pt x="478069" y="66218"/>
                </a:lnTo>
                <a:lnTo>
                  <a:pt x="483788" y="54626"/>
                </a:lnTo>
                <a:lnTo>
                  <a:pt x="493320" y="46568"/>
                </a:lnTo>
                <a:lnTo>
                  <a:pt x="506665" y="43548"/>
                </a:lnTo>
                <a:lnTo>
                  <a:pt x="532533" y="43548"/>
                </a:lnTo>
                <a:lnTo>
                  <a:pt x="524030" y="36976"/>
                </a:lnTo>
                <a:lnTo>
                  <a:pt x="506665" y="33391"/>
                </a:lnTo>
                <a:close/>
              </a:path>
              <a:path w="1120775" h="155575" extrusionOk="0">
                <a:moveTo>
                  <a:pt x="532533" y="43548"/>
                </a:moveTo>
                <a:lnTo>
                  <a:pt x="506665" y="43548"/>
                </a:lnTo>
                <a:lnTo>
                  <a:pt x="519997" y="46771"/>
                </a:lnTo>
                <a:lnTo>
                  <a:pt x="529523" y="55168"/>
                </a:lnTo>
                <a:lnTo>
                  <a:pt x="535239" y="66828"/>
                </a:lnTo>
                <a:lnTo>
                  <a:pt x="537145" y="79840"/>
                </a:lnTo>
                <a:lnTo>
                  <a:pt x="535239" y="93481"/>
                </a:lnTo>
                <a:lnTo>
                  <a:pt x="529523" y="105075"/>
                </a:lnTo>
                <a:lnTo>
                  <a:pt x="519997" y="113127"/>
                </a:lnTo>
                <a:lnTo>
                  <a:pt x="506665" y="116143"/>
                </a:lnTo>
                <a:lnTo>
                  <a:pt x="532540" y="116143"/>
                </a:lnTo>
                <a:lnTo>
                  <a:pt x="536771" y="112874"/>
                </a:lnTo>
                <a:lnTo>
                  <a:pt x="544616" y="98130"/>
                </a:lnTo>
                <a:lnTo>
                  <a:pt x="547292" y="79840"/>
                </a:lnTo>
                <a:lnTo>
                  <a:pt x="544616" y="61565"/>
                </a:lnTo>
                <a:lnTo>
                  <a:pt x="536771" y="46823"/>
                </a:lnTo>
                <a:lnTo>
                  <a:pt x="532533" y="43548"/>
                </a:lnTo>
                <a:close/>
              </a:path>
              <a:path w="1120775" h="155575" extrusionOk="0">
                <a:moveTo>
                  <a:pt x="390511" y="45014"/>
                </a:moveTo>
                <a:lnTo>
                  <a:pt x="380354" y="45014"/>
                </a:lnTo>
                <a:lnTo>
                  <a:pt x="380354" y="104541"/>
                </a:lnTo>
                <a:lnTo>
                  <a:pt x="381262" y="113612"/>
                </a:lnTo>
                <a:lnTo>
                  <a:pt x="384345" y="119417"/>
                </a:lnTo>
                <a:lnTo>
                  <a:pt x="390148" y="122502"/>
                </a:lnTo>
                <a:lnTo>
                  <a:pt x="399212" y="123409"/>
                </a:lnTo>
                <a:lnTo>
                  <a:pt x="407935" y="123409"/>
                </a:lnTo>
                <a:lnTo>
                  <a:pt x="407935" y="114687"/>
                </a:lnTo>
                <a:lnTo>
                  <a:pt x="391977" y="114687"/>
                </a:lnTo>
                <a:lnTo>
                  <a:pt x="390511" y="110321"/>
                </a:lnTo>
                <a:lnTo>
                  <a:pt x="390511" y="45014"/>
                </a:lnTo>
                <a:close/>
              </a:path>
              <a:path w="1120775" h="155575" extrusionOk="0">
                <a:moveTo>
                  <a:pt x="407935" y="36281"/>
                </a:moveTo>
                <a:lnTo>
                  <a:pt x="365831" y="36281"/>
                </a:lnTo>
                <a:lnTo>
                  <a:pt x="365831" y="45014"/>
                </a:lnTo>
                <a:lnTo>
                  <a:pt x="407935" y="45014"/>
                </a:lnTo>
                <a:lnTo>
                  <a:pt x="407935" y="36281"/>
                </a:lnTo>
                <a:close/>
              </a:path>
              <a:path w="1120775" h="155575" extrusionOk="0">
                <a:moveTo>
                  <a:pt x="390511" y="10167"/>
                </a:moveTo>
                <a:lnTo>
                  <a:pt x="380354" y="10167"/>
                </a:lnTo>
                <a:lnTo>
                  <a:pt x="380354" y="36281"/>
                </a:lnTo>
                <a:lnTo>
                  <a:pt x="390511" y="36281"/>
                </a:lnTo>
                <a:lnTo>
                  <a:pt x="390511" y="10167"/>
                </a:lnTo>
                <a:close/>
              </a:path>
              <a:path w="1120775" h="155575" extrusionOk="0">
                <a:moveTo>
                  <a:pt x="329539" y="37747"/>
                </a:moveTo>
                <a:lnTo>
                  <a:pt x="319382" y="37747"/>
                </a:lnTo>
                <a:lnTo>
                  <a:pt x="319382" y="123409"/>
                </a:lnTo>
                <a:lnTo>
                  <a:pt x="330984" y="123409"/>
                </a:lnTo>
                <a:lnTo>
                  <a:pt x="330984" y="76950"/>
                </a:lnTo>
                <a:lnTo>
                  <a:pt x="333324" y="64632"/>
                </a:lnTo>
                <a:lnTo>
                  <a:pt x="337620" y="58082"/>
                </a:lnTo>
                <a:lnTo>
                  <a:pt x="329539" y="58082"/>
                </a:lnTo>
                <a:lnTo>
                  <a:pt x="329539" y="37747"/>
                </a:lnTo>
                <a:close/>
              </a:path>
              <a:path w="1120775" h="155575" extrusionOk="0">
                <a:moveTo>
                  <a:pt x="362920" y="36281"/>
                </a:moveTo>
                <a:lnTo>
                  <a:pt x="351788" y="37644"/>
                </a:lnTo>
                <a:lnTo>
                  <a:pt x="342421" y="41731"/>
                </a:lnTo>
                <a:lnTo>
                  <a:pt x="334958" y="48544"/>
                </a:lnTo>
                <a:lnTo>
                  <a:pt x="329539" y="58082"/>
                </a:lnTo>
                <a:lnTo>
                  <a:pt x="337620" y="58082"/>
                </a:lnTo>
                <a:lnTo>
                  <a:pt x="339884" y="54629"/>
                </a:lnTo>
                <a:lnTo>
                  <a:pt x="349979" y="48163"/>
                </a:lnTo>
                <a:lnTo>
                  <a:pt x="362920" y="46459"/>
                </a:lnTo>
                <a:lnTo>
                  <a:pt x="362920" y="36281"/>
                </a:lnTo>
                <a:close/>
              </a:path>
              <a:path w="1120775" h="155575" extrusionOk="0">
                <a:moveTo>
                  <a:pt x="295108" y="42103"/>
                </a:moveTo>
                <a:lnTo>
                  <a:pt x="265677" y="42103"/>
                </a:lnTo>
                <a:lnTo>
                  <a:pt x="274817" y="42785"/>
                </a:lnTo>
                <a:lnTo>
                  <a:pt x="282185" y="45372"/>
                </a:lnTo>
                <a:lnTo>
                  <a:pt x="287102" y="50682"/>
                </a:lnTo>
                <a:lnTo>
                  <a:pt x="288891" y="59526"/>
                </a:lnTo>
                <a:lnTo>
                  <a:pt x="288891" y="69683"/>
                </a:lnTo>
                <a:lnTo>
                  <a:pt x="284546" y="69683"/>
                </a:lnTo>
                <a:lnTo>
                  <a:pt x="275834" y="71128"/>
                </a:lnTo>
                <a:lnTo>
                  <a:pt x="258766" y="73197"/>
                </a:lnTo>
                <a:lnTo>
                  <a:pt x="243882" y="76762"/>
                </a:lnTo>
                <a:lnTo>
                  <a:pt x="233356" y="84410"/>
                </a:lnTo>
                <a:lnTo>
                  <a:pt x="229364" y="98729"/>
                </a:lnTo>
                <a:lnTo>
                  <a:pt x="231659" y="109932"/>
                </a:lnTo>
                <a:lnTo>
                  <a:pt x="237903" y="117599"/>
                </a:lnTo>
                <a:lnTo>
                  <a:pt x="247140" y="122002"/>
                </a:lnTo>
                <a:lnTo>
                  <a:pt x="258410" y="123409"/>
                </a:lnTo>
                <a:lnTo>
                  <a:pt x="269121" y="122318"/>
                </a:lnTo>
                <a:lnTo>
                  <a:pt x="277648" y="119048"/>
                </a:lnTo>
                <a:lnTo>
                  <a:pt x="279496" y="117588"/>
                </a:lnTo>
                <a:lnTo>
                  <a:pt x="258410" y="117588"/>
                </a:lnTo>
                <a:lnTo>
                  <a:pt x="251177" y="116294"/>
                </a:lnTo>
                <a:lnTo>
                  <a:pt x="245167" y="112687"/>
                </a:lnTo>
                <a:lnTo>
                  <a:pt x="241062" y="107180"/>
                </a:lnTo>
                <a:lnTo>
                  <a:pt x="239542" y="100185"/>
                </a:lnTo>
                <a:lnTo>
                  <a:pt x="243240" y="90060"/>
                </a:lnTo>
                <a:lnTo>
                  <a:pt x="252790" y="84566"/>
                </a:lnTo>
                <a:lnTo>
                  <a:pt x="265879" y="81795"/>
                </a:lnTo>
                <a:lnTo>
                  <a:pt x="280190" y="79840"/>
                </a:lnTo>
                <a:lnTo>
                  <a:pt x="283090" y="79840"/>
                </a:lnTo>
                <a:lnTo>
                  <a:pt x="287436" y="78395"/>
                </a:lnTo>
                <a:lnTo>
                  <a:pt x="288891" y="75484"/>
                </a:lnTo>
                <a:lnTo>
                  <a:pt x="301959" y="75484"/>
                </a:lnTo>
                <a:lnTo>
                  <a:pt x="301959" y="60992"/>
                </a:lnTo>
                <a:lnTo>
                  <a:pt x="299216" y="46873"/>
                </a:lnTo>
                <a:lnTo>
                  <a:pt x="295108" y="42103"/>
                </a:lnTo>
                <a:close/>
              </a:path>
              <a:path w="1120775" h="155575" extrusionOk="0">
                <a:moveTo>
                  <a:pt x="301959" y="105986"/>
                </a:moveTo>
                <a:lnTo>
                  <a:pt x="290336" y="105986"/>
                </a:lnTo>
                <a:lnTo>
                  <a:pt x="290336" y="114687"/>
                </a:lnTo>
                <a:lnTo>
                  <a:pt x="291792" y="120498"/>
                </a:lnTo>
                <a:lnTo>
                  <a:pt x="310671" y="120498"/>
                </a:lnTo>
                <a:lnTo>
                  <a:pt x="310671" y="113232"/>
                </a:lnTo>
                <a:lnTo>
                  <a:pt x="303404" y="113232"/>
                </a:lnTo>
                <a:lnTo>
                  <a:pt x="301963" y="110329"/>
                </a:lnTo>
                <a:lnTo>
                  <a:pt x="301959" y="105986"/>
                </a:lnTo>
                <a:close/>
              </a:path>
              <a:path w="1120775" h="155575" extrusionOk="0">
                <a:moveTo>
                  <a:pt x="301959" y="75484"/>
                </a:moveTo>
                <a:lnTo>
                  <a:pt x="288891" y="75484"/>
                </a:lnTo>
                <a:lnTo>
                  <a:pt x="288882" y="90060"/>
                </a:lnTo>
                <a:lnTo>
                  <a:pt x="286376" y="101667"/>
                </a:lnTo>
                <a:lnTo>
                  <a:pt x="279643" y="110329"/>
                </a:lnTo>
                <a:lnTo>
                  <a:pt x="269914" y="115727"/>
                </a:lnTo>
                <a:lnTo>
                  <a:pt x="258410" y="117588"/>
                </a:lnTo>
                <a:lnTo>
                  <a:pt x="279496" y="117588"/>
                </a:lnTo>
                <a:lnTo>
                  <a:pt x="284538" y="113603"/>
                </a:lnTo>
                <a:lnTo>
                  <a:pt x="290336" y="105986"/>
                </a:lnTo>
                <a:lnTo>
                  <a:pt x="301959" y="105986"/>
                </a:lnTo>
                <a:lnTo>
                  <a:pt x="301959" y="75484"/>
                </a:lnTo>
                <a:close/>
              </a:path>
              <a:path w="1120775" h="155575" extrusionOk="0">
                <a:moveTo>
                  <a:pt x="270033" y="33391"/>
                </a:moveTo>
                <a:lnTo>
                  <a:pt x="256213" y="35070"/>
                </a:lnTo>
                <a:lnTo>
                  <a:pt x="245526" y="40289"/>
                </a:lnTo>
                <a:lnTo>
                  <a:pt x="238381" y="49320"/>
                </a:lnTo>
                <a:lnTo>
                  <a:pt x="235186" y="62437"/>
                </a:lnTo>
                <a:lnTo>
                  <a:pt x="242453" y="62437"/>
                </a:lnTo>
                <a:lnTo>
                  <a:pt x="244241" y="53129"/>
                </a:lnTo>
                <a:lnTo>
                  <a:pt x="249157" y="46820"/>
                </a:lnTo>
                <a:lnTo>
                  <a:pt x="256527" y="43236"/>
                </a:lnTo>
                <a:lnTo>
                  <a:pt x="265677" y="42103"/>
                </a:lnTo>
                <a:lnTo>
                  <a:pt x="295108" y="42103"/>
                </a:lnTo>
                <a:lnTo>
                  <a:pt x="291984" y="38475"/>
                </a:lnTo>
                <a:lnTo>
                  <a:pt x="281758" y="34435"/>
                </a:lnTo>
                <a:lnTo>
                  <a:pt x="270033" y="33391"/>
                </a:lnTo>
                <a:close/>
              </a:path>
              <a:path w="1120775" h="155575" extrusionOk="0">
                <a:moveTo>
                  <a:pt x="146613" y="36281"/>
                </a:moveTo>
                <a:lnTo>
                  <a:pt x="136477" y="36281"/>
                </a:lnTo>
                <a:lnTo>
                  <a:pt x="136477" y="155346"/>
                </a:lnTo>
                <a:lnTo>
                  <a:pt x="146613" y="155346"/>
                </a:lnTo>
                <a:lnTo>
                  <a:pt x="146613" y="107420"/>
                </a:lnTo>
                <a:lnTo>
                  <a:pt x="156958" y="107420"/>
                </a:lnTo>
                <a:lnTo>
                  <a:pt x="153699" y="104529"/>
                </a:lnTo>
                <a:lnTo>
                  <a:pt x="148317" y="92867"/>
                </a:lnTo>
                <a:lnTo>
                  <a:pt x="146613" y="79840"/>
                </a:lnTo>
                <a:lnTo>
                  <a:pt x="148111" y="65600"/>
                </a:lnTo>
                <a:lnTo>
                  <a:pt x="153149" y="54076"/>
                </a:lnTo>
                <a:lnTo>
                  <a:pt x="155336" y="52281"/>
                </a:lnTo>
                <a:lnTo>
                  <a:pt x="146613" y="52281"/>
                </a:lnTo>
                <a:lnTo>
                  <a:pt x="146613" y="36281"/>
                </a:lnTo>
                <a:close/>
              </a:path>
              <a:path w="1120775" h="155575" extrusionOk="0">
                <a:moveTo>
                  <a:pt x="156958" y="107420"/>
                </a:moveTo>
                <a:lnTo>
                  <a:pt x="146613" y="107420"/>
                </a:lnTo>
                <a:lnTo>
                  <a:pt x="151389" y="115887"/>
                </a:lnTo>
                <a:lnTo>
                  <a:pt x="158607" y="121764"/>
                </a:lnTo>
                <a:lnTo>
                  <a:pt x="167451" y="125189"/>
                </a:lnTo>
                <a:lnTo>
                  <a:pt x="177104" y="126299"/>
                </a:lnTo>
                <a:lnTo>
                  <a:pt x="194260" y="122514"/>
                </a:lnTo>
                <a:lnTo>
                  <a:pt x="201926" y="116143"/>
                </a:lnTo>
                <a:lnTo>
                  <a:pt x="177104" y="116143"/>
                </a:lnTo>
                <a:lnTo>
                  <a:pt x="163160" y="112922"/>
                </a:lnTo>
                <a:lnTo>
                  <a:pt x="156958" y="107420"/>
                </a:lnTo>
                <a:close/>
              </a:path>
              <a:path w="1120775" h="155575" extrusionOk="0">
                <a:moveTo>
                  <a:pt x="201920" y="43548"/>
                </a:moveTo>
                <a:lnTo>
                  <a:pt x="177104" y="43548"/>
                </a:lnTo>
                <a:lnTo>
                  <a:pt x="190223" y="46771"/>
                </a:lnTo>
                <a:lnTo>
                  <a:pt x="199258" y="55168"/>
                </a:lnTo>
                <a:lnTo>
                  <a:pt x="204480" y="66828"/>
                </a:lnTo>
                <a:lnTo>
                  <a:pt x="206161" y="79840"/>
                </a:lnTo>
                <a:lnTo>
                  <a:pt x="204480" y="92867"/>
                </a:lnTo>
                <a:lnTo>
                  <a:pt x="199258" y="104529"/>
                </a:lnTo>
                <a:lnTo>
                  <a:pt x="190223" y="112922"/>
                </a:lnTo>
                <a:lnTo>
                  <a:pt x="177104" y="116143"/>
                </a:lnTo>
                <a:lnTo>
                  <a:pt x="201926" y="116143"/>
                </a:lnTo>
                <a:lnTo>
                  <a:pt x="206510" y="112332"/>
                </a:lnTo>
                <a:lnTo>
                  <a:pt x="213858" y="97520"/>
                </a:lnTo>
                <a:lnTo>
                  <a:pt x="216307" y="79840"/>
                </a:lnTo>
                <a:lnTo>
                  <a:pt x="213858" y="62175"/>
                </a:lnTo>
                <a:lnTo>
                  <a:pt x="206510" y="47365"/>
                </a:lnTo>
                <a:lnTo>
                  <a:pt x="201920" y="43548"/>
                </a:lnTo>
                <a:close/>
              </a:path>
              <a:path w="1120775" h="155575" extrusionOk="0">
                <a:moveTo>
                  <a:pt x="177104" y="33391"/>
                </a:moveTo>
                <a:lnTo>
                  <a:pt x="166842" y="34705"/>
                </a:lnTo>
                <a:lnTo>
                  <a:pt x="158065" y="38470"/>
                </a:lnTo>
                <a:lnTo>
                  <a:pt x="151186" y="44417"/>
                </a:lnTo>
                <a:lnTo>
                  <a:pt x="146613" y="52281"/>
                </a:lnTo>
                <a:lnTo>
                  <a:pt x="155336" y="52281"/>
                </a:lnTo>
                <a:lnTo>
                  <a:pt x="162542" y="46362"/>
                </a:lnTo>
                <a:lnTo>
                  <a:pt x="177104" y="43548"/>
                </a:lnTo>
                <a:lnTo>
                  <a:pt x="201920" y="43548"/>
                </a:lnTo>
                <a:lnTo>
                  <a:pt x="194260" y="37180"/>
                </a:lnTo>
                <a:lnTo>
                  <a:pt x="177104" y="33391"/>
                </a:lnTo>
                <a:close/>
              </a:path>
              <a:path w="1120775" h="155575" extrusionOk="0">
                <a:moveTo>
                  <a:pt x="65743" y="42103"/>
                </a:moveTo>
                <a:lnTo>
                  <a:pt x="36292" y="42103"/>
                </a:lnTo>
                <a:lnTo>
                  <a:pt x="45439" y="42785"/>
                </a:lnTo>
                <a:lnTo>
                  <a:pt x="52813" y="45372"/>
                </a:lnTo>
                <a:lnTo>
                  <a:pt x="57735" y="50682"/>
                </a:lnTo>
                <a:lnTo>
                  <a:pt x="59526" y="59526"/>
                </a:lnTo>
                <a:lnTo>
                  <a:pt x="59526" y="69683"/>
                </a:lnTo>
                <a:lnTo>
                  <a:pt x="55171" y="69683"/>
                </a:lnTo>
                <a:lnTo>
                  <a:pt x="46459" y="71128"/>
                </a:lnTo>
                <a:lnTo>
                  <a:pt x="29402" y="73197"/>
                </a:lnTo>
                <a:lnTo>
                  <a:pt x="14520" y="76762"/>
                </a:lnTo>
                <a:lnTo>
                  <a:pt x="3993" y="84410"/>
                </a:lnTo>
                <a:lnTo>
                  <a:pt x="0" y="98729"/>
                </a:lnTo>
                <a:lnTo>
                  <a:pt x="2292" y="109932"/>
                </a:lnTo>
                <a:lnTo>
                  <a:pt x="8533" y="117599"/>
                </a:lnTo>
                <a:lnTo>
                  <a:pt x="17766" y="122002"/>
                </a:lnTo>
                <a:lnTo>
                  <a:pt x="29035" y="123409"/>
                </a:lnTo>
                <a:lnTo>
                  <a:pt x="39748" y="122318"/>
                </a:lnTo>
                <a:lnTo>
                  <a:pt x="48281" y="119048"/>
                </a:lnTo>
                <a:lnTo>
                  <a:pt x="50131" y="117588"/>
                </a:lnTo>
                <a:lnTo>
                  <a:pt x="27590" y="117588"/>
                </a:lnTo>
                <a:lnTo>
                  <a:pt x="20356" y="116294"/>
                </a:lnTo>
                <a:lnTo>
                  <a:pt x="14342" y="112687"/>
                </a:lnTo>
                <a:lnTo>
                  <a:pt x="10233" y="107180"/>
                </a:lnTo>
                <a:lnTo>
                  <a:pt x="8711" y="100185"/>
                </a:lnTo>
                <a:lnTo>
                  <a:pt x="12408" y="90060"/>
                </a:lnTo>
                <a:lnTo>
                  <a:pt x="21957" y="84566"/>
                </a:lnTo>
                <a:lnTo>
                  <a:pt x="35048" y="81795"/>
                </a:lnTo>
                <a:lnTo>
                  <a:pt x="49370" y="79840"/>
                </a:lnTo>
                <a:lnTo>
                  <a:pt x="52281" y="79840"/>
                </a:lnTo>
                <a:lnTo>
                  <a:pt x="56637" y="78395"/>
                </a:lnTo>
                <a:lnTo>
                  <a:pt x="58082" y="75484"/>
                </a:lnTo>
                <a:lnTo>
                  <a:pt x="72594" y="75484"/>
                </a:lnTo>
                <a:lnTo>
                  <a:pt x="72594" y="60992"/>
                </a:lnTo>
                <a:lnTo>
                  <a:pt x="69851" y="46873"/>
                </a:lnTo>
                <a:lnTo>
                  <a:pt x="65743" y="42103"/>
                </a:lnTo>
                <a:close/>
              </a:path>
              <a:path w="1120775" h="155575" extrusionOk="0">
                <a:moveTo>
                  <a:pt x="72594" y="105986"/>
                </a:moveTo>
                <a:lnTo>
                  <a:pt x="60992" y="105986"/>
                </a:lnTo>
                <a:lnTo>
                  <a:pt x="60992" y="114687"/>
                </a:lnTo>
                <a:lnTo>
                  <a:pt x="62437" y="120498"/>
                </a:lnTo>
                <a:lnTo>
                  <a:pt x="81306" y="120498"/>
                </a:lnTo>
                <a:lnTo>
                  <a:pt x="81306" y="113232"/>
                </a:lnTo>
                <a:lnTo>
                  <a:pt x="74039" y="113232"/>
                </a:lnTo>
                <a:lnTo>
                  <a:pt x="72598" y="110329"/>
                </a:lnTo>
                <a:lnTo>
                  <a:pt x="72594" y="105986"/>
                </a:lnTo>
                <a:close/>
              </a:path>
              <a:path w="1120775" h="155575" extrusionOk="0">
                <a:moveTo>
                  <a:pt x="72594" y="75484"/>
                </a:moveTo>
                <a:lnTo>
                  <a:pt x="58082" y="75484"/>
                </a:lnTo>
                <a:lnTo>
                  <a:pt x="58072" y="90060"/>
                </a:lnTo>
                <a:lnTo>
                  <a:pt x="55561" y="101667"/>
                </a:lnTo>
                <a:lnTo>
                  <a:pt x="48820" y="110329"/>
                </a:lnTo>
                <a:lnTo>
                  <a:pt x="39087" y="115727"/>
                </a:lnTo>
                <a:lnTo>
                  <a:pt x="27590" y="117588"/>
                </a:lnTo>
                <a:lnTo>
                  <a:pt x="50131" y="117588"/>
                </a:lnTo>
                <a:lnTo>
                  <a:pt x="55180" y="113603"/>
                </a:lnTo>
                <a:lnTo>
                  <a:pt x="60992" y="105986"/>
                </a:lnTo>
                <a:lnTo>
                  <a:pt x="72594" y="105986"/>
                </a:lnTo>
                <a:lnTo>
                  <a:pt x="72594" y="75484"/>
                </a:lnTo>
                <a:close/>
              </a:path>
              <a:path w="1120775" h="155575" extrusionOk="0">
                <a:moveTo>
                  <a:pt x="40658" y="33391"/>
                </a:moveTo>
                <a:lnTo>
                  <a:pt x="26844" y="35070"/>
                </a:lnTo>
                <a:lnTo>
                  <a:pt x="16160" y="40289"/>
                </a:lnTo>
                <a:lnTo>
                  <a:pt x="9016" y="49320"/>
                </a:lnTo>
                <a:lnTo>
                  <a:pt x="5821" y="62437"/>
                </a:lnTo>
                <a:lnTo>
                  <a:pt x="13078" y="62437"/>
                </a:lnTo>
                <a:lnTo>
                  <a:pt x="14869" y="53129"/>
                </a:lnTo>
                <a:lnTo>
                  <a:pt x="19788" y="46820"/>
                </a:lnTo>
                <a:lnTo>
                  <a:pt x="27156" y="43236"/>
                </a:lnTo>
                <a:lnTo>
                  <a:pt x="36292" y="42103"/>
                </a:lnTo>
                <a:lnTo>
                  <a:pt x="65743" y="42103"/>
                </a:lnTo>
                <a:lnTo>
                  <a:pt x="62618" y="38475"/>
                </a:lnTo>
                <a:lnTo>
                  <a:pt x="52389" y="34435"/>
                </a:lnTo>
                <a:lnTo>
                  <a:pt x="40658" y="33391"/>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99" name="Google Shape;99;p13"/>
          <p:cNvSpPr/>
          <p:nvPr/>
        </p:nvSpPr>
        <p:spPr>
          <a:xfrm>
            <a:off x="317575" y="317967"/>
            <a:ext cx="409335" cy="334159"/>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100" name="Google Shape;100;p13"/>
          <p:cNvSpPr/>
          <p:nvPr/>
        </p:nvSpPr>
        <p:spPr>
          <a:xfrm>
            <a:off x="756840" y="317478"/>
            <a:ext cx="0" cy="335007"/>
          </a:xfrm>
          <a:custGeom>
            <a:avLst/>
            <a:gdLst/>
            <a:ahLst/>
            <a:cxnLst/>
            <a:rect l="l" t="t" r="r" b="b"/>
            <a:pathLst>
              <a:path w="120000" h="552450" extrusionOk="0">
                <a:moveTo>
                  <a:pt x="0" y="0"/>
                </a:moveTo>
                <a:lnTo>
                  <a:pt x="0" y="551868"/>
                </a:lnTo>
              </a:path>
            </a:pathLst>
          </a:custGeom>
          <a:noFill/>
          <a:ln w="3245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101" name="Google Shape;101;p13"/>
          <p:cNvSpPr txBox="1">
            <a:spLocks noGrp="1"/>
          </p:cNvSpPr>
          <p:nvPr>
            <p:ph type="title"/>
          </p:nvPr>
        </p:nvSpPr>
        <p:spPr>
          <a:xfrm>
            <a:off x="248385" y="1660113"/>
            <a:ext cx="10514927" cy="132558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487" b="1" i="0" u="none" strike="noStrike" cap="none">
                <a:solidFill>
                  <a:schemeClr val="lt1"/>
                </a:solidFill>
                <a:latin typeface="Arial"/>
                <a:ea typeface="Arial"/>
                <a:cs typeface="Arial"/>
                <a:sym typeface="Arial"/>
              </a:defRPr>
            </a:lvl1pPr>
            <a:lvl2pPr lvl="1">
              <a:spcBef>
                <a:spcPts val="0"/>
              </a:spcBef>
              <a:spcAft>
                <a:spcPts val="0"/>
              </a:spcAft>
              <a:buSzPts val="1400"/>
              <a:buNone/>
              <a:defRPr sz="1092"/>
            </a:lvl2pPr>
            <a:lvl3pPr lvl="2">
              <a:spcBef>
                <a:spcPts val="0"/>
              </a:spcBef>
              <a:spcAft>
                <a:spcPts val="0"/>
              </a:spcAft>
              <a:buSzPts val="1400"/>
              <a:buNone/>
              <a:defRPr sz="1092"/>
            </a:lvl3pPr>
            <a:lvl4pPr lvl="3">
              <a:spcBef>
                <a:spcPts val="0"/>
              </a:spcBef>
              <a:spcAft>
                <a:spcPts val="0"/>
              </a:spcAft>
              <a:buSzPts val="1400"/>
              <a:buNone/>
              <a:defRPr sz="1092"/>
            </a:lvl4pPr>
            <a:lvl5pPr lvl="4">
              <a:spcBef>
                <a:spcPts val="0"/>
              </a:spcBef>
              <a:spcAft>
                <a:spcPts val="0"/>
              </a:spcAft>
              <a:buSzPts val="1400"/>
              <a:buNone/>
              <a:defRPr sz="1092"/>
            </a:lvl5pPr>
            <a:lvl6pPr lvl="5">
              <a:spcBef>
                <a:spcPts val="0"/>
              </a:spcBef>
              <a:spcAft>
                <a:spcPts val="0"/>
              </a:spcAft>
              <a:buSzPts val="1400"/>
              <a:buNone/>
              <a:defRPr sz="1092"/>
            </a:lvl6pPr>
            <a:lvl7pPr lvl="6">
              <a:spcBef>
                <a:spcPts val="0"/>
              </a:spcBef>
              <a:spcAft>
                <a:spcPts val="0"/>
              </a:spcAft>
              <a:buSzPts val="1400"/>
              <a:buNone/>
              <a:defRPr sz="1092"/>
            </a:lvl7pPr>
            <a:lvl8pPr lvl="7">
              <a:spcBef>
                <a:spcPts val="0"/>
              </a:spcBef>
              <a:spcAft>
                <a:spcPts val="0"/>
              </a:spcAft>
              <a:buSzPts val="1400"/>
              <a:buNone/>
              <a:defRPr sz="1092"/>
            </a:lvl8pPr>
            <a:lvl9pPr lvl="8">
              <a:spcBef>
                <a:spcPts val="0"/>
              </a:spcBef>
              <a:spcAft>
                <a:spcPts val="0"/>
              </a:spcAft>
              <a:buSzPts val="1400"/>
              <a:buNone/>
              <a:defRPr sz="1092"/>
            </a:lvl9pPr>
          </a:lstStyle>
          <a:p>
            <a:endParaRPr/>
          </a:p>
        </p:txBody>
      </p:sp>
      <p:sp>
        <p:nvSpPr>
          <p:cNvPr id="102" name="Google Shape;102;p13"/>
          <p:cNvSpPr txBox="1">
            <a:spLocks noGrp="1"/>
          </p:cNvSpPr>
          <p:nvPr>
            <p:ph type="body" idx="1"/>
          </p:nvPr>
        </p:nvSpPr>
        <p:spPr>
          <a:xfrm>
            <a:off x="248384" y="2584268"/>
            <a:ext cx="10607349" cy="2369581"/>
          </a:xfrm>
          <a:prstGeom prst="rect">
            <a:avLst/>
          </a:prstGeom>
          <a:noFill/>
          <a:ln>
            <a:noFill/>
          </a:ln>
        </p:spPr>
        <p:txBody>
          <a:bodyPr spcFirstLastPara="1" wrap="square" lIns="91425" tIns="45700" rIns="91425" bIns="45700" anchor="t" anchorCtr="0">
            <a:noAutofit/>
          </a:bodyPr>
          <a:lstStyle>
            <a:lvl1pPr marL="277240" marR="0" lvl="0" indent="-138619" algn="l" rtl="0">
              <a:spcBef>
                <a:spcPts val="0"/>
              </a:spcBef>
              <a:spcAft>
                <a:spcPts val="0"/>
              </a:spcAft>
              <a:buSzPts val="1400"/>
              <a:buNone/>
              <a:defRPr sz="2911" b="0" i="0" u="none" strike="noStrike" cap="none">
                <a:solidFill>
                  <a:schemeClr val="lt1"/>
                </a:solidFill>
                <a:latin typeface="Arial"/>
                <a:ea typeface="Arial"/>
                <a:cs typeface="Arial"/>
                <a:sym typeface="Arial"/>
              </a:defRPr>
            </a:lvl1pPr>
            <a:lvl2pPr marL="554478" marR="0" lvl="1" indent="-138619" algn="l" rtl="0">
              <a:spcBef>
                <a:spcPts val="0"/>
              </a:spcBef>
              <a:spcAft>
                <a:spcPts val="0"/>
              </a:spcAft>
              <a:buSzPts val="1400"/>
              <a:buNone/>
              <a:defRPr sz="2911" b="0" i="0" u="none" strike="noStrike" cap="none">
                <a:solidFill>
                  <a:schemeClr val="lt1"/>
                </a:solidFill>
                <a:latin typeface="Arial"/>
                <a:ea typeface="Arial"/>
                <a:cs typeface="Arial"/>
                <a:sym typeface="Arial"/>
              </a:defRPr>
            </a:lvl2pPr>
            <a:lvl3pPr marL="831718" marR="0" lvl="2" indent="-138619" algn="l" rtl="0">
              <a:spcBef>
                <a:spcPts val="0"/>
              </a:spcBef>
              <a:spcAft>
                <a:spcPts val="0"/>
              </a:spcAft>
              <a:buSzPts val="1400"/>
              <a:buNone/>
              <a:defRPr sz="2911" b="0" i="0" u="none" strike="noStrike" cap="none">
                <a:solidFill>
                  <a:schemeClr val="lt1"/>
                </a:solidFill>
                <a:latin typeface="Arial"/>
                <a:ea typeface="Arial"/>
                <a:cs typeface="Arial"/>
                <a:sym typeface="Arial"/>
              </a:defRPr>
            </a:lvl3pPr>
            <a:lvl4pPr marL="1108956" marR="0" lvl="3" indent="-138619" algn="l" rtl="0">
              <a:spcBef>
                <a:spcPts val="0"/>
              </a:spcBef>
              <a:spcAft>
                <a:spcPts val="0"/>
              </a:spcAft>
              <a:buSzPts val="1400"/>
              <a:buNone/>
              <a:defRPr sz="2911" b="0" i="0" u="none" strike="noStrike" cap="none">
                <a:solidFill>
                  <a:schemeClr val="lt1"/>
                </a:solidFill>
                <a:latin typeface="Arial"/>
                <a:ea typeface="Arial"/>
                <a:cs typeface="Arial"/>
                <a:sym typeface="Arial"/>
              </a:defRPr>
            </a:lvl4pPr>
            <a:lvl5pPr marL="1386196" marR="0" lvl="4" indent="-138619" algn="l" rtl="0">
              <a:spcBef>
                <a:spcPts val="0"/>
              </a:spcBef>
              <a:spcAft>
                <a:spcPts val="0"/>
              </a:spcAft>
              <a:buSzPts val="1400"/>
              <a:buNone/>
              <a:defRPr sz="2911" b="0" i="0" u="none" strike="noStrike" cap="none">
                <a:solidFill>
                  <a:schemeClr val="lt1"/>
                </a:solidFill>
                <a:latin typeface="Arial"/>
                <a:ea typeface="Arial"/>
                <a:cs typeface="Arial"/>
                <a:sym typeface="Arial"/>
              </a:defRPr>
            </a:lvl5pPr>
            <a:lvl6pPr marL="1663434" marR="0" lvl="5" indent="-138619" algn="l" rtl="0">
              <a:spcBef>
                <a:spcPts val="0"/>
              </a:spcBef>
              <a:spcAft>
                <a:spcPts val="0"/>
              </a:spcAft>
              <a:buSzPts val="1400"/>
              <a:buNone/>
              <a:defRPr sz="1092" b="0" i="0" u="none" strike="noStrike" cap="none">
                <a:latin typeface="Arial"/>
                <a:ea typeface="Arial"/>
                <a:cs typeface="Arial"/>
                <a:sym typeface="Arial"/>
              </a:defRPr>
            </a:lvl6pPr>
            <a:lvl7pPr marL="1940674" marR="0" lvl="6" indent="-138619" algn="l" rtl="0">
              <a:spcBef>
                <a:spcPts val="0"/>
              </a:spcBef>
              <a:spcAft>
                <a:spcPts val="0"/>
              </a:spcAft>
              <a:buSzPts val="1400"/>
              <a:buNone/>
              <a:defRPr sz="1092" b="0" i="0" u="none" strike="noStrike" cap="none">
                <a:latin typeface="Arial"/>
                <a:ea typeface="Arial"/>
                <a:cs typeface="Arial"/>
                <a:sym typeface="Arial"/>
              </a:defRPr>
            </a:lvl7pPr>
            <a:lvl8pPr marL="2217914" marR="0" lvl="7" indent="-138619" algn="l" rtl="0">
              <a:spcBef>
                <a:spcPts val="0"/>
              </a:spcBef>
              <a:spcAft>
                <a:spcPts val="0"/>
              </a:spcAft>
              <a:buSzPts val="1400"/>
              <a:buNone/>
              <a:defRPr sz="1092" b="0" i="0" u="none" strike="noStrike" cap="none">
                <a:latin typeface="Arial"/>
                <a:ea typeface="Arial"/>
                <a:cs typeface="Arial"/>
                <a:sym typeface="Arial"/>
              </a:defRPr>
            </a:lvl8pPr>
            <a:lvl9pPr marL="2495152" marR="0" lvl="8" indent="-138619" algn="l" rtl="0">
              <a:spcBef>
                <a:spcPts val="0"/>
              </a:spcBef>
              <a:spcAft>
                <a:spcPts val="0"/>
              </a:spcAft>
              <a:buSzPts val="1400"/>
              <a:buNone/>
              <a:defRPr sz="1092" b="0" i="0" u="none" strike="noStrike" cap="none">
                <a:latin typeface="Arial"/>
                <a:ea typeface="Arial"/>
                <a:cs typeface="Arial"/>
                <a:sym typeface="Arial"/>
              </a:defRPr>
            </a:lvl9pPr>
          </a:lstStyle>
          <a:p>
            <a:endParaRPr/>
          </a:p>
        </p:txBody>
      </p:sp>
      <p:sp>
        <p:nvSpPr>
          <p:cNvPr id="103" name="Google Shape;103;p13"/>
          <p:cNvSpPr txBox="1">
            <a:spLocks noGrp="1"/>
          </p:cNvSpPr>
          <p:nvPr>
            <p:ph type="body" idx="2"/>
          </p:nvPr>
        </p:nvSpPr>
        <p:spPr>
          <a:xfrm>
            <a:off x="317701" y="6524921"/>
            <a:ext cx="11557563" cy="231039"/>
          </a:xfrm>
          <a:prstGeom prst="rect">
            <a:avLst/>
          </a:prstGeom>
          <a:noFill/>
          <a:ln>
            <a:noFill/>
          </a:ln>
        </p:spPr>
        <p:txBody>
          <a:bodyPr spcFirstLastPara="1" wrap="square" lIns="91425" tIns="45700" rIns="91425" bIns="45700" anchor="t" anchorCtr="0">
            <a:noAutofit/>
          </a:bodyPr>
          <a:lstStyle>
            <a:lvl1pPr marL="277240" marR="0" lvl="0" indent="-138619" algn="l" rtl="0">
              <a:spcBef>
                <a:spcPts val="0"/>
              </a:spcBef>
              <a:spcAft>
                <a:spcPts val="0"/>
              </a:spcAft>
              <a:buSzPts val="1400"/>
              <a:buNone/>
              <a:defRPr sz="879" b="0" i="0" u="none" strike="noStrike" cap="none">
                <a:solidFill>
                  <a:schemeClr val="lt1"/>
                </a:solidFill>
                <a:latin typeface="Arial"/>
                <a:ea typeface="Arial"/>
                <a:cs typeface="Arial"/>
                <a:sym typeface="Arial"/>
              </a:defRPr>
            </a:lvl1pPr>
            <a:lvl2pPr marL="554478" marR="0" lvl="1" indent="-138619" algn="l" rtl="0">
              <a:spcBef>
                <a:spcPts val="0"/>
              </a:spcBef>
              <a:spcAft>
                <a:spcPts val="0"/>
              </a:spcAft>
              <a:buSzPts val="1400"/>
              <a:buNone/>
              <a:defRPr sz="879" b="0" i="0" u="none" strike="noStrike" cap="none">
                <a:solidFill>
                  <a:schemeClr val="lt1"/>
                </a:solidFill>
                <a:latin typeface="Arial"/>
                <a:ea typeface="Arial"/>
                <a:cs typeface="Arial"/>
                <a:sym typeface="Arial"/>
              </a:defRPr>
            </a:lvl2pPr>
            <a:lvl3pPr marL="831718" marR="0" lvl="2" indent="-138619" algn="l" rtl="0">
              <a:spcBef>
                <a:spcPts val="0"/>
              </a:spcBef>
              <a:spcAft>
                <a:spcPts val="0"/>
              </a:spcAft>
              <a:buSzPts val="1400"/>
              <a:buNone/>
              <a:defRPr sz="879" b="0" i="0" u="none" strike="noStrike" cap="none">
                <a:solidFill>
                  <a:schemeClr val="lt1"/>
                </a:solidFill>
                <a:latin typeface="Arial"/>
                <a:ea typeface="Arial"/>
                <a:cs typeface="Arial"/>
                <a:sym typeface="Arial"/>
              </a:defRPr>
            </a:lvl3pPr>
            <a:lvl4pPr marL="1108956" marR="0" lvl="3" indent="-138619" algn="l" rtl="0">
              <a:spcBef>
                <a:spcPts val="0"/>
              </a:spcBef>
              <a:spcAft>
                <a:spcPts val="0"/>
              </a:spcAft>
              <a:buSzPts val="1400"/>
              <a:buNone/>
              <a:defRPr sz="879" b="0" i="0" u="none" strike="noStrike" cap="none">
                <a:solidFill>
                  <a:schemeClr val="lt1"/>
                </a:solidFill>
                <a:latin typeface="Arial"/>
                <a:ea typeface="Arial"/>
                <a:cs typeface="Arial"/>
                <a:sym typeface="Arial"/>
              </a:defRPr>
            </a:lvl4pPr>
            <a:lvl5pPr marL="1386196" marR="0" lvl="4" indent="-138619" algn="l" rtl="0">
              <a:spcBef>
                <a:spcPts val="0"/>
              </a:spcBef>
              <a:spcAft>
                <a:spcPts val="0"/>
              </a:spcAft>
              <a:buSzPts val="1400"/>
              <a:buNone/>
              <a:defRPr sz="879" b="0" i="0" u="none" strike="noStrike" cap="none">
                <a:solidFill>
                  <a:schemeClr val="lt1"/>
                </a:solidFill>
                <a:latin typeface="Arial"/>
                <a:ea typeface="Arial"/>
                <a:cs typeface="Arial"/>
                <a:sym typeface="Arial"/>
              </a:defRPr>
            </a:lvl5pPr>
            <a:lvl6pPr marL="1663434" marR="0" lvl="5" indent="-138619" algn="l" rtl="0">
              <a:spcBef>
                <a:spcPts val="0"/>
              </a:spcBef>
              <a:spcAft>
                <a:spcPts val="0"/>
              </a:spcAft>
              <a:buSzPts val="1400"/>
              <a:buNone/>
              <a:defRPr sz="1092" b="0" i="0" u="none" strike="noStrike" cap="none">
                <a:latin typeface="Arial"/>
                <a:ea typeface="Arial"/>
                <a:cs typeface="Arial"/>
                <a:sym typeface="Arial"/>
              </a:defRPr>
            </a:lvl6pPr>
            <a:lvl7pPr marL="1940674" marR="0" lvl="6" indent="-138619" algn="l" rtl="0">
              <a:spcBef>
                <a:spcPts val="0"/>
              </a:spcBef>
              <a:spcAft>
                <a:spcPts val="0"/>
              </a:spcAft>
              <a:buSzPts val="1400"/>
              <a:buNone/>
              <a:defRPr sz="1092" b="0" i="0" u="none" strike="noStrike" cap="none">
                <a:latin typeface="Arial"/>
                <a:ea typeface="Arial"/>
                <a:cs typeface="Arial"/>
                <a:sym typeface="Arial"/>
              </a:defRPr>
            </a:lvl7pPr>
            <a:lvl8pPr marL="2217914" marR="0" lvl="7" indent="-138619" algn="l" rtl="0">
              <a:spcBef>
                <a:spcPts val="0"/>
              </a:spcBef>
              <a:spcAft>
                <a:spcPts val="0"/>
              </a:spcAft>
              <a:buSzPts val="1400"/>
              <a:buNone/>
              <a:defRPr sz="1092" b="0" i="0" u="none" strike="noStrike" cap="none">
                <a:latin typeface="Arial"/>
                <a:ea typeface="Arial"/>
                <a:cs typeface="Arial"/>
                <a:sym typeface="Arial"/>
              </a:defRPr>
            </a:lvl8pPr>
            <a:lvl9pPr marL="2495152" marR="0" lvl="8" indent="-138619" algn="l" rtl="0">
              <a:spcBef>
                <a:spcPts val="0"/>
              </a:spcBef>
              <a:spcAft>
                <a:spcPts val="0"/>
              </a:spcAft>
              <a:buSzPts val="1400"/>
              <a:buNone/>
              <a:defRPr sz="1092" b="0" i="0" u="none" strike="noStrike" cap="none">
                <a:latin typeface="Arial"/>
                <a:ea typeface="Arial"/>
                <a:cs typeface="Arial"/>
                <a:sym typeface="Arial"/>
              </a:defRPr>
            </a:lvl9pPr>
          </a:lstStyle>
          <a:p>
            <a:endParaRPr/>
          </a:p>
        </p:txBody>
      </p:sp>
    </p:spTree>
    <p:extLst>
      <p:ext uri="{BB962C8B-B14F-4D97-AF65-F5344CB8AC3E}">
        <p14:creationId xmlns:p14="http://schemas.microsoft.com/office/powerpoint/2010/main" val="294562828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matchingName="Colour slide_Gold">
  <p:cSld name="Colour slide_Gold">
    <p:bg>
      <p:bgPr>
        <a:solidFill>
          <a:schemeClr val="lt1"/>
        </a:solidFill>
        <a:effectLst/>
      </p:bgPr>
    </p:bg>
    <p:spTree>
      <p:nvGrpSpPr>
        <p:cNvPr id="1" name="Shape 104"/>
        <p:cNvGrpSpPr/>
        <p:nvPr/>
      </p:nvGrpSpPr>
      <p:grpSpPr>
        <a:xfrm>
          <a:off x="0" y="0"/>
          <a:ext cx="0" cy="0"/>
          <a:chOff x="0" y="0"/>
          <a:chExt cx="0" cy="0"/>
        </a:xfrm>
      </p:grpSpPr>
      <p:sp>
        <p:nvSpPr>
          <p:cNvPr id="105" name="Google Shape;105;p14"/>
          <p:cNvSpPr/>
          <p:nvPr/>
        </p:nvSpPr>
        <p:spPr>
          <a:xfrm>
            <a:off x="0" y="2"/>
            <a:ext cx="12192000" cy="6857615"/>
          </a:xfrm>
          <a:custGeom>
            <a:avLst/>
            <a:gdLst/>
            <a:ahLst/>
            <a:cxnLst/>
            <a:rect l="l" t="t" r="r" b="b"/>
            <a:pathLst>
              <a:path w="20104100" h="11308715" extrusionOk="0">
                <a:moveTo>
                  <a:pt x="0" y="11308556"/>
                </a:moveTo>
                <a:lnTo>
                  <a:pt x="20104099" y="11308556"/>
                </a:lnTo>
                <a:lnTo>
                  <a:pt x="20104099" y="0"/>
                </a:lnTo>
                <a:lnTo>
                  <a:pt x="0" y="0"/>
                </a:lnTo>
                <a:lnTo>
                  <a:pt x="0" y="11308556"/>
                </a:lnTo>
                <a:close/>
              </a:path>
            </a:pathLst>
          </a:custGeom>
          <a:solidFill>
            <a:srgbClr val="C1891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106" name="Google Shape;106;p14"/>
          <p:cNvSpPr/>
          <p:nvPr/>
        </p:nvSpPr>
        <p:spPr>
          <a:xfrm>
            <a:off x="792049" y="514577"/>
            <a:ext cx="1155660" cy="167503"/>
          </a:xfrm>
          <a:custGeom>
            <a:avLst/>
            <a:gdLst/>
            <a:ahLst/>
            <a:cxnLst/>
            <a:rect l="l" t="t" r="r" b="b"/>
            <a:pathLst>
              <a:path w="1905635" h="276225" extrusionOk="0">
                <a:moveTo>
                  <a:pt x="1836551" y="59474"/>
                </a:moveTo>
                <a:lnTo>
                  <a:pt x="1804672" y="66562"/>
                </a:lnTo>
                <a:lnTo>
                  <a:pt x="1782858" y="85192"/>
                </a:lnTo>
                <a:lnTo>
                  <a:pt x="1770335" y="111410"/>
                </a:lnTo>
                <a:lnTo>
                  <a:pt x="1766333" y="141262"/>
                </a:lnTo>
                <a:lnTo>
                  <a:pt x="1770335" y="172869"/>
                </a:lnTo>
                <a:lnTo>
                  <a:pt x="1782858" y="198891"/>
                </a:lnTo>
                <a:lnTo>
                  <a:pt x="1804672" y="216547"/>
                </a:lnTo>
                <a:lnTo>
                  <a:pt x="1836551" y="223050"/>
                </a:lnTo>
                <a:lnTo>
                  <a:pt x="1862357" y="219283"/>
                </a:lnTo>
                <a:lnTo>
                  <a:pt x="1881887" y="208392"/>
                </a:lnTo>
                <a:lnTo>
                  <a:pt x="1882719" y="207344"/>
                </a:lnTo>
                <a:lnTo>
                  <a:pt x="1836551" y="207344"/>
                </a:lnTo>
                <a:lnTo>
                  <a:pt x="1813216" y="201745"/>
                </a:lnTo>
                <a:lnTo>
                  <a:pt x="1797315" y="187320"/>
                </a:lnTo>
                <a:lnTo>
                  <a:pt x="1788229" y="167627"/>
                </a:lnTo>
                <a:lnTo>
                  <a:pt x="1785338" y="146225"/>
                </a:lnTo>
                <a:lnTo>
                  <a:pt x="1905039" y="146225"/>
                </a:lnTo>
                <a:lnTo>
                  <a:pt x="1903614" y="130519"/>
                </a:lnTo>
                <a:lnTo>
                  <a:pt x="1785338" y="130519"/>
                </a:lnTo>
                <a:lnTo>
                  <a:pt x="1790314" y="110026"/>
                </a:lnTo>
                <a:lnTo>
                  <a:pt x="1800409" y="92312"/>
                </a:lnTo>
                <a:lnTo>
                  <a:pt x="1815772" y="79862"/>
                </a:lnTo>
                <a:lnTo>
                  <a:pt x="1836551" y="75160"/>
                </a:lnTo>
                <a:lnTo>
                  <a:pt x="1877644" y="75160"/>
                </a:lnTo>
                <a:lnTo>
                  <a:pt x="1868765" y="67002"/>
                </a:lnTo>
                <a:lnTo>
                  <a:pt x="1836551" y="59474"/>
                </a:lnTo>
                <a:close/>
              </a:path>
              <a:path w="1905635" h="276225" extrusionOk="0">
                <a:moveTo>
                  <a:pt x="1904308" y="167701"/>
                </a:moveTo>
                <a:lnTo>
                  <a:pt x="1885282" y="167701"/>
                </a:lnTo>
                <a:lnTo>
                  <a:pt x="1879189" y="183658"/>
                </a:lnTo>
                <a:lnTo>
                  <a:pt x="1869292" y="196200"/>
                </a:lnTo>
                <a:lnTo>
                  <a:pt x="1855207" y="204404"/>
                </a:lnTo>
                <a:lnTo>
                  <a:pt x="1836551" y="207344"/>
                </a:lnTo>
                <a:lnTo>
                  <a:pt x="1882719" y="207344"/>
                </a:lnTo>
                <a:lnTo>
                  <a:pt x="1895688" y="190993"/>
                </a:lnTo>
                <a:lnTo>
                  <a:pt x="1904308" y="167701"/>
                </a:lnTo>
                <a:close/>
              </a:path>
              <a:path w="1905635" h="276225" extrusionOk="0">
                <a:moveTo>
                  <a:pt x="1905114" y="146225"/>
                </a:moveTo>
                <a:lnTo>
                  <a:pt x="1905114" y="147053"/>
                </a:lnTo>
                <a:lnTo>
                  <a:pt x="1905114" y="146225"/>
                </a:lnTo>
                <a:close/>
              </a:path>
              <a:path w="1905635" h="276225" extrusionOk="0">
                <a:moveTo>
                  <a:pt x="1877644" y="75160"/>
                </a:moveTo>
                <a:lnTo>
                  <a:pt x="1836551" y="75160"/>
                </a:lnTo>
                <a:lnTo>
                  <a:pt x="1857077" y="79742"/>
                </a:lnTo>
                <a:lnTo>
                  <a:pt x="1872488" y="91994"/>
                </a:lnTo>
                <a:lnTo>
                  <a:pt x="1882326" y="109668"/>
                </a:lnTo>
                <a:lnTo>
                  <a:pt x="1886131" y="130519"/>
                </a:lnTo>
                <a:lnTo>
                  <a:pt x="1903614" y="130519"/>
                </a:lnTo>
                <a:lnTo>
                  <a:pt x="1902196" y="114899"/>
                </a:lnTo>
                <a:lnTo>
                  <a:pt x="1890363" y="86846"/>
                </a:lnTo>
                <a:lnTo>
                  <a:pt x="1877644" y="75160"/>
                </a:lnTo>
                <a:close/>
              </a:path>
              <a:path w="1905635" h="276225" extrusionOk="0">
                <a:moveTo>
                  <a:pt x="1706031" y="64437"/>
                </a:moveTo>
                <a:lnTo>
                  <a:pt x="1688681" y="64437"/>
                </a:lnTo>
                <a:lnTo>
                  <a:pt x="1688681" y="218914"/>
                </a:lnTo>
                <a:lnTo>
                  <a:pt x="1707665" y="218914"/>
                </a:lnTo>
                <a:lnTo>
                  <a:pt x="1707665" y="136320"/>
                </a:lnTo>
                <a:lnTo>
                  <a:pt x="1711824" y="113720"/>
                </a:lnTo>
                <a:lnTo>
                  <a:pt x="1720218" y="100792"/>
                </a:lnTo>
                <a:lnTo>
                  <a:pt x="1706031" y="100792"/>
                </a:lnTo>
                <a:lnTo>
                  <a:pt x="1706031" y="64437"/>
                </a:lnTo>
                <a:close/>
              </a:path>
              <a:path w="1905635" h="276225" extrusionOk="0">
                <a:moveTo>
                  <a:pt x="1765506" y="61956"/>
                </a:moveTo>
                <a:lnTo>
                  <a:pt x="1745886" y="64070"/>
                </a:lnTo>
                <a:lnTo>
                  <a:pt x="1729359" y="71452"/>
                </a:lnTo>
                <a:lnTo>
                  <a:pt x="1716239" y="83794"/>
                </a:lnTo>
                <a:lnTo>
                  <a:pt x="1706838" y="100792"/>
                </a:lnTo>
                <a:lnTo>
                  <a:pt x="1720218" y="100792"/>
                </a:lnTo>
                <a:lnTo>
                  <a:pt x="1723577" y="95620"/>
                </a:lnTo>
                <a:lnTo>
                  <a:pt x="1741833" y="84030"/>
                </a:lnTo>
                <a:lnTo>
                  <a:pt x="1765506" y="80960"/>
                </a:lnTo>
                <a:lnTo>
                  <a:pt x="1765506" y="61956"/>
                </a:lnTo>
                <a:close/>
              </a:path>
              <a:path w="1905635" h="276225" extrusionOk="0">
                <a:moveTo>
                  <a:pt x="1637447" y="17350"/>
                </a:moveTo>
                <a:lnTo>
                  <a:pt x="1619270" y="17350"/>
                </a:lnTo>
                <a:lnTo>
                  <a:pt x="1619270" y="63600"/>
                </a:lnTo>
                <a:lnTo>
                  <a:pt x="1592014" y="63600"/>
                </a:lnTo>
                <a:lnTo>
                  <a:pt x="1592014" y="79306"/>
                </a:lnTo>
                <a:lnTo>
                  <a:pt x="1619270" y="79306"/>
                </a:lnTo>
                <a:lnTo>
                  <a:pt x="1619270" y="185889"/>
                </a:lnTo>
                <a:lnTo>
                  <a:pt x="1620962" y="202453"/>
                </a:lnTo>
                <a:lnTo>
                  <a:pt x="1626606" y="213136"/>
                </a:lnTo>
                <a:lnTo>
                  <a:pt x="1637050" y="218865"/>
                </a:lnTo>
                <a:lnTo>
                  <a:pt x="1653143" y="220569"/>
                </a:lnTo>
                <a:lnTo>
                  <a:pt x="1658933" y="220569"/>
                </a:lnTo>
                <a:lnTo>
                  <a:pt x="1663886" y="219762"/>
                </a:lnTo>
                <a:lnTo>
                  <a:pt x="1669666" y="219762"/>
                </a:lnTo>
                <a:lnTo>
                  <a:pt x="1669666" y="204067"/>
                </a:lnTo>
                <a:lnTo>
                  <a:pt x="1653143" y="204067"/>
                </a:lnTo>
                <a:lnTo>
                  <a:pt x="1645116" y="202224"/>
                </a:lnTo>
                <a:lnTo>
                  <a:pt x="1640340" y="198068"/>
                </a:lnTo>
                <a:lnTo>
                  <a:pt x="1638041" y="191746"/>
                </a:lnTo>
                <a:lnTo>
                  <a:pt x="1637447" y="183408"/>
                </a:lnTo>
                <a:lnTo>
                  <a:pt x="1637447" y="78479"/>
                </a:lnTo>
                <a:lnTo>
                  <a:pt x="1668849" y="78479"/>
                </a:lnTo>
                <a:lnTo>
                  <a:pt x="1668849" y="62783"/>
                </a:lnTo>
                <a:lnTo>
                  <a:pt x="1637447" y="62783"/>
                </a:lnTo>
                <a:lnTo>
                  <a:pt x="1637447" y="17350"/>
                </a:lnTo>
                <a:close/>
              </a:path>
              <a:path w="1905635" h="276225" extrusionOk="0">
                <a:moveTo>
                  <a:pt x="1669666" y="203218"/>
                </a:moveTo>
                <a:lnTo>
                  <a:pt x="1663886" y="204067"/>
                </a:lnTo>
                <a:lnTo>
                  <a:pt x="1669666" y="204067"/>
                </a:lnTo>
                <a:lnTo>
                  <a:pt x="1669666" y="203218"/>
                </a:lnTo>
                <a:close/>
              </a:path>
              <a:path w="1905635" h="276225" extrusionOk="0">
                <a:moveTo>
                  <a:pt x="1473850" y="64437"/>
                </a:moveTo>
                <a:lnTo>
                  <a:pt x="1454866" y="64437"/>
                </a:lnTo>
                <a:lnTo>
                  <a:pt x="1454866" y="218914"/>
                </a:lnTo>
                <a:lnTo>
                  <a:pt x="1473850" y="218914"/>
                </a:lnTo>
                <a:lnTo>
                  <a:pt x="1473850" y="128048"/>
                </a:lnTo>
                <a:lnTo>
                  <a:pt x="1477645" y="106881"/>
                </a:lnTo>
                <a:lnTo>
                  <a:pt x="1486977" y="90855"/>
                </a:lnTo>
                <a:lnTo>
                  <a:pt x="1473850" y="90855"/>
                </a:lnTo>
                <a:lnTo>
                  <a:pt x="1473850" y="64437"/>
                </a:lnTo>
                <a:close/>
              </a:path>
              <a:path w="1905635" h="276225" extrusionOk="0">
                <a:moveTo>
                  <a:pt x="1569025" y="75160"/>
                </a:moveTo>
                <a:lnTo>
                  <a:pt x="1522602" y="75160"/>
                </a:lnTo>
                <a:lnTo>
                  <a:pt x="1541699" y="78684"/>
                </a:lnTo>
                <a:lnTo>
                  <a:pt x="1553900" y="88484"/>
                </a:lnTo>
                <a:lnTo>
                  <a:pt x="1560368" y="103396"/>
                </a:lnTo>
                <a:lnTo>
                  <a:pt x="1562266" y="122258"/>
                </a:lnTo>
                <a:lnTo>
                  <a:pt x="1562266" y="218914"/>
                </a:lnTo>
                <a:lnTo>
                  <a:pt x="1581271" y="218914"/>
                </a:lnTo>
                <a:lnTo>
                  <a:pt x="1581271" y="118970"/>
                </a:lnTo>
                <a:lnTo>
                  <a:pt x="1578522" y="93978"/>
                </a:lnTo>
                <a:lnTo>
                  <a:pt x="1569191" y="75271"/>
                </a:lnTo>
                <a:lnTo>
                  <a:pt x="1569025" y="75160"/>
                </a:lnTo>
                <a:close/>
              </a:path>
              <a:path w="1905635" h="276225" extrusionOk="0">
                <a:moveTo>
                  <a:pt x="1524278" y="59474"/>
                </a:moveTo>
                <a:lnTo>
                  <a:pt x="1508047" y="61708"/>
                </a:lnTo>
                <a:lnTo>
                  <a:pt x="1493598" y="68046"/>
                </a:lnTo>
                <a:lnTo>
                  <a:pt x="1482094" y="77943"/>
                </a:lnTo>
                <a:lnTo>
                  <a:pt x="1474698" y="90855"/>
                </a:lnTo>
                <a:lnTo>
                  <a:pt x="1486977" y="90855"/>
                </a:lnTo>
                <a:lnTo>
                  <a:pt x="1487397" y="90134"/>
                </a:lnTo>
                <a:lnTo>
                  <a:pt x="1502563" y="79122"/>
                </a:lnTo>
                <a:lnTo>
                  <a:pt x="1522602" y="75160"/>
                </a:lnTo>
                <a:lnTo>
                  <a:pt x="1569025" y="75160"/>
                </a:lnTo>
                <a:lnTo>
                  <a:pt x="1551652" y="63539"/>
                </a:lnTo>
                <a:lnTo>
                  <a:pt x="1524278" y="59474"/>
                </a:lnTo>
                <a:close/>
              </a:path>
              <a:path w="1905635" h="276225" extrusionOk="0">
                <a:moveTo>
                  <a:pt x="1364817" y="59474"/>
                </a:moveTo>
                <a:lnTo>
                  <a:pt x="1332937" y="66562"/>
                </a:lnTo>
                <a:lnTo>
                  <a:pt x="1311123" y="85192"/>
                </a:lnTo>
                <a:lnTo>
                  <a:pt x="1298601" y="111410"/>
                </a:lnTo>
                <a:lnTo>
                  <a:pt x="1294599" y="141262"/>
                </a:lnTo>
                <a:lnTo>
                  <a:pt x="1298601" y="172869"/>
                </a:lnTo>
                <a:lnTo>
                  <a:pt x="1311123" y="198891"/>
                </a:lnTo>
                <a:lnTo>
                  <a:pt x="1332937" y="216547"/>
                </a:lnTo>
                <a:lnTo>
                  <a:pt x="1364817" y="223050"/>
                </a:lnTo>
                <a:lnTo>
                  <a:pt x="1390614" y="219283"/>
                </a:lnTo>
                <a:lnTo>
                  <a:pt x="1410142" y="208392"/>
                </a:lnTo>
                <a:lnTo>
                  <a:pt x="1410974" y="207344"/>
                </a:lnTo>
                <a:lnTo>
                  <a:pt x="1364817" y="207344"/>
                </a:lnTo>
                <a:lnTo>
                  <a:pt x="1341478" y="201745"/>
                </a:lnTo>
                <a:lnTo>
                  <a:pt x="1325570" y="187320"/>
                </a:lnTo>
                <a:lnTo>
                  <a:pt x="1316477" y="167627"/>
                </a:lnTo>
                <a:lnTo>
                  <a:pt x="1313583" y="146225"/>
                </a:lnTo>
                <a:lnTo>
                  <a:pt x="1433305" y="146225"/>
                </a:lnTo>
                <a:lnTo>
                  <a:pt x="1431874" y="130519"/>
                </a:lnTo>
                <a:lnTo>
                  <a:pt x="1313583" y="130519"/>
                </a:lnTo>
                <a:lnTo>
                  <a:pt x="1318577" y="110026"/>
                </a:lnTo>
                <a:lnTo>
                  <a:pt x="1328672" y="92312"/>
                </a:lnTo>
                <a:lnTo>
                  <a:pt x="1344032" y="79862"/>
                </a:lnTo>
                <a:lnTo>
                  <a:pt x="1364817" y="75160"/>
                </a:lnTo>
                <a:lnTo>
                  <a:pt x="1405896" y="75160"/>
                </a:lnTo>
                <a:lnTo>
                  <a:pt x="1397019" y="67002"/>
                </a:lnTo>
                <a:lnTo>
                  <a:pt x="1364817" y="59474"/>
                </a:lnTo>
                <a:close/>
              </a:path>
              <a:path w="1905635" h="276225" extrusionOk="0">
                <a:moveTo>
                  <a:pt x="1432553" y="167701"/>
                </a:moveTo>
                <a:lnTo>
                  <a:pt x="1413569" y="167701"/>
                </a:lnTo>
                <a:lnTo>
                  <a:pt x="1407456" y="183658"/>
                </a:lnTo>
                <a:lnTo>
                  <a:pt x="1397549" y="196200"/>
                </a:lnTo>
                <a:lnTo>
                  <a:pt x="1383463" y="204404"/>
                </a:lnTo>
                <a:lnTo>
                  <a:pt x="1364817" y="207344"/>
                </a:lnTo>
                <a:lnTo>
                  <a:pt x="1410974" y="207344"/>
                </a:lnTo>
                <a:lnTo>
                  <a:pt x="1423942" y="190993"/>
                </a:lnTo>
                <a:lnTo>
                  <a:pt x="1432553" y="167701"/>
                </a:lnTo>
                <a:close/>
              </a:path>
              <a:path w="1905635" h="276225" extrusionOk="0">
                <a:moveTo>
                  <a:pt x="1433380" y="146225"/>
                </a:moveTo>
                <a:lnTo>
                  <a:pt x="1433380" y="147053"/>
                </a:lnTo>
                <a:lnTo>
                  <a:pt x="1433380" y="146225"/>
                </a:lnTo>
                <a:close/>
              </a:path>
              <a:path w="1905635" h="276225" extrusionOk="0">
                <a:moveTo>
                  <a:pt x="1405896" y="75160"/>
                </a:moveTo>
                <a:lnTo>
                  <a:pt x="1364817" y="75160"/>
                </a:lnTo>
                <a:lnTo>
                  <a:pt x="1385346" y="79742"/>
                </a:lnTo>
                <a:lnTo>
                  <a:pt x="1400759" y="91994"/>
                </a:lnTo>
                <a:lnTo>
                  <a:pt x="1410591" y="109668"/>
                </a:lnTo>
                <a:lnTo>
                  <a:pt x="1414375" y="130519"/>
                </a:lnTo>
                <a:lnTo>
                  <a:pt x="1431874" y="130519"/>
                </a:lnTo>
                <a:lnTo>
                  <a:pt x="1430450" y="114899"/>
                </a:lnTo>
                <a:lnTo>
                  <a:pt x="1418613" y="86846"/>
                </a:lnTo>
                <a:lnTo>
                  <a:pt x="1405896" y="75160"/>
                </a:lnTo>
                <a:close/>
              </a:path>
              <a:path w="1905635" h="276225" extrusionOk="0">
                <a:moveTo>
                  <a:pt x="1190476" y="0"/>
                </a:moveTo>
                <a:lnTo>
                  <a:pt x="1146025" y="9177"/>
                </a:lnTo>
                <a:lnTo>
                  <a:pt x="1114276" y="33767"/>
                </a:lnTo>
                <a:lnTo>
                  <a:pt x="1095222" y="69390"/>
                </a:lnTo>
                <a:lnTo>
                  <a:pt x="1088877" y="111535"/>
                </a:lnTo>
                <a:lnTo>
                  <a:pt x="1095227" y="153701"/>
                </a:lnTo>
                <a:lnTo>
                  <a:pt x="1114276" y="189286"/>
                </a:lnTo>
                <a:lnTo>
                  <a:pt x="1146025" y="213873"/>
                </a:lnTo>
                <a:lnTo>
                  <a:pt x="1190476" y="223050"/>
                </a:lnTo>
                <a:lnTo>
                  <a:pt x="1224870" y="216946"/>
                </a:lnTo>
                <a:lnTo>
                  <a:pt x="1242359" y="205700"/>
                </a:lnTo>
                <a:lnTo>
                  <a:pt x="1190476" y="205700"/>
                </a:lnTo>
                <a:lnTo>
                  <a:pt x="1153784" y="197491"/>
                </a:lnTo>
                <a:lnTo>
                  <a:pt x="1128629" y="175961"/>
                </a:lnTo>
                <a:lnTo>
                  <a:pt x="1114160" y="145760"/>
                </a:lnTo>
                <a:lnTo>
                  <a:pt x="1109526" y="111535"/>
                </a:lnTo>
                <a:lnTo>
                  <a:pt x="1114160" y="76949"/>
                </a:lnTo>
                <a:lnTo>
                  <a:pt x="1128629" y="46781"/>
                </a:lnTo>
                <a:lnTo>
                  <a:pt x="1153784" y="25443"/>
                </a:lnTo>
                <a:lnTo>
                  <a:pt x="1190476" y="17350"/>
                </a:lnTo>
                <a:lnTo>
                  <a:pt x="1245849" y="17350"/>
                </a:lnTo>
                <a:lnTo>
                  <a:pt x="1220173" y="4453"/>
                </a:lnTo>
                <a:lnTo>
                  <a:pt x="1190476" y="0"/>
                </a:lnTo>
                <a:close/>
              </a:path>
              <a:path w="1905635" h="276225" extrusionOk="0">
                <a:moveTo>
                  <a:pt x="1279720" y="137137"/>
                </a:moveTo>
                <a:lnTo>
                  <a:pt x="1259071" y="137137"/>
                </a:lnTo>
                <a:lnTo>
                  <a:pt x="1252186" y="163880"/>
                </a:lnTo>
                <a:lnTo>
                  <a:pt x="1238097" y="185668"/>
                </a:lnTo>
                <a:lnTo>
                  <a:pt x="1217346" y="200331"/>
                </a:lnTo>
                <a:lnTo>
                  <a:pt x="1190476" y="205700"/>
                </a:lnTo>
                <a:lnTo>
                  <a:pt x="1242359" y="205700"/>
                </a:lnTo>
                <a:lnTo>
                  <a:pt x="1251825" y="199613"/>
                </a:lnTo>
                <a:lnTo>
                  <a:pt x="1270417" y="172520"/>
                </a:lnTo>
                <a:lnTo>
                  <a:pt x="1279720" y="137137"/>
                </a:lnTo>
                <a:close/>
              </a:path>
              <a:path w="1905635" h="276225" extrusionOk="0">
                <a:moveTo>
                  <a:pt x="1245849" y="17350"/>
                </a:moveTo>
                <a:lnTo>
                  <a:pt x="1190476" y="17350"/>
                </a:lnTo>
                <a:lnTo>
                  <a:pt x="1213007" y="20832"/>
                </a:lnTo>
                <a:lnTo>
                  <a:pt x="1232517" y="30974"/>
                </a:lnTo>
                <a:lnTo>
                  <a:pt x="1247534" y="47313"/>
                </a:lnTo>
                <a:lnTo>
                  <a:pt x="1256590" y="69390"/>
                </a:lnTo>
                <a:lnTo>
                  <a:pt x="1276421" y="69390"/>
                </a:lnTo>
                <a:lnTo>
                  <a:pt x="1266244" y="39381"/>
                </a:lnTo>
                <a:lnTo>
                  <a:pt x="1246462" y="17657"/>
                </a:lnTo>
                <a:lnTo>
                  <a:pt x="1245849" y="17350"/>
                </a:lnTo>
                <a:close/>
              </a:path>
              <a:path w="1905635" h="276225" extrusionOk="0">
                <a:moveTo>
                  <a:pt x="876549" y="258578"/>
                </a:moveTo>
                <a:lnTo>
                  <a:pt x="876549" y="274284"/>
                </a:lnTo>
                <a:lnTo>
                  <a:pt x="879858" y="275091"/>
                </a:lnTo>
                <a:lnTo>
                  <a:pt x="883166" y="275091"/>
                </a:lnTo>
                <a:lnTo>
                  <a:pt x="890601" y="275939"/>
                </a:lnTo>
                <a:lnTo>
                  <a:pt x="905538" y="274363"/>
                </a:lnTo>
                <a:lnTo>
                  <a:pt x="915898" y="268914"/>
                </a:lnTo>
                <a:lnTo>
                  <a:pt x="922605" y="260232"/>
                </a:lnTo>
                <a:lnTo>
                  <a:pt x="885637" y="260232"/>
                </a:lnTo>
                <a:lnTo>
                  <a:pt x="881512" y="259405"/>
                </a:lnTo>
                <a:lnTo>
                  <a:pt x="876549" y="258578"/>
                </a:lnTo>
                <a:close/>
              </a:path>
              <a:path w="1905635" h="276225" extrusionOk="0">
                <a:moveTo>
                  <a:pt x="881512" y="62783"/>
                </a:moveTo>
                <a:lnTo>
                  <a:pt x="861680" y="62783"/>
                </a:lnTo>
                <a:lnTo>
                  <a:pt x="923657" y="218914"/>
                </a:lnTo>
                <a:lnTo>
                  <a:pt x="917040" y="236275"/>
                </a:lnTo>
                <a:lnTo>
                  <a:pt x="912430" y="245942"/>
                </a:lnTo>
                <a:lnTo>
                  <a:pt x="907431" y="253519"/>
                </a:lnTo>
                <a:lnTo>
                  <a:pt x="900420" y="258464"/>
                </a:lnTo>
                <a:lnTo>
                  <a:pt x="889773" y="260232"/>
                </a:lnTo>
                <a:lnTo>
                  <a:pt x="922605" y="260232"/>
                </a:lnTo>
                <a:lnTo>
                  <a:pt x="923958" y="258464"/>
                </a:lnTo>
                <a:lnTo>
                  <a:pt x="931898" y="242076"/>
                </a:lnTo>
                <a:lnTo>
                  <a:pt x="949697" y="194978"/>
                </a:lnTo>
                <a:lnTo>
                  <a:pt x="932746" y="194978"/>
                </a:lnTo>
                <a:lnTo>
                  <a:pt x="881512" y="62783"/>
                </a:lnTo>
                <a:close/>
              </a:path>
              <a:path w="1905635" h="276225" extrusionOk="0">
                <a:moveTo>
                  <a:pt x="999655" y="62783"/>
                </a:moveTo>
                <a:lnTo>
                  <a:pt x="980650" y="62783"/>
                </a:lnTo>
                <a:lnTo>
                  <a:pt x="932746" y="194978"/>
                </a:lnTo>
                <a:lnTo>
                  <a:pt x="949697" y="194978"/>
                </a:lnTo>
                <a:lnTo>
                  <a:pt x="999655" y="62783"/>
                </a:lnTo>
                <a:close/>
              </a:path>
              <a:path w="1905635" h="276225" extrusionOk="0">
                <a:moveTo>
                  <a:pt x="818708" y="17350"/>
                </a:moveTo>
                <a:lnTo>
                  <a:pt x="800551" y="17350"/>
                </a:lnTo>
                <a:lnTo>
                  <a:pt x="800551" y="63600"/>
                </a:lnTo>
                <a:lnTo>
                  <a:pt x="773285" y="63600"/>
                </a:lnTo>
                <a:lnTo>
                  <a:pt x="773285" y="79306"/>
                </a:lnTo>
                <a:lnTo>
                  <a:pt x="800551" y="79306"/>
                </a:lnTo>
                <a:lnTo>
                  <a:pt x="800551" y="185889"/>
                </a:lnTo>
                <a:lnTo>
                  <a:pt x="802242" y="202453"/>
                </a:lnTo>
                <a:lnTo>
                  <a:pt x="807882" y="213136"/>
                </a:lnTo>
                <a:lnTo>
                  <a:pt x="818322" y="218865"/>
                </a:lnTo>
                <a:lnTo>
                  <a:pt x="834414" y="220569"/>
                </a:lnTo>
                <a:lnTo>
                  <a:pt x="840215" y="220569"/>
                </a:lnTo>
                <a:lnTo>
                  <a:pt x="845157" y="219762"/>
                </a:lnTo>
                <a:lnTo>
                  <a:pt x="850937" y="219762"/>
                </a:lnTo>
                <a:lnTo>
                  <a:pt x="850937" y="204067"/>
                </a:lnTo>
                <a:lnTo>
                  <a:pt x="834414" y="204067"/>
                </a:lnTo>
                <a:lnTo>
                  <a:pt x="826381" y="202224"/>
                </a:lnTo>
                <a:lnTo>
                  <a:pt x="821601" y="198068"/>
                </a:lnTo>
                <a:lnTo>
                  <a:pt x="819302" y="191746"/>
                </a:lnTo>
                <a:lnTo>
                  <a:pt x="818708" y="183408"/>
                </a:lnTo>
                <a:lnTo>
                  <a:pt x="818708" y="78479"/>
                </a:lnTo>
                <a:lnTo>
                  <a:pt x="850110" y="78479"/>
                </a:lnTo>
                <a:lnTo>
                  <a:pt x="850110" y="62783"/>
                </a:lnTo>
                <a:lnTo>
                  <a:pt x="818708" y="62783"/>
                </a:lnTo>
                <a:lnTo>
                  <a:pt x="818708" y="17350"/>
                </a:lnTo>
                <a:close/>
              </a:path>
              <a:path w="1905635" h="276225" extrusionOk="0">
                <a:moveTo>
                  <a:pt x="850937" y="203218"/>
                </a:moveTo>
                <a:lnTo>
                  <a:pt x="845157" y="204067"/>
                </a:lnTo>
                <a:lnTo>
                  <a:pt x="850937" y="204067"/>
                </a:lnTo>
                <a:lnTo>
                  <a:pt x="850937" y="203218"/>
                </a:lnTo>
                <a:close/>
              </a:path>
              <a:path w="1905635" h="276225" extrusionOk="0">
                <a:moveTo>
                  <a:pt x="759212" y="4115"/>
                </a:moveTo>
                <a:lnTo>
                  <a:pt x="740228" y="4115"/>
                </a:lnTo>
                <a:lnTo>
                  <a:pt x="740228" y="34690"/>
                </a:lnTo>
                <a:lnTo>
                  <a:pt x="759212" y="34690"/>
                </a:lnTo>
                <a:lnTo>
                  <a:pt x="759212" y="4115"/>
                </a:lnTo>
                <a:close/>
              </a:path>
              <a:path w="1905635" h="276225" extrusionOk="0">
                <a:moveTo>
                  <a:pt x="759212" y="63600"/>
                </a:moveTo>
                <a:lnTo>
                  <a:pt x="740228" y="63600"/>
                </a:lnTo>
                <a:lnTo>
                  <a:pt x="740228" y="218914"/>
                </a:lnTo>
                <a:lnTo>
                  <a:pt x="759212" y="218914"/>
                </a:lnTo>
                <a:lnTo>
                  <a:pt x="759212" y="63600"/>
                </a:lnTo>
                <a:close/>
              </a:path>
              <a:path w="1905635" h="276225" extrusionOk="0">
                <a:moveTo>
                  <a:pt x="666702" y="64437"/>
                </a:moveTo>
                <a:lnTo>
                  <a:pt x="649372" y="64437"/>
                </a:lnTo>
                <a:lnTo>
                  <a:pt x="649372" y="218914"/>
                </a:lnTo>
                <a:lnTo>
                  <a:pt x="668356" y="218914"/>
                </a:lnTo>
                <a:lnTo>
                  <a:pt x="668356" y="136320"/>
                </a:lnTo>
                <a:lnTo>
                  <a:pt x="672511" y="113720"/>
                </a:lnTo>
                <a:lnTo>
                  <a:pt x="680900" y="100792"/>
                </a:lnTo>
                <a:lnTo>
                  <a:pt x="666702" y="100792"/>
                </a:lnTo>
                <a:lnTo>
                  <a:pt x="666702" y="64437"/>
                </a:lnTo>
                <a:close/>
              </a:path>
              <a:path w="1905635" h="276225" extrusionOk="0">
                <a:moveTo>
                  <a:pt x="726197" y="61956"/>
                </a:moveTo>
                <a:lnTo>
                  <a:pt x="706564" y="64070"/>
                </a:lnTo>
                <a:lnTo>
                  <a:pt x="690039" y="71452"/>
                </a:lnTo>
                <a:lnTo>
                  <a:pt x="676926" y="83794"/>
                </a:lnTo>
                <a:lnTo>
                  <a:pt x="667529" y="100792"/>
                </a:lnTo>
                <a:lnTo>
                  <a:pt x="680900" y="100792"/>
                </a:lnTo>
                <a:lnTo>
                  <a:pt x="684256" y="95620"/>
                </a:lnTo>
                <a:lnTo>
                  <a:pt x="702511" y="84030"/>
                </a:lnTo>
                <a:lnTo>
                  <a:pt x="726197" y="80960"/>
                </a:lnTo>
                <a:lnTo>
                  <a:pt x="726197" y="61956"/>
                </a:lnTo>
                <a:close/>
              </a:path>
              <a:path w="1905635" h="276225" extrusionOk="0">
                <a:moveTo>
                  <a:pt x="512225" y="63600"/>
                </a:moveTo>
                <a:lnTo>
                  <a:pt x="493220" y="63600"/>
                </a:lnTo>
                <a:lnTo>
                  <a:pt x="493220" y="164403"/>
                </a:lnTo>
                <a:lnTo>
                  <a:pt x="496276" y="188895"/>
                </a:lnTo>
                <a:lnTo>
                  <a:pt x="505915" y="207352"/>
                </a:lnTo>
                <a:lnTo>
                  <a:pt x="522839" y="218996"/>
                </a:lnTo>
                <a:lnTo>
                  <a:pt x="547752" y="223050"/>
                </a:lnTo>
                <a:lnTo>
                  <a:pt x="564501" y="220920"/>
                </a:lnTo>
                <a:lnTo>
                  <a:pt x="579549" y="214685"/>
                </a:lnTo>
                <a:lnTo>
                  <a:pt x="588680" y="207344"/>
                </a:lnTo>
                <a:lnTo>
                  <a:pt x="553522" y="207344"/>
                </a:lnTo>
                <a:lnTo>
                  <a:pt x="534633" y="204581"/>
                </a:lnTo>
                <a:lnTo>
                  <a:pt x="522028" y="196408"/>
                </a:lnTo>
                <a:lnTo>
                  <a:pt x="514840" y="182964"/>
                </a:lnTo>
                <a:lnTo>
                  <a:pt x="512225" y="164403"/>
                </a:lnTo>
                <a:lnTo>
                  <a:pt x="512225" y="63600"/>
                </a:lnTo>
                <a:close/>
              </a:path>
              <a:path w="1905635" h="276225" extrusionOk="0">
                <a:moveTo>
                  <a:pt x="619604" y="190842"/>
                </a:moveTo>
                <a:lnTo>
                  <a:pt x="602274" y="190842"/>
                </a:lnTo>
                <a:lnTo>
                  <a:pt x="602274" y="218914"/>
                </a:lnTo>
                <a:lnTo>
                  <a:pt x="619604" y="218914"/>
                </a:lnTo>
                <a:lnTo>
                  <a:pt x="619604" y="190842"/>
                </a:lnTo>
                <a:close/>
              </a:path>
              <a:path w="1905635" h="276225" extrusionOk="0">
                <a:moveTo>
                  <a:pt x="619604" y="63600"/>
                </a:moveTo>
                <a:lnTo>
                  <a:pt x="599793" y="63600"/>
                </a:lnTo>
                <a:lnTo>
                  <a:pt x="599793" y="145419"/>
                </a:lnTo>
                <a:lnTo>
                  <a:pt x="597092" y="168334"/>
                </a:lnTo>
                <a:lnTo>
                  <a:pt x="588736" y="188150"/>
                </a:lnTo>
                <a:lnTo>
                  <a:pt x="574340" y="202081"/>
                </a:lnTo>
                <a:lnTo>
                  <a:pt x="553522" y="207344"/>
                </a:lnTo>
                <a:lnTo>
                  <a:pt x="588680" y="207344"/>
                </a:lnTo>
                <a:lnTo>
                  <a:pt x="592116" y="204581"/>
                </a:lnTo>
                <a:lnTo>
                  <a:pt x="601426" y="190842"/>
                </a:lnTo>
                <a:lnTo>
                  <a:pt x="619604" y="190842"/>
                </a:lnTo>
                <a:lnTo>
                  <a:pt x="619604" y="63600"/>
                </a:lnTo>
                <a:close/>
              </a:path>
              <a:path w="1905635" h="276225" extrusionOk="0">
                <a:moveTo>
                  <a:pt x="408950" y="59474"/>
                </a:moveTo>
                <a:lnTo>
                  <a:pt x="377242" y="66094"/>
                </a:lnTo>
                <a:lnTo>
                  <a:pt x="354210" y="83943"/>
                </a:lnTo>
                <a:lnTo>
                  <a:pt x="340164" y="110005"/>
                </a:lnTo>
                <a:lnTo>
                  <a:pt x="335413" y="141262"/>
                </a:lnTo>
                <a:lnTo>
                  <a:pt x="340164" y="172869"/>
                </a:lnTo>
                <a:lnTo>
                  <a:pt x="354210" y="198891"/>
                </a:lnTo>
                <a:lnTo>
                  <a:pt x="377242" y="216547"/>
                </a:lnTo>
                <a:lnTo>
                  <a:pt x="408950" y="223050"/>
                </a:lnTo>
                <a:lnTo>
                  <a:pt x="432839" y="218857"/>
                </a:lnTo>
                <a:lnTo>
                  <a:pt x="451206" y="207344"/>
                </a:lnTo>
                <a:lnTo>
                  <a:pt x="408950" y="207344"/>
                </a:lnTo>
                <a:lnTo>
                  <a:pt x="385094" y="201667"/>
                </a:lnTo>
                <a:lnTo>
                  <a:pt x="368056" y="186699"/>
                </a:lnTo>
                <a:lnTo>
                  <a:pt x="357835" y="165533"/>
                </a:lnTo>
                <a:lnTo>
                  <a:pt x="354428" y="141262"/>
                </a:lnTo>
                <a:lnTo>
                  <a:pt x="357835" y="116988"/>
                </a:lnTo>
                <a:lnTo>
                  <a:pt x="368056" y="95815"/>
                </a:lnTo>
                <a:lnTo>
                  <a:pt x="385094" y="80839"/>
                </a:lnTo>
                <a:lnTo>
                  <a:pt x="408950" y="75160"/>
                </a:lnTo>
                <a:lnTo>
                  <a:pt x="453303" y="75160"/>
                </a:lnTo>
                <a:lnTo>
                  <a:pt x="451179" y="72590"/>
                </a:lnTo>
                <a:lnTo>
                  <a:pt x="432116" y="62740"/>
                </a:lnTo>
                <a:lnTo>
                  <a:pt x="408950" y="59474"/>
                </a:lnTo>
                <a:close/>
              </a:path>
              <a:path w="1905635" h="276225" extrusionOk="0">
                <a:moveTo>
                  <a:pt x="473378" y="162748"/>
                </a:moveTo>
                <a:lnTo>
                  <a:pt x="454384" y="162748"/>
                </a:lnTo>
                <a:lnTo>
                  <a:pt x="449605" y="180521"/>
                </a:lnTo>
                <a:lnTo>
                  <a:pt x="439716" y="194651"/>
                </a:lnTo>
                <a:lnTo>
                  <a:pt x="425803" y="203978"/>
                </a:lnTo>
                <a:lnTo>
                  <a:pt x="408950" y="207344"/>
                </a:lnTo>
                <a:lnTo>
                  <a:pt x="451206" y="207344"/>
                </a:lnTo>
                <a:lnTo>
                  <a:pt x="452005" y="206843"/>
                </a:lnTo>
                <a:lnTo>
                  <a:pt x="465751" y="187857"/>
                </a:lnTo>
                <a:lnTo>
                  <a:pt x="473378" y="162748"/>
                </a:lnTo>
                <a:close/>
              </a:path>
              <a:path w="1905635" h="276225" extrusionOk="0">
                <a:moveTo>
                  <a:pt x="453303" y="75160"/>
                </a:moveTo>
                <a:lnTo>
                  <a:pt x="408950" y="75160"/>
                </a:lnTo>
                <a:lnTo>
                  <a:pt x="425549" y="77718"/>
                </a:lnTo>
                <a:lnTo>
                  <a:pt x="438273" y="85082"/>
                </a:lnTo>
                <a:lnTo>
                  <a:pt x="447280" y="96783"/>
                </a:lnTo>
                <a:lnTo>
                  <a:pt x="452729" y="112352"/>
                </a:lnTo>
                <a:lnTo>
                  <a:pt x="471734" y="112352"/>
                </a:lnTo>
                <a:lnTo>
                  <a:pt x="464825" y="89102"/>
                </a:lnTo>
                <a:lnTo>
                  <a:pt x="453303" y="75160"/>
                </a:lnTo>
                <a:close/>
              </a:path>
              <a:path w="1905635" h="276225" extrusionOk="0">
                <a:moveTo>
                  <a:pt x="252798" y="59474"/>
                </a:moveTo>
                <a:lnTo>
                  <a:pt x="220910" y="66562"/>
                </a:lnTo>
                <a:lnTo>
                  <a:pt x="199097" y="85192"/>
                </a:lnTo>
                <a:lnTo>
                  <a:pt x="186580" y="111410"/>
                </a:lnTo>
                <a:lnTo>
                  <a:pt x="182580" y="141262"/>
                </a:lnTo>
                <a:lnTo>
                  <a:pt x="186580" y="172869"/>
                </a:lnTo>
                <a:lnTo>
                  <a:pt x="199097" y="198891"/>
                </a:lnTo>
                <a:lnTo>
                  <a:pt x="220910" y="216547"/>
                </a:lnTo>
                <a:lnTo>
                  <a:pt x="252798" y="223050"/>
                </a:lnTo>
                <a:lnTo>
                  <a:pt x="278607" y="219283"/>
                </a:lnTo>
                <a:lnTo>
                  <a:pt x="298140" y="208392"/>
                </a:lnTo>
                <a:lnTo>
                  <a:pt x="298971" y="207344"/>
                </a:lnTo>
                <a:lnTo>
                  <a:pt x="252798" y="207344"/>
                </a:lnTo>
                <a:lnTo>
                  <a:pt x="229454" y="201745"/>
                </a:lnTo>
                <a:lnTo>
                  <a:pt x="213555" y="187320"/>
                </a:lnTo>
                <a:lnTo>
                  <a:pt x="204473" y="167627"/>
                </a:lnTo>
                <a:lnTo>
                  <a:pt x="201585" y="146225"/>
                </a:lnTo>
                <a:lnTo>
                  <a:pt x="321307" y="146225"/>
                </a:lnTo>
                <a:lnTo>
                  <a:pt x="319873" y="130519"/>
                </a:lnTo>
                <a:lnTo>
                  <a:pt x="201585" y="130519"/>
                </a:lnTo>
                <a:lnTo>
                  <a:pt x="206563" y="110026"/>
                </a:lnTo>
                <a:lnTo>
                  <a:pt x="216653" y="92312"/>
                </a:lnTo>
                <a:lnTo>
                  <a:pt x="232012" y="79862"/>
                </a:lnTo>
                <a:lnTo>
                  <a:pt x="252798" y="75160"/>
                </a:lnTo>
                <a:lnTo>
                  <a:pt x="293885" y="75160"/>
                </a:lnTo>
                <a:lnTo>
                  <a:pt x="285007" y="67002"/>
                </a:lnTo>
                <a:lnTo>
                  <a:pt x="252798" y="59474"/>
                </a:lnTo>
                <a:close/>
              </a:path>
              <a:path w="1905635" h="276225" extrusionOk="0">
                <a:moveTo>
                  <a:pt x="320534" y="167701"/>
                </a:moveTo>
                <a:lnTo>
                  <a:pt x="301551" y="167701"/>
                </a:lnTo>
                <a:lnTo>
                  <a:pt x="295436" y="183658"/>
                </a:lnTo>
                <a:lnTo>
                  <a:pt x="285534" y="196200"/>
                </a:lnTo>
                <a:lnTo>
                  <a:pt x="271452" y="204404"/>
                </a:lnTo>
                <a:lnTo>
                  <a:pt x="252798" y="207344"/>
                </a:lnTo>
                <a:lnTo>
                  <a:pt x="298971" y="207344"/>
                </a:lnTo>
                <a:lnTo>
                  <a:pt x="311935" y="190993"/>
                </a:lnTo>
                <a:lnTo>
                  <a:pt x="320534" y="167701"/>
                </a:lnTo>
                <a:close/>
              </a:path>
              <a:path w="1905635" h="276225" extrusionOk="0">
                <a:moveTo>
                  <a:pt x="321382" y="146225"/>
                </a:moveTo>
                <a:lnTo>
                  <a:pt x="321382" y="147053"/>
                </a:lnTo>
                <a:lnTo>
                  <a:pt x="321382" y="146225"/>
                </a:lnTo>
                <a:close/>
              </a:path>
              <a:path w="1905635" h="276225" extrusionOk="0">
                <a:moveTo>
                  <a:pt x="293885" y="75160"/>
                </a:moveTo>
                <a:lnTo>
                  <a:pt x="252798" y="75160"/>
                </a:lnTo>
                <a:lnTo>
                  <a:pt x="273327" y="79742"/>
                </a:lnTo>
                <a:lnTo>
                  <a:pt x="288741" y="91994"/>
                </a:lnTo>
                <a:lnTo>
                  <a:pt x="298573" y="109668"/>
                </a:lnTo>
                <a:lnTo>
                  <a:pt x="302357" y="130519"/>
                </a:lnTo>
                <a:lnTo>
                  <a:pt x="319873" y="130519"/>
                </a:lnTo>
                <a:lnTo>
                  <a:pt x="318447" y="114899"/>
                </a:lnTo>
                <a:lnTo>
                  <a:pt x="306605" y="86846"/>
                </a:lnTo>
                <a:lnTo>
                  <a:pt x="293885" y="75160"/>
                </a:lnTo>
                <a:close/>
              </a:path>
              <a:path w="1905635" h="276225" extrusionOk="0">
                <a:moveTo>
                  <a:pt x="21465" y="148697"/>
                </a:moveTo>
                <a:lnTo>
                  <a:pt x="0" y="148697"/>
                </a:lnTo>
                <a:lnTo>
                  <a:pt x="5172" y="182401"/>
                </a:lnTo>
                <a:lnTo>
                  <a:pt x="22813" y="205813"/>
                </a:lnTo>
                <a:lnTo>
                  <a:pt x="50526" y="219466"/>
                </a:lnTo>
                <a:lnTo>
                  <a:pt x="85913" y="223898"/>
                </a:lnTo>
                <a:lnTo>
                  <a:pt x="130758" y="216435"/>
                </a:lnTo>
                <a:lnTo>
                  <a:pt x="144615" y="206538"/>
                </a:lnTo>
                <a:lnTo>
                  <a:pt x="91704" y="206538"/>
                </a:lnTo>
                <a:lnTo>
                  <a:pt x="64230" y="203776"/>
                </a:lnTo>
                <a:lnTo>
                  <a:pt x="41714" y="194352"/>
                </a:lnTo>
                <a:lnTo>
                  <a:pt x="26634" y="176561"/>
                </a:lnTo>
                <a:lnTo>
                  <a:pt x="21465" y="148697"/>
                </a:lnTo>
                <a:close/>
              </a:path>
              <a:path w="1905635" h="276225" extrusionOk="0">
                <a:moveTo>
                  <a:pt x="81788" y="0"/>
                </a:moveTo>
                <a:lnTo>
                  <a:pt x="44721" y="6519"/>
                </a:lnTo>
                <a:lnTo>
                  <a:pt x="21990" y="22411"/>
                </a:lnTo>
                <a:lnTo>
                  <a:pt x="10569" y="42172"/>
                </a:lnTo>
                <a:lnTo>
                  <a:pt x="7434" y="60301"/>
                </a:lnTo>
                <a:lnTo>
                  <a:pt x="11446" y="81444"/>
                </a:lnTo>
                <a:lnTo>
                  <a:pt x="22195" y="96241"/>
                </a:lnTo>
                <a:lnTo>
                  <a:pt x="37746" y="106082"/>
                </a:lnTo>
                <a:lnTo>
                  <a:pt x="56165" y="112352"/>
                </a:lnTo>
                <a:lnTo>
                  <a:pt x="104091" y="123912"/>
                </a:lnTo>
                <a:lnTo>
                  <a:pt x="119427" y="128583"/>
                </a:lnTo>
                <a:lnTo>
                  <a:pt x="133831" y="135889"/>
                </a:lnTo>
                <a:lnTo>
                  <a:pt x="144516" y="146916"/>
                </a:lnTo>
                <a:lnTo>
                  <a:pt x="148697" y="162748"/>
                </a:lnTo>
                <a:lnTo>
                  <a:pt x="142928" y="182830"/>
                </a:lnTo>
                <a:lnTo>
                  <a:pt x="128564" y="196411"/>
                </a:lnTo>
                <a:lnTo>
                  <a:pt x="110018" y="204109"/>
                </a:lnTo>
                <a:lnTo>
                  <a:pt x="91704" y="206538"/>
                </a:lnTo>
                <a:lnTo>
                  <a:pt x="144615" y="206538"/>
                </a:lnTo>
                <a:lnTo>
                  <a:pt x="155310" y="198899"/>
                </a:lnTo>
                <a:lnTo>
                  <a:pt x="165610" y="178576"/>
                </a:lnTo>
                <a:lnTo>
                  <a:pt x="167701" y="162748"/>
                </a:lnTo>
                <a:lnTo>
                  <a:pt x="163235" y="140034"/>
                </a:lnTo>
                <a:lnTo>
                  <a:pt x="151178" y="124132"/>
                </a:lnTo>
                <a:lnTo>
                  <a:pt x="133546" y="113491"/>
                </a:lnTo>
                <a:lnTo>
                  <a:pt x="112352" y="106562"/>
                </a:lnTo>
                <a:lnTo>
                  <a:pt x="60312" y="93347"/>
                </a:lnTo>
                <a:lnTo>
                  <a:pt x="47950" y="89349"/>
                </a:lnTo>
                <a:lnTo>
                  <a:pt x="37682" y="83024"/>
                </a:lnTo>
                <a:lnTo>
                  <a:pt x="30668" y="73600"/>
                </a:lnTo>
                <a:lnTo>
                  <a:pt x="28072" y="60301"/>
                </a:lnTo>
                <a:lnTo>
                  <a:pt x="32516" y="39993"/>
                </a:lnTo>
                <a:lnTo>
                  <a:pt x="44399" y="26740"/>
                </a:lnTo>
                <a:lnTo>
                  <a:pt x="61547" y="19529"/>
                </a:lnTo>
                <a:lnTo>
                  <a:pt x="81788" y="17350"/>
                </a:lnTo>
                <a:lnTo>
                  <a:pt x="137503" y="17350"/>
                </a:lnTo>
                <a:lnTo>
                  <a:pt x="137241" y="17034"/>
                </a:lnTo>
                <a:lnTo>
                  <a:pt x="111955" y="4296"/>
                </a:lnTo>
                <a:lnTo>
                  <a:pt x="81788" y="0"/>
                </a:lnTo>
                <a:close/>
              </a:path>
              <a:path w="1905635" h="276225" extrusionOk="0">
                <a:moveTo>
                  <a:pt x="137503" y="17350"/>
                </a:moveTo>
                <a:lnTo>
                  <a:pt x="81788" y="17350"/>
                </a:lnTo>
                <a:lnTo>
                  <a:pt x="103729" y="20446"/>
                </a:lnTo>
                <a:lnTo>
                  <a:pt x="122263" y="29738"/>
                </a:lnTo>
                <a:lnTo>
                  <a:pt x="135221" y="45228"/>
                </a:lnTo>
                <a:lnTo>
                  <a:pt x="140435" y="66919"/>
                </a:lnTo>
                <a:lnTo>
                  <a:pt x="161094" y="66919"/>
                </a:lnTo>
                <a:lnTo>
                  <a:pt x="154628" y="37985"/>
                </a:lnTo>
                <a:lnTo>
                  <a:pt x="137503" y="1735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107" name="Google Shape;107;p14"/>
          <p:cNvSpPr/>
          <p:nvPr/>
        </p:nvSpPr>
        <p:spPr>
          <a:xfrm>
            <a:off x="798049" y="319785"/>
            <a:ext cx="1107139" cy="167503"/>
          </a:xfrm>
          <a:custGeom>
            <a:avLst/>
            <a:gdLst/>
            <a:ahLst/>
            <a:cxnLst/>
            <a:rect l="l" t="t" r="r" b="b"/>
            <a:pathLst>
              <a:path w="1825625" h="276225" extrusionOk="0">
                <a:moveTo>
                  <a:pt x="1765527" y="64406"/>
                </a:moveTo>
                <a:lnTo>
                  <a:pt x="1748177" y="64406"/>
                </a:lnTo>
                <a:lnTo>
                  <a:pt x="1748177" y="218914"/>
                </a:lnTo>
                <a:lnTo>
                  <a:pt x="1767160" y="218914"/>
                </a:lnTo>
                <a:lnTo>
                  <a:pt x="1767160" y="136299"/>
                </a:lnTo>
                <a:lnTo>
                  <a:pt x="1771321" y="113706"/>
                </a:lnTo>
                <a:lnTo>
                  <a:pt x="1779718" y="100782"/>
                </a:lnTo>
                <a:lnTo>
                  <a:pt x="1765527" y="100782"/>
                </a:lnTo>
                <a:lnTo>
                  <a:pt x="1765527" y="64406"/>
                </a:lnTo>
                <a:close/>
              </a:path>
              <a:path w="1825625" h="276225" extrusionOk="0">
                <a:moveTo>
                  <a:pt x="1825002" y="61935"/>
                </a:moveTo>
                <a:lnTo>
                  <a:pt x="1805386" y="64060"/>
                </a:lnTo>
                <a:lnTo>
                  <a:pt x="1788859" y="71444"/>
                </a:lnTo>
                <a:lnTo>
                  <a:pt x="1775736" y="83785"/>
                </a:lnTo>
                <a:lnTo>
                  <a:pt x="1766333" y="100782"/>
                </a:lnTo>
                <a:lnTo>
                  <a:pt x="1779718" y="100782"/>
                </a:lnTo>
                <a:lnTo>
                  <a:pt x="1783076" y="95612"/>
                </a:lnTo>
                <a:lnTo>
                  <a:pt x="1801333" y="84023"/>
                </a:lnTo>
                <a:lnTo>
                  <a:pt x="1825002" y="80950"/>
                </a:lnTo>
                <a:lnTo>
                  <a:pt x="1825002" y="61935"/>
                </a:lnTo>
                <a:close/>
              </a:path>
              <a:path w="1825625" h="276225" extrusionOk="0">
                <a:moveTo>
                  <a:pt x="1658127" y="59474"/>
                </a:moveTo>
                <a:lnTo>
                  <a:pt x="1626239" y="66561"/>
                </a:lnTo>
                <a:lnTo>
                  <a:pt x="1604426" y="85185"/>
                </a:lnTo>
                <a:lnTo>
                  <a:pt x="1591909" y="111396"/>
                </a:lnTo>
                <a:lnTo>
                  <a:pt x="1587909" y="141241"/>
                </a:lnTo>
                <a:lnTo>
                  <a:pt x="1591909" y="172846"/>
                </a:lnTo>
                <a:lnTo>
                  <a:pt x="1604426" y="198877"/>
                </a:lnTo>
                <a:lnTo>
                  <a:pt x="1626239" y="216542"/>
                </a:lnTo>
                <a:lnTo>
                  <a:pt x="1658127" y="223050"/>
                </a:lnTo>
                <a:lnTo>
                  <a:pt x="1683924" y="219281"/>
                </a:lnTo>
                <a:lnTo>
                  <a:pt x="1703453" y="208386"/>
                </a:lnTo>
                <a:lnTo>
                  <a:pt x="1704279" y="207344"/>
                </a:lnTo>
                <a:lnTo>
                  <a:pt x="1658127" y="207344"/>
                </a:lnTo>
                <a:lnTo>
                  <a:pt x="1634784" y="201742"/>
                </a:lnTo>
                <a:lnTo>
                  <a:pt x="1618877" y="187311"/>
                </a:lnTo>
                <a:lnTo>
                  <a:pt x="1609786" y="167614"/>
                </a:lnTo>
                <a:lnTo>
                  <a:pt x="1606893" y="146215"/>
                </a:lnTo>
                <a:lnTo>
                  <a:pt x="1726605" y="146215"/>
                </a:lnTo>
                <a:lnTo>
                  <a:pt x="1725177" y="130519"/>
                </a:lnTo>
                <a:lnTo>
                  <a:pt x="1606893" y="130519"/>
                </a:lnTo>
                <a:lnTo>
                  <a:pt x="1611883" y="110011"/>
                </a:lnTo>
                <a:lnTo>
                  <a:pt x="1621979" y="92295"/>
                </a:lnTo>
                <a:lnTo>
                  <a:pt x="1637341" y="79849"/>
                </a:lnTo>
                <a:lnTo>
                  <a:pt x="1658127" y="75149"/>
                </a:lnTo>
                <a:lnTo>
                  <a:pt x="1699198" y="75149"/>
                </a:lnTo>
                <a:lnTo>
                  <a:pt x="1690329" y="67000"/>
                </a:lnTo>
                <a:lnTo>
                  <a:pt x="1658127" y="59474"/>
                </a:lnTo>
                <a:close/>
              </a:path>
              <a:path w="1825625" h="276225" extrusionOk="0">
                <a:moveTo>
                  <a:pt x="1725863" y="167680"/>
                </a:moveTo>
                <a:lnTo>
                  <a:pt x="1706879" y="167680"/>
                </a:lnTo>
                <a:lnTo>
                  <a:pt x="1700762" y="183649"/>
                </a:lnTo>
                <a:lnTo>
                  <a:pt x="1690855" y="196198"/>
                </a:lnTo>
                <a:lnTo>
                  <a:pt x="1676772" y="204404"/>
                </a:lnTo>
                <a:lnTo>
                  <a:pt x="1658127" y="207344"/>
                </a:lnTo>
                <a:lnTo>
                  <a:pt x="1704279" y="207344"/>
                </a:lnTo>
                <a:lnTo>
                  <a:pt x="1717253" y="190980"/>
                </a:lnTo>
                <a:lnTo>
                  <a:pt x="1725863" y="167680"/>
                </a:lnTo>
                <a:close/>
              </a:path>
              <a:path w="1825625" h="276225" extrusionOk="0">
                <a:moveTo>
                  <a:pt x="1726680" y="146215"/>
                </a:moveTo>
                <a:lnTo>
                  <a:pt x="1726680" y="147042"/>
                </a:lnTo>
                <a:lnTo>
                  <a:pt x="1726680" y="146215"/>
                </a:lnTo>
                <a:close/>
              </a:path>
              <a:path w="1825625" h="276225" extrusionOk="0">
                <a:moveTo>
                  <a:pt x="1699198" y="75149"/>
                </a:moveTo>
                <a:lnTo>
                  <a:pt x="1658127" y="75149"/>
                </a:lnTo>
                <a:lnTo>
                  <a:pt x="1678656" y="79734"/>
                </a:lnTo>
                <a:lnTo>
                  <a:pt x="1694070" y="91989"/>
                </a:lnTo>
                <a:lnTo>
                  <a:pt x="1703902" y="109667"/>
                </a:lnTo>
                <a:lnTo>
                  <a:pt x="1707686" y="130519"/>
                </a:lnTo>
                <a:lnTo>
                  <a:pt x="1725177" y="130519"/>
                </a:lnTo>
                <a:lnTo>
                  <a:pt x="1723756" y="114890"/>
                </a:lnTo>
                <a:lnTo>
                  <a:pt x="1711923" y="86841"/>
                </a:lnTo>
                <a:lnTo>
                  <a:pt x="1699198" y="75149"/>
                </a:lnTo>
                <a:close/>
              </a:path>
              <a:path w="1825625" h="276225" extrusionOk="0">
                <a:moveTo>
                  <a:pt x="1461804" y="189177"/>
                </a:moveTo>
                <a:lnTo>
                  <a:pt x="1446626" y="189177"/>
                </a:lnTo>
                <a:lnTo>
                  <a:pt x="1455622" y="203181"/>
                </a:lnTo>
                <a:lnTo>
                  <a:pt x="1468412" y="213857"/>
                </a:lnTo>
                <a:lnTo>
                  <a:pt x="1484149" y="220661"/>
                </a:lnTo>
                <a:lnTo>
                  <a:pt x="1501985" y="223050"/>
                </a:lnTo>
                <a:lnTo>
                  <a:pt x="1532682" y="216426"/>
                </a:lnTo>
                <a:lnTo>
                  <a:pt x="1543690" y="207344"/>
                </a:lnTo>
                <a:lnTo>
                  <a:pt x="1501148" y="207344"/>
                </a:lnTo>
                <a:lnTo>
                  <a:pt x="1475551" y="201551"/>
                </a:lnTo>
                <a:lnTo>
                  <a:pt x="1461804" y="189177"/>
                </a:lnTo>
                <a:close/>
              </a:path>
              <a:path w="1825625" h="276225" extrusionOk="0">
                <a:moveTo>
                  <a:pt x="1447453" y="4104"/>
                </a:moveTo>
                <a:lnTo>
                  <a:pt x="1428448" y="4104"/>
                </a:lnTo>
                <a:lnTo>
                  <a:pt x="1428448" y="218914"/>
                </a:lnTo>
                <a:lnTo>
                  <a:pt x="1445798" y="218914"/>
                </a:lnTo>
                <a:lnTo>
                  <a:pt x="1445798" y="189177"/>
                </a:lnTo>
                <a:lnTo>
                  <a:pt x="1461804" y="189177"/>
                </a:lnTo>
                <a:lnTo>
                  <a:pt x="1458706" y="186389"/>
                </a:lnTo>
                <a:lnTo>
                  <a:pt x="1449452" y="165184"/>
                </a:lnTo>
                <a:lnTo>
                  <a:pt x="1446626" y="141262"/>
                </a:lnTo>
                <a:lnTo>
                  <a:pt x="1449452" y="117335"/>
                </a:lnTo>
                <a:lnTo>
                  <a:pt x="1458706" y="96120"/>
                </a:lnTo>
                <a:lnTo>
                  <a:pt x="1461796" y="93337"/>
                </a:lnTo>
                <a:lnTo>
                  <a:pt x="1447453" y="93337"/>
                </a:lnTo>
                <a:lnTo>
                  <a:pt x="1447453" y="4104"/>
                </a:lnTo>
                <a:close/>
              </a:path>
              <a:path w="1825625" h="276225" extrusionOk="0">
                <a:moveTo>
                  <a:pt x="1543662" y="75149"/>
                </a:moveTo>
                <a:lnTo>
                  <a:pt x="1501148" y="75149"/>
                </a:lnTo>
                <a:lnTo>
                  <a:pt x="1524488" y="80947"/>
                </a:lnTo>
                <a:lnTo>
                  <a:pt x="1540392" y="96120"/>
                </a:lnTo>
                <a:lnTo>
                  <a:pt x="1549480" y="117335"/>
                </a:lnTo>
                <a:lnTo>
                  <a:pt x="1552371" y="141262"/>
                </a:lnTo>
                <a:lnTo>
                  <a:pt x="1549480" y="165184"/>
                </a:lnTo>
                <a:lnTo>
                  <a:pt x="1540392" y="186389"/>
                </a:lnTo>
                <a:lnTo>
                  <a:pt x="1524488" y="201551"/>
                </a:lnTo>
                <a:lnTo>
                  <a:pt x="1501148" y="207344"/>
                </a:lnTo>
                <a:lnTo>
                  <a:pt x="1543690" y="207344"/>
                </a:lnTo>
                <a:lnTo>
                  <a:pt x="1554325" y="198569"/>
                </a:lnTo>
                <a:lnTo>
                  <a:pt x="1567143" y="172506"/>
                </a:lnTo>
                <a:lnTo>
                  <a:pt x="1571365" y="141262"/>
                </a:lnTo>
                <a:lnTo>
                  <a:pt x="1567143" y="110005"/>
                </a:lnTo>
                <a:lnTo>
                  <a:pt x="1554325" y="83943"/>
                </a:lnTo>
                <a:lnTo>
                  <a:pt x="1543662" y="75149"/>
                </a:lnTo>
                <a:close/>
              </a:path>
              <a:path w="1825625" h="276225" extrusionOk="0">
                <a:moveTo>
                  <a:pt x="1501985" y="59474"/>
                </a:moveTo>
                <a:lnTo>
                  <a:pt x="1484986" y="61627"/>
                </a:lnTo>
                <a:lnTo>
                  <a:pt x="1469541" y="68038"/>
                </a:lnTo>
                <a:lnTo>
                  <a:pt x="1456892" y="78632"/>
                </a:lnTo>
                <a:lnTo>
                  <a:pt x="1448280" y="93337"/>
                </a:lnTo>
                <a:lnTo>
                  <a:pt x="1461796" y="93337"/>
                </a:lnTo>
                <a:lnTo>
                  <a:pt x="1475551" y="80947"/>
                </a:lnTo>
                <a:lnTo>
                  <a:pt x="1501148" y="75149"/>
                </a:lnTo>
                <a:lnTo>
                  <a:pt x="1543662" y="75149"/>
                </a:lnTo>
                <a:lnTo>
                  <a:pt x="1532682" y="66094"/>
                </a:lnTo>
                <a:lnTo>
                  <a:pt x="1501985" y="59474"/>
                </a:lnTo>
                <a:close/>
              </a:path>
              <a:path w="1825625" h="276225" extrusionOk="0">
                <a:moveTo>
                  <a:pt x="1290473" y="258578"/>
                </a:moveTo>
                <a:lnTo>
                  <a:pt x="1290473" y="274274"/>
                </a:lnTo>
                <a:lnTo>
                  <a:pt x="1293782" y="275080"/>
                </a:lnTo>
                <a:lnTo>
                  <a:pt x="1297080" y="275080"/>
                </a:lnTo>
                <a:lnTo>
                  <a:pt x="1304536" y="275918"/>
                </a:lnTo>
                <a:lnTo>
                  <a:pt x="1319464" y="274345"/>
                </a:lnTo>
                <a:lnTo>
                  <a:pt x="1329826" y="268900"/>
                </a:lnTo>
                <a:lnTo>
                  <a:pt x="1336540" y="260211"/>
                </a:lnTo>
                <a:lnTo>
                  <a:pt x="1299562" y="260211"/>
                </a:lnTo>
                <a:lnTo>
                  <a:pt x="1295447" y="259405"/>
                </a:lnTo>
                <a:lnTo>
                  <a:pt x="1290473" y="258578"/>
                </a:lnTo>
                <a:close/>
              </a:path>
              <a:path w="1825625" h="276225" extrusionOk="0">
                <a:moveTo>
                  <a:pt x="1295447" y="62772"/>
                </a:moveTo>
                <a:lnTo>
                  <a:pt x="1275615" y="62772"/>
                </a:lnTo>
                <a:lnTo>
                  <a:pt x="1337550" y="218914"/>
                </a:lnTo>
                <a:lnTo>
                  <a:pt x="1330943" y="236265"/>
                </a:lnTo>
                <a:lnTo>
                  <a:pt x="1326352" y="245934"/>
                </a:lnTo>
                <a:lnTo>
                  <a:pt x="1321360" y="253507"/>
                </a:lnTo>
                <a:lnTo>
                  <a:pt x="1314346" y="258446"/>
                </a:lnTo>
                <a:lnTo>
                  <a:pt x="1303688" y="260211"/>
                </a:lnTo>
                <a:lnTo>
                  <a:pt x="1336540" y="260211"/>
                </a:lnTo>
                <a:lnTo>
                  <a:pt x="1337891" y="258446"/>
                </a:lnTo>
                <a:lnTo>
                  <a:pt x="1345833" y="242044"/>
                </a:lnTo>
                <a:lnTo>
                  <a:pt x="1363628" y="194946"/>
                </a:lnTo>
                <a:lnTo>
                  <a:pt x="1346639" y="194946"/>
                </a:lnTo>
                <a:lnTo>
                  <a:pt x="1295447" y="62772"/>
                </a:lnTo>
                <a:close/>
              </a:path>
              <a:path w="1825625" h="276225" extrusionOk="0">
                <a:moveTo>
                  <a:pt x="1413569" y="62772"/>
                </a:moveTo>
                <a:lnTo>
                  <a:pt x="1394585" y="62772"/>
                </a:lnTo>
                <a:lnTo>
                  <a:pt x="1346639" y="194946"/>
                </a:lnTo>
                <a:lnTo>
                  <a:pt x="1363628" y="194946"/>
                </a:lnTo>
                <a:lnTo>
                  <a:pt x="1413569" y="62772"/>
                </a:lnTo>
                <a:close/>
              </a:path>
              <a:path w="1825625" h="276225" extrusionOk="0">
                <a:moveTo>
                  <a:pt x="1178110" y="0"/>
                </a:moveTo>
                <a:lnTo>
                  <a:pt x="1133656" y="9176"/>
                </a:lnTo>
                <a:lnTo>
                  <a:pt x="1101899" y="33764"/>
                </a:lnTo>
                <a:lnTo>
                  <a:pt x="1082843" y="69348"/>
                </a:lnTo>
                <a:lnTo>
                  <a:pt x="1076490" y="111514"/>
                </a:lnTo>
                <a:lnTo>
                  <a:pt x="1082843" y="153684"/>
                </a:lnTo>
                <a:lnTo>
                  <a:pt x="1101899" y="189275"/>
                </a:lnTo>
                <a:lnTo>
                  <a:pt x="1133656" y="213870"/>
                </a:lnTo>
                <a:lnTo>
                  <a:pt x="1178110" y="223050"/>
                </a:lnTo>
                <a:lnTo>
                  <a:pt x="1212505" y="216944"/>
                </a:lnTo>
                <a:lnTo>
                  <a:pt x="1230004" y="205690"/>
                </a:lnTo>
                <a:lnTo>
                  <a:pt x="1178110" y="205690"/>
                </a:lnTo>
                <a:lnTo>
                  <a:pt x="1141416" y="197482"/>
                </a:lnTo>
                <a:lnTo>
                  <a:pt x="1116257" y="175954"/>
                </a:lnTo>
                <a:lnTo>
                  <a:pt x="1101785" y="145750"/>
                </a:lnTo>
                <a:lnTo>
                  <a:pt x="1097149" y="111514"/>
                </a:lnTo>
                <a:lnTo>
                  <a:pt x="1101785" y="76924"/>
                </a:lnTo>
                <a:lnTo>
                  <a:pt x="1116257" y="46756"/>
                </a:lnTo>
                <a:lnTo>
                  <a:pt x="1141416" y="25421"/>
                </a:lnTo>
                <a:lnTo>
                  <a:pt x="1178110" y="17329"/>
                </a:lnTo>
                <a:lnTo>
                  <a:pt x="1233456" y="17329"/>
                </a:lnTo>
                <a:lnTo>
                  <a:pt x="1207807" y="4450"/>
                </a:lnTo>
                <a:lnTo>
                  <a:pt x="1178110" y="0"/>
                </a:lnTo>
                <a:close/>
              </a:path>
              <a:path w="1825625" h="276225" extrusionOk="0">
                <a:moveTo>
                  <a:pt x="1267333" y="137126"/>
                </a:moveTo>
                <a:lnTo>
                  <a:pt x="1246695" y="137126"/>
                </a:lnTo>
                <a:lnTo>
                  <a:pt x="1239811" y="163874"/>
                </a:lnTo>
                <a:lnTo>
                  <a:pt x="1225725" y="185661"/>
                </a:lnTo>
                <a:lnTo>
                  <a:pt x="1204978" y="200322"/>
                </a:lnTo>
                <a:lnTo>
                  <a:pt x="1178110" y="205690"/>
                </a:lnTo>
                <a:lnTo>
                  <a:pt x="1230004" y="205690"/>
                </a:lnTo>
                <a:lnTo>
                  <a:pt x="1239460" y="199607"/>
                </a:lnTo>
                <a:lnTo>
                  <a:pt x="1258046" y="172511"/>
                </a:lnTo>
                <a:lnTo>
                  <a:pt x="1267333" y="137126"/>
                </a:lnTo>
                <a:close/>
              </a:path>
              <a:path w="1825625" h="276225" extrusionOk="0">
                <a:moveTo>
                  <a:pt x="1233456" y="17329"/>
                </a:moveTo>
                <a:lnTo>
                  <a:pt x="1178110" y="17329"/>
                </a:lnTo>
                <a:lnTo>
                  <a:pt x="1200641" y="20815"/>
                </a:lnTo>
                <a:lnTo>
                  <a:pt x="1220150" y="30963"/>
                </a:lnTo>
                <a:lnTo>
                  <a:pt x="1235164" y="47310"/>
                </a:lnTo>
                <a:lnTo>
                  <a:pt x="1244213" y="69390"/>
                </a:lnTo>
                <a:lnTo>
                  <a:pt x="1264045" y="69390"/>
                </a:lnTo>
                <a:lnTo>
                  <a:pt x="1253873" y="39372"/>
                </a:lnTo>
                <a:lnTo>
                  <a:pt x="1234094" y="17649"/>
                </a:lnTo>
                <a:lnTo>
                  <a:pt x="1233456" y="17329"/>
                </a:lnTo>
                <a:close/>
              </a:path>
              <a:path w="1825625" h="276225" extrusionOk="0">
                <a:moveTo>
                  <a:pt x="969080" y="4104"/>
                </a:moveTo>
                <a:lnTo>
                  <a:pt x="950096" y="4104"/>
                </a:lnTo>
                <a:lnTo>
                  <a:pt x="950096" y="218914"/>
                </a:lnTo>
                <a:lnTo>
                  <a:pt x="969080" y="218914"/>
                </a:lnTo>
                <a:lnTo>
                  <a:pt x="969080" y="4104"/>
                </a:lnTo>
                <a:close/>
              </a:path>
              <a:path w="1825625" h="276225" extrusionOk="0">
                <a:moveTo>
                  <a:pt x="904351" y="75149"/>
                </a:moveTo>
                <a:lnTo>
                  <a:pt x="856748" y="75149"/>
                </a:lnTo>
                <a:lnTo>
                  <a:pt x="872480" y="76583"/>
                </a:lnTo>
                <a:lnTo>
                  <a:pt x="885353" y="81659"/>
                </a:lnTo>
                <a:lnTo>
                  <a:pt x="894047" y="91538"/>
                </a:lnTo>
                <a:lnTo>
                  <a:pt x="897239" y="107378"/>
                </a:lnTo>
                <a:lnTo>
                  <a:pt x="895584" y="117698"/>
                </a:lnTo>
                <a:lnTo>
                  <a:pt x="890827" y="123598"/>
                </a:lnTo>
                <a:lnTo>
                  <a:pt x="883285" y="126553"/>
                </a:lnTo>
                <a:lnTo>
                  <a:pt x="873271" y="128037"/>
                </a:lnTo>
                <a:lnTo>
                  <a:pt x="842798" y="131835"/>
                </a:lnTo>
                <a:lnTo>
                  <a:pt x="816052" y="138574"/>
                </a:lnTo>
                <a:lnTo>
                  <a:pt x="797055" y="152439"/>
                </a:lnTo>
                <a:lnTo>
                  <a:pt x="789829" y="177617"/>
                </a:lnTo>
                <a:lnTo>
                  <a:pt x="793893" y="197964"/>
                </a:lnTo>
                <a:lnTo>
                  <a:pt x="805004" y="212110"/>
                </a:lnTo>
                <a:lnTo>
                  <a:pt x="821537" y="220367"/>
                </a:lnTo>
                <a:lnTo>
                  <a:pt x="841869" y="223050"/>
                </a:lnTo>
                <a:lnTo>
                  <a:pt x="861328" y="220933"/>
                </a:lnTo>
                <a:lnTo>
                  <a:pt x="876146" y="214786"/>
                </a:lnTo>
                <a:lnTo>
                  <a:pt x="884990" y="207344"/>
                </a:lnTo>
                <a:lnTo>
                  <a:pt x="843524" y="207344"/>
                </a:lnTo>
                <a:lnTo>
                  <a:pt x="830782" y="205242"/>
                </a:lnTo>
                <a:lnTo>
                  <a:pt x="819667" y="199191"/>
                </a:lnTo>
                <a:lnTo>
                  <a:pt x="811805" y="189573"/>
                </a:lnTo>
                <a:lnTo>
                  <a:pt x="808823" y="176769"/>
                </a:lnTo>
                <a:lnTo>
                  <a:pt x="815524" y="159144"/>
                </a:lnTo>
                <a:lnTo>
                  <a:pt x="832680" y="149725"/>
                </a:lnTo>
                <a:lnTo>
                  <a:pt x="855873" y="144952"/>
                </a:lnTo>
                <a:lnTo>
                  <a:pt x="880685" y="141262"/>
                </a:lnTo>
                <a:lnTo>
                  <a:pt x="885648" y="140425"/>
                </a:lnTo>
                <a:lnTo>
                  <a:pt x="893909" y="138760"/>
                </a:lnTo>
                <a:lnTo>
                  <a:pt x="896391" y="134645"/>
                </a:lnTo>
                <a:lnTo>
                  <a:pt x="917050" y="134645"/>
                </a:lnTo>
                <a:lnTo>
                  <a:pt x="917050" y="109033"/>
                </a:lnTo>
                <a:lnTo>
                  <a:pt x="911976" y="83867"/>
                </a:lnTo>
                <a:lnTo>
                  <a:pt x="904351" y="75149"/>
                </a:lnTo>
                <a:close/>
              </a:path>
              <a:path w="1825625" h="276225" extrusionOk="0">
                <a:moveTo>
                  <a:pt x="917050" y="191648"/>
                </a:moveTo>
                <a:lnTo>
                  <a:pt x="898873" y="191648"/>
                </a:lnTo>
                <a:lnTo>
                  <a:pt x="899688" y="202879"/>
                </a:lnTo>
                <a:lnTo>
                  <a:pt x="902905" y="211477"/>
                </a:lnTo>
                <a:lnTo>
                  <a:pt x="909682" y="216978"/>
                </a:lnTo>
                <a:lnTo>
                  <a:pt x="921176" y="218914"/>
                </a:lnTo>
                <a:lnTo>
                  <a:pt x="929437" y="218914"/>
                </a:lnTo>
                <a:lnTo>
                  <a:pt x="933573" y="218087"/>
                </a:lnTo>
                <a:lnTo>
                  <a:pt x="933573" y="203218"/>
                </a:lnTo>
                <a:lnTo>
                  <a:pt x="920348" y="203218"/>
                </a:lnTo>
                <a:lnTo>
                  <a:pt x="917137" y="199191"/>
                </a:lnTo>
                <a:lnTo>
                  <a:pt x="917050" y="191648"/>
                </a:lnTo>
                <a:close/>
              </a:path>
              <a:path w="1825625" h="276225" extrusionOk="0">
                <a:moveTo>
                  <a:pt x="917050" y="134645"/>
                </a:moveTo>
                <a:lnTo>
                  <a:pt x="897239" y="134645"/>
                </a:lnTo>
                <a:lnTo>
                  <a:pt x="897239" y="158612"/>
                </a:lnTo>
                <a:lnTo>
                  <a:pt x="898045" y="158612"/>
                </a:lnTo>
                <a:lnTo>
                  <a:pt x="893590" y="179121"/>
                </a:lnTo>
                <a:lnTo>
                  <a:pt x="881622" y="194440"/>
                </a:lnTo>
                <a:lnTo>
                  <a:pt x="864235" y="204028"/>
                </a:lnTo>
                <a:lnTo>
                  <a:pt x="843524" y="207344"/>
                </a:lnTo>
                <a:lnTo>
                  <a:pt x="884990" y="207344"/>
                </a:lnTo>
                <a:lnTo>
                  <a:pt x="887869" y="204921"/>
                </a:lnTo>
                <a:lnTo>
                  <a:pt x="898045" y="191648"/>
                </a:lnTo>
                <a:lnTo>
                  <a:pt x="917050" y="191648"/>
                </a:lnTo>
                <a:lnTo>
                  <a:pt x="917050" y="134645"/>
                </a:lnTo>
                <a:close/>
              </a:path>
              <a:path w="1825625" h="276225" extrusionOk="0">
                <a:moveTo>
                  <a:pt x="933573" y="202402"/>
                </a:moveTo>
                <a:lnTo>
                  <a:pt x="931919" y="203218"/>
                </a:lnTo>
                <a:lnTo>
                  <a:pt x="933573" y="203218"/>
                </a:lnTo>
                <a:lnTo>
                  <a:pt x="933573" y="202402"/>
                </a:lnTo>
                <a:close/>
              </a:path>
              <a:path w="1825625" h="276225" extrusionOk="0">
                <a:moveTo>
                  <a:pt x="860047" y="59474"/>
                </a:moveTo>
                <a:lnTo>
                  <a:pt x="835481" y="62492"/>
                </a:lnTo>
                <a:lnTo>
                  <a:pt x="815951" y="71857"/>
                </a:lnTo>
                <a:lnTo>
                  <a:pt x="802771" y="88041"/>
                </a:lnTo>
                <a:lnTo>
                  <a:pt x="797253" y="111514"/>
                </a:lnTo>
                <a:lnTo>
                  <a:pt x="815430" y="111514"/>
                </a:lnTo>
                <a:lnTo>
                  <a:pt x="818981" y="95032"/>
                </a:lnTo>
                <a:lnTo>
                  <a:pt x="827722" y="83731"/>
                </a:lnTo>
                <a:lnTo>
                  <a:pt x="840646" y="77231"/>
                </a:lnTo>
                <a:lnTo>
                  <a:pt x="856748" y="75149"/>
                </a:lnTo>
                <a:lnTo>
                  <a:pt x="904351" y="75149"/>
                </a:lnTo>
                <a:lnTo>
                  <a:pt x="898769" y="68767"/>
                </a:lnTo>
                <a:lnTo>
                  <a:pt x="880452" y="61410"/>
                </a:lnTo>
                <a:lnTo>
                  <a:pt x="860047" y="59474"/>
                </a:lnTo>
                <a:close/>
              </a:path>
              <a:path w="1825625" h="276225" extrusionOk="0">
                <a:moveTo>
                  <a:pt x="661770" y="64406"/>
                </a:moveTo>
                <a:lnTo>
                  <a:pt x="642765" y="64406"/>
                </a:lnTo>
                <a:lnTo>
                  <a:pt x="642765" y="218914"/>
                </a:lnTo>
                <a:lnTo>
                  <a:pt x="661770" y="218914"/>
                </a:lnTo>
                <a:lnTo>
                  <a:pt x="661770" y="128037"/>
                </a:lnTo>
                <a:lnTo>
                  <a:pt x="665550" y="106875"/>
                </a:lnTo>
                <a:lnTo>
                  <a:pt x="674867" y="90855"/>
                </a:lnTo>
                <a:lnTo>
                  <a:pt x="661770" y="90855"/>
                </a:lnTo>
                <a:lnTo>
                  <a:pt x="661770" y="64406"/>
                </a:lnTo>
                <a:close/>
              </a:path>
              <a:path w="1825625" h="276225" extrusionOk="0">
                <a:moveTo>
                  <a:pt x="756906" y="75149"/>
                </a:moveTo>
                <a:lnTo>
                  <a:pt x="710501" y="75149"/>
                </a:lnTo>
                <a:lnTo>
                  <a:pt x="729598" y="78675"/>
                </a:lnTo>
                <a:lnTo>
                  <a:pt x="741799" y="88478"/>
                </a:lnTo>
                <a:lnTo>
                  <a:pt x="748267" y="103394"/>
                </a:lnTo>
                <a:lnTo>
                  <a:pt x="750165" y="122258"/>
                </a:lnTo>
                <a:lnTo>
                  <a:pt x="750165" y="218914"/>
                </a:lnTo>
                <a:lnTo>
                  <a:pt x="769170" y="218914"/>
                </a:lnTo>
                <a:lnTo>
                  <a:pt x="769170" y="118970"/>
                </a:lnTo>
                <a:lnTo>
                  <a:pt x="766421" y="93978"/>
                </a:lnTo>
                <a:lnTo>
                  <a:pt x="757088" y="75271"/>
                </a:lnTo>
                <a:lnTo>
                  <a:pt x="756906" y="75149"/>
                </a:lnTo>
                <a:close/>
              </a:path>
              <a:path w="1825625" h="276225" extrusionOk="0">
                <a:moveTo>
                  <a:pt x="712156" y="59474"/>
                </a:moveTo>
                <a:lnTo>
                  <a:pt x="695932" y="61708"/>
                </a:lnTo>
                <a:lnTo>
                  <a:pt x="681491" y="68046"/>
                </a:lnTo>
                <a:lnTo>
                  <a:pt x="669992" y="77943"/>
                </a:lnTo>
                <a:lnTo>
                  <a:pt x="662597" y="90855"/>
                </a:lnTo>
                <a:lnTo>
                  <a:pt x="674867" y="90855"/>
                </a:lnTo>
                <a:lnTo>
                  <a:pt x="675290" y="90128"/>
                </a:lnTo>
                <a:lnTo>
                  <a:pt x="690454" y="79113"/>
                </a:lnTo>
                <a:lnTo>
                  <a:pt x="710501" y="75149"/>
                </a:lnTo>
                <a:lnTo>
                  <a:pt x="756906" y="75149"/>
                </a:lnTo>
                <a:lnTo>
                  <a:pt x="739542" y="63539"/>
                </a:lnTo>
                <a:lnTo>
                  <a:pt x="712156" y="59474"/>
                </a:lnTo>
                <a:close/>
              </a:path>
              <a:path w="1825625" h="276225" extrusionOk="0">
                <a:moveTo>
                  <a:pt x="546109" y="59474"/>
                </a:moveTo>
                <a:lnTo>
                  <a:pt x="514402" y="66094"/>
                </a:lnTo>
                <a:lnTo>
                  <a:pt x="491373" y="83943"/>
                </a:lnTo>
                <a:lnTo>
                  <a:pt x="477331" y="110005"/>
                </a:lnTo>
                <a:lnTo>
                  <a:pt x="472582" y="141262"/>
                </a:lnTo>
                <a:lnTo>
                  <a:pt x="477331" y="172506"/>
                </a:lnTo>
                <a:lnTo>
                  <a:pt x="491373" y="198569"/>
                </a:lnTo>
                <a:lnTo>
                  <a:pt x="514402" y="216426"/>
                </a:lnTo>
                <a:lnTo>
                  <a:pt x="546109" y="223050"/>
                </a:lnTo>
                <a:lnTo>
                  <a:pt x="577814" y="216426"/>
                </a:lnTo>
                <a:lnTo>
                  <a:pt x="589524" y="207344"/>
                </a:lnTo>
                <a:lnTo>
                  <a:pt x="546109" y="207344"/>
                </a:lnTo>
                <a:lnTo>
                  <a:pt x="522245" y="201664"/>
                </a:lnTo>
                <a:lnTo>
                  <a:pt x="505200" y="186691"/>
                </a:lnTo>
                <a:lnTo>
                  <a:pt x="494974" y="165524"/>
                </a:lnTo>
                <a:lnTo>
                  <a:pt x="491566" y="141262"/>
                </a:lnTo>
                <a:lnTo>
                  <a:pt x="494974" y="116986"/>
                </a:lnTo>
                <a:lnTo>
                  <a:pt x="505200" y="95809"/>
                </a:lnTo>
                <a:lnTo>
                  <a:pt x="522245" y="80831"/>
                </a:lnTo>
                <a:lnTo>
                  <a:pt x="546109" y="75149"/>
                </a:lnTo>
                <a:lnTo>
                  <a:pt x="589494" y="75149"/>
                </a:lnTo>
                <a:lnTo>
                  <a:pt x="577814" y="66094"/>
                </a:lnTo>
                <a:lnTo>
                  <a:pt x="546109" y="59474"/>
                </a:lnTo>
                <a:close/>
              </a:path>
              <a:path w="1825625" h="276225" extrusionOk="0">
                <a:moveTo>
                  <a:pt x="589494" y="75149"/>
                </a:moveTo>
                <a:lnTo>
                  <a:pt x="546109" y="75149"/>
                </a:lnTo>
                <a:lnTo>
                  <a:pt x="569958" y="80831"/>
                </a:lnTo>
                <a:lnTo>
                  <a:pt x="587000" y="95809"/>
                </a:lnTo>
                <a:lnTo>
                  <a:pt x="597230" y="116986"/>
                </a:lnTo>
                <a:lnTo>
                  <a:pt x="600641" y="141262"/>
                </a:lnTo>
                <a:lnTo>
                  <a:pt x="597230" y="165524"/>
                </a:lnTo>
                <a:lnTo>
                  <a:pt x="587000" y="186691"/>
                </a:lnTo>
                <a:lnTo>
                  <a:pt x="569958" y="201664"/>
                </a:lnTo>
                <a:lnTo>
                  <a:pt x="546109" y="207344"/>
                </a:lnTo>
                <a:lnTo>
                  <a:pt x="589524" y="207344"/>
                </a:lnTo>
                <a:lnTo>
                  <a:pt x="600839" y="198569"/>
                </a:lnTo>
                <a:lnTo>
                  <a:pt x="614877" y="172506"/>
                </a:lnTo>
                <a:lnTo>
                  <a:pt x="619625" y="141262"/>
                </a:lnTo>
                <a:lnTo>
                  <a:pt x="614877" y="110005"/>
                </a:lnTo>
                <a:lnTo>
                  <a:pt x="600839" y="83943"/>
                </a:lnTo>
                <a:lnTo>
                  <a:pt x="589494" y="75149"/>
                </a:lnTo>
                <a:close/>
              </a:path>
              <a:path w="1825625" h="276225" extrusionOk="0">
                <a:moveTo>
                  <a:pt x="450248" y="4104"/>
                </a:moveTo>
                <a:lnTo>
                  <a:pt x="431264" y="4104"/>
                </a:lnTo>
                <a:lnTo>
                  <a:pt x="431264" y="34679"/>
                </a:lnTo>
                <a:lnTo>
                  <a:pt x="450248" y="34679"/>
                </a:lnTo>
                <a:lnTo>
                  <a:pt x="450248" y="4104"/>
                </a:lnTo>
                <a:close/>
              </a:path>
              <a:path w="1825625" h="276225" extrusionOk="0">
                <a:moveTo>
                  <a:pt x="450248" y="63600"/>
                </a:moveTo>
                <a:lnTo>
                  <a:pt x="431264" y="63600"/>
                </a:lnTo>
                <a:lnTo>
                  <a:pt x="431264" y="218914"/>
                </a:lnTo>
                <a:lnTo>
                  <a:pt x="450248" y="218914"/>
                </a:lnTo>
                <a:lnTo>
                  <a:pt x="450248" y="63600"/>
                </a:lnTo>
                <a:close/>
              </a:path>
              <a:path w="1825625" h="276225" extrusionOk="0">
                <a:moveTo>
                  <a:pt x="309510" y="75149"/>
                </a:moveTo>
                <a:lnTo>
                  <a:pt x="261908" y="75149"/>
                </a:lnTo>
                <a:lnTo>
                  <a:pt x="277645" y="76583"/>
                </a:lnTo>
                <a:lnTo>
                  <a:pt x="290510" y="81659"/>
                </a:lnTo>
                <a:lnTo>
                  <a:pt x="299192" y="91538"/>
                </a:lnTo>
                <a:lnTo>
                  <a:pt x="302378" y="107378"/>
                </a:lnTo>
                <a:lnTo>
                  <a:pt x="300728" y="117698"/>
                </a:lnTo>
                <a:lnTo>
                  <a:pt x="295983" y="123598"/>
                </a:lnTo>
                <a:lnTo>
                  <a:pt x="288445" y="126553"/>
                </a:lnTo>
                <a:lnTo>
                  <a:pt x="278420" y="128037"/>
                </a:lnTo>
                <a:lnTo>
                  <a:pt x="247956" y="131835"/>
                </a:lnTo>
                <a:lnTo>
                  <a:pt x="221209" y="138574"/>
                </a:lnTo>
                <a:lnTo>
                  <a:pt x="202207" y="152439"/>
                </a:lnTo>
                <a:lnTo>
                  <a:pt x="194978" y="177617"/>
                </a:lnTo>
                <a:lnTo>
                  <a:pt x="199044" y="197964"/>
                </a:lnTo>
                <a:lnTo>
                  <a:pt x="210158" y="212110"/>
                </a:lnTo>
                <a:lnTo>
                  <a:pt x="226695" y="220367"/>
                </a:lnTo>
                <a:lnTo>
                  <a:pt x="247029" y="223050"/>
                </a:lnTo>
                <a:lnTo>
                  <a:pt x="266492" y="220933"/>
                </a:lnTo>
                <a:lnTo>
                  <a:pt x="281309" y="214786"/>
                </a:lnTo>
                <a:lnTo>
                  <a:pt x="290151" y="207344"/>
                </a:lnTo>
                <a:lnTo>
                  <a:pt x="248683" y="207344"/>
                </a:lnTo>
                <a:lnTo>
                  <a:pt x="235945" y="205242"/>
                </a:lnTo>
                <a:lnTo>
                  <a:pt x="224837" y="199191"/>
                </a:lnTo>
                <a:lnTo>
                  <a:pt x="216982" y="189573"/>
                </a:lnTo>
                <a:lnTo>
                  <a:pt x="214003" y="176769"/>
                </a:lnTo>
                <a:lnTo>
                  <a:pt x="220701" y="159144"/>
                </a:lnTo>
                <a:lnTo>
                  <a:pt x="237852" y="149725"/>
                </a:lnTo>
                <a:lnTo>
                  <a:pt x="261044" y="144952"/>
                </a:lnTo>
                <a:lnTo>
                  <a:pt x="285865" y="141262"/>
                </a:lnTo>
                <a:lnTo>
                  <a:pt x="290828" y="140425"/>
                </a:lnTo>
                <a:lnTo>
                  <a:pt x="299069" y="138760"/>
                </a:lnTo>
                <a:lnTo>
                  <a:pt x="301571" y="134645"/>
                </a:lnTo>
                <a:lnTo>
                  <a:pt x="322210" y="134645"/>
                </a:lnTo>
                <a:lnTo>
                  <a:pt x="322210" y="109033"/>
                </a:lnTo>
                <a:lnTo>
                  <a:pt x="317135" y="83867"/>
                </a:lnTo>
                <a:lnTo>
                  <a:pt x="309510" y="75149"/>
                </a:lnTo>
                <a:close/>
              </a:path>
              <a:path w="1825625" h="276225" extrusionOk="0">
                <a:moveTo>
                  <a:pt x="380878" y="17329"/>
                </a:moveTo>
                <a:lnTo>
                  <a:pt x="362700" y="17329"/>
                </a:lnTo>
                <a:lnTo>
                  <a:pt x="362700" y="63600"/>
                </a:lnTo>
                <a:lnTo>
                  <a:pt x="335434" y="63600"/>
                </a:lnTo>
                <a:lnTo>
                  <a:pt x="335434" y="79306"/>
                </a:lnTo>
                <a:lnTo>
                  <a:pt x="362700" y="79306"/>
                </a:lnTo>
                <a:lnTo>
                  <a:pt x="362700" y="185858"/>
                </a:lnTo>
                <a:lnTo>
                  <a:pt x="364389" y="202435"/>
                </a:lnTo>
                <a:lnTo>
                  <a:pt x="370025" y="213128"/>
                </a:lnTo>
                <a:lnTo>
                  <a:pt x="380467" y="218863"/>
                </a:lnTo>
                <a:lnTo>
                  <a:pt x="396574" y="220569"/>
                </a:lnTo>
                <a:lnTo>
                  <a:pt x="402343" y="220569"/>
                </a:lnTo>
                <a:lnTo>
                  <a:pt x="407317" y="219742"/>
                </a:lnTo>
                <a:lnTo>
                  <a:pt x="413086" y="219742"/>
                </a:lnTo>
                <a:lnTo>
                  <a:pt x="413086" y="204035"/>
                </a:lnTo>
                <a:lnTo>
                  <a:pt x="396541" y="204028"/>
                </a:lnTo>
                <a:lnTo>
                  <a:pt x="388547" y="202209"/>
                </a:lnTo>
                <a:lnTo>
                  <a:pt x="383771" y="198058"/>
                </a:lnTo>
                <a:lnTo>
                  <a:pt x="381472" y="191733"/>
                </a:lnTo>
                <a:lnTo>
                  <a:pt x="380878" y="183387"/>
                </a:lnTo>
                <a:lnTo>
                  <a:pt x="380878" y="78479"/>
                </a:lnTo>
                <a:lnTo>
                  <a:pt x="412259" y="78479"/>
                </a:lnTo>
                <a:lnTo>
                  <a:pt x="412259" y="62772"/>
                </a:lnTo>
                <a:lnTo>
                  <a:pt x="380878" y="62772"/>
                </a:lnTo>
                <a:lnTo>
                  <a:pt x="380878" y="17329"/>
                </a:lnTo>
                <a:close/>
              </a:path>
              <a:path w="1825625" h="276225" extrusionOk="0">
                <a:moveTo>
                  <a:pt x="322210" y="191648"/>
                </a:moveTo>
                <a:lnTo>
                  <a:pt x="304043" y="191648"/>
                </a:lnTo>
                <a:lnTo>
                  <a:pt x="304855" y="202879"/>
                </a:lnTo>
                <a:lnTo>
                  <a:pt x="308069" y="211477"/>
                </a:lnTo>
                <a:lnTo>
                  <a:pt x="314848" y="216978"/>
                </a:lnTo>
                <a:lnTo>
                  <a:pt x="326356" y="218914"/>
                </a:lnTo>
                <a:lnTo>
                  <a:pt x="334607" y="218914"/>
                </a:lnTo>
                <a:lnTo>
                  <a:pt x="338733" y="218087"/>
                </a:lnTo>
                <a:lnTo>
                  <a:pt x="338733" y="203218"/>
                </a:lnTo>
                <a:lnTo>
                  <a:pt x="325518" y="203218"/>
                </a:lnTo>
                <a:lnTo>
                  <a:pt x="322296" y="199191"/>
                </a:lnTo>
                <a:lnTo>
                  <a:pt x="322210" y="191648"/>
                </a:lnTo>
                <a:close/>
              </a:path>
              <a:path w="1825625" h="276225" extrusionOk="0">
                <a:moveTo>
                  <a:pt x="322210" y="134645"/>
                </a:moveTo>
                <a:lnTo>
                  <a:pt x="302378" y="134645"/>
                </a:lnTo>
                <a:lnTo>
                  <a:pt x="302378" y="158612"/>
                </a:lnTo>
                <a:lnTo>
                  <a:pt x="303205" y="158612"/>
                </a:lnTo>
                <a:lnTo>
                  <a:pt x="298753" y="179121"/>
                </a:lnTo>
                <a:lnTo>
                  <a:pt x="286789" y="194440"/>
                </a:lnTo>
                <a:lnTo>
                  <a:pt x="269403" y="204028"/>
                </a:lnTo>
                <a:lnTo>
                  <a:pt x="248683" y="207344"/>
                </a:lnTo>
                <a:lnTo>
                  <a:pt x="290151" y="207344"/>
                </a:lnTo>
                <a:lnTo>
                  <a:pt x="293030" y="204921"/>
                </a:lnTo>
                <a:lnTo>
                  <a:pt x="303205" y="191648"/>
                </a:lnTo>
                <a:lnTo>
                  <a:pt x="322210" y="191648"/>
                </a:lnTo>
                <a:lnTo>
                  <a:pt x="322210" y="134645"/>
                </a:lnTo>
                <a:close/>
              </a:path>
              <a:path w="1825625" h="276225" extrusionOk="0">
                <a:moveTo>
                  <a:pt x="413086" y="203218"/>
                </a:moveTo>
                <a:lnTo>
                  <a:pt x="407317" y="204035"/>
                </a:lnTo>
                <a:lnTo>
                  <a:pt x="413086" y="204035"/>
                </a:lnTo>
                <a:lnTo>
                  <a:pt x="413086" y="203218"/>
                </a:lnTo>
                <a:close/>
              </a:path>
              <a:path w="1825625" h="276225" extrusionOk="0">
                <a:moveTo>
                  <a:pt x="338733" y="202402"/>
                </a:moveTo>
                <a:lnTo>
                  <a:pt x="337078" y="203218"/>
                </a:lnTo>
                <a:lnTo>
                  <a:pt x="338733" y="203218"/>
                </a:lnTo>
                <a:lnTo>
                  <a:pt x="338733" y="202402"/>
                </a:lnTo>
                <a:close/>
              </a:path>
              <a:path w="1825625" h="276225" extrusionOk="0">
                <a:moveTo>
                  <a:pt x="265196" y="59474"/>
                </a:moveTo>
                <a:lnTo>
                  <a:pt x="240643" y="62492"/>
                </a:lnTo>
                <a:lnTo>
                  <a:pt x="221113" y="71857"/>
                </a:lnTo>
                <a:lnTo>
                  <a:pt x="207928" y="88041"/>
                </a:lnTo>
                <a:lnTo>
                  <a:pt x="202412" y="111514"/>
                </a:lnTo>
                <a:lnTo>
                  <a:pt x="220611" y="111514"/>
                </a:lnTo>
                <a:lnTo>
                  <a:pt x="224149" y="95032"/>
                </a:lnTo>
                <a:lnTo>
                  <a:pt x="232884" y="83731"/>
                </a:lnTo>
                <a:lnTo>
                  <a:pt x="245806" y="77231"/>
                </a:lnTo>
                <a:lnTo>
                  <a:pt x="261908" y="75149"/>
                </a:lnTo>
                <a:lnTo>
                  <a:pt x="309510" y="75149"/>
                </a:lnTo>
                <a:lnTo>
                  <a:pt x="303927" y="68767"/>
                </a:lnTo>
                <a:lnTo>
                  <a:pt x="285607" y="61410"/>
                </a:lnTo>
                <a:lnTo>
                  <a:pt x="265196" y="59474"/>
                </a:lnTo>
                <a:close/>
              </a:path>
              <a:path w="1825625" h="276225" extrusionOk="0">
                <a:moveTo>
                  <a:pt x="23151" y="4104"/>
                </a:moveTo>
                <a:lnTo>
                  <a:pt x="0" y="4104"/>
                </a:lnTo>
                <a:lnTo>
                  <a:pt x="0" y="218914"/>
                </a:lnTo>
                <a:lnTo>
                  <a:pt x="20679" y="218914"/>
                </a:lnTo>
                <a:lnTo>
                  <a:pt x="20679" y="37161"/>
                </a:lnTo>
                <a:lnTo>
                  <a:pt x="45838" y="37161"/>
                </a:lnTo>
                <a:lnTo>
                  <a:pt x="23151" y="4104"/>
                </a:lnTo>
                <a:close/>
              </a:path>
              <a:path w="1825625" h="276225" extrusionOk="0">
                <a:moveTo>
                  <a:pt x="45838" y="37161"/>
                </a:moveTo>
                <a:lnTo>
                  <a:pt x="21486" y="37161"/>
                </a:lnTo>
                <a:lnTo>
                  <a:pt x="146225" y="218914"/>
                </a:lnTo>
                <a:lnTo>
                  <a:pt x="169377" y="218914"/>
                </a:lnTo>
                <a:lnTo>
                  <a:pt x="169377" y="185858"/>
                </a:lnTo>
                <a:lnTo>
                  <a:pt x="147890" y="185858"/>
                </a:lnTo>
                <a:lnTo>
                  <a:pt x="45838" y="37161"/>
                </a:lnTo>
                <a:close/>
              </a:path>
              <a:path w="1825625" h="276225" extrusionOk="0">
                <a:moveTo>
                  <a:pt x="169377" y="4104"/>
                </a:moveTo>
                <a:lnTo>
                  <a:pt x="148707" y="4104"/>
                </a:lnTo>
                <a:lnTo>
                  <a:pt x="148707" y="185858"/>
                </a:lnTo>
                <a:lnTo>
                  <a:pt x="169377" y="185858"/>
                </a:lnTo>
                <a:lnTo>
                  <a:pt x="169377" y="4104"/>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108" name="Google Shape;108;p14"/>
          <p:cNvSpPr/>
          <p:nvPr/>
        </p:nvSpPr>
        <p:spPr>
          <a:xfrm>
            <a:off x="793542" y="713748"/>
            <a:ext cx="679687" cy="94341"/>
          </a:xfrm>
          <a:custGeom>
            <a:avLst/>
            <a:gdLst/>
            <a:ahLst/>
            <a:cxnLst/>
            <a:rect l="l" t="t" r="r" b="b"/>
            <a:pathLst>
              <a:path w="1120775" h="155575" extrusionOk="0">
                <a:moveTo>
                  <a:pt x="1077160" y="91463"/>
                </a:moveTo>
                <a:lnTo>
                  <a:pt x="1071360" y="98729"/>
                </a:lnTo>
                <a:lnTo>
                  <a:pt x="1087338" y="110321"/>
                </a:lnTo>
                <a:lnTo>
                  <a:pt x="1081527" y="114687"/>
                </a:lnTo>
                <a:lnTo>
                  <a:pt x="1074270" y="116143"/>
                </a:lnTo>
                <a:lnTo>
                  <a:pt x="1094594" y="116143"/>
                </a:lnTo>
                <a:lnTo>
                  <a:pt x="1113463" y="130655"/>
                </a:lnTo>
                <a:lnTo>
                  <a:pt x="1120730" y="123409"/>
                </a:lnTo>
                <a:lnTo>
                  <a:pt x="1103296" y="110321"/>
                </a:lnTo>
                <a:lnTo>
                  <a:pt x="1107829" y="104541"/>
                </a:lnTo>
                <a:lnTo>
                  <a:pt x="1094594" y="104541"/>
                </a:lnTo>
                <a:lnTo>
                  <a:pt x="1077160" y="91463"/>
                </a:lnTo>
                <a:close/>
              </a:path>
              <a:path w="1120775" h="155575" extrusionOk="0">
                <a:moveTo>
                  <a:pt x="1064114" y="0"/>
                </a:moveTo>
                <a:lnTo>
                  <a:pt x="1039345" y="5061"/>
                </a:lnTo>
                <a:lnTo>
                  <a:pt x="1021649" y="18701"/>
                </a:lnTo>
                <a:lnTo>
                  <a:pt x="1011028" y="38599"/>
                </a:lnTo>
                <a:lnTo>
                  <a:pt x="1007487" y="62437"/>
                </a:lnTo>
                <a:lnTo>
                  <a:pt x="1011028" y="86277"/>
                </a:lnTo>
                <a:lnTo>
                  <a:pt x="1021649" y="106168"/>
                </a:lnTo>
                <a:lnTo>
                  <a:pt x="1039345" y="119797"/>
                </a:lnTo>
                <a:lnTo>
                  <a:pt x="1064114" y="124854"/>
                </a:lnTo>
                <a:lnTo>
                  <a:pt x="1073360" y="124309"/>
                </a:lnTo>
                <a:lnTo>
                  <a:pt x="1081525" y="122674"/>
                </a:lnTo>
                <a:lnTo>
                  <a:pt x="1088605" y="119951"/>
                </a:lnTo>
                <a:lnTo>
                  <a:pt x="1094594" y="116143"/>
                </a:lnTo>
                <a:lnTo>
                  <a:pt x="1065538" y="116143"/>
                </a:lnTo>
                <a:lnTo>
                  <a:pt x="1045036" y="111652"/>
                </a:lnTo>
                <a:lnTo>
                  <a:pt x="1031070" y="99813"/>
                </a:lnTo>
                <a:lnTo>
                  <a:pt x="1023092" y="83074"/>
                </a:lnTo>
                <a:lnTo>
                  <a:pt x="1020555" y="63882"/>
                </a:lnTo>
                <a:lnTo>
                  <a:pt x="1023092" y="44689"/>
                </a:lnTo>
                <a:lnTo>
                  <a:pt x="1031070" y="27946"/>
                </a:lnTo>
                <a:lnTo>
                  <a:pt x="1045036" y="16104"/>
                </a:lnTo>
                <a:lnTo>
                  <a:pt x="1065538" y="11612"/>
                </a:lnTo>
                <a:lnTo>
                  <a:pt x="1097382" y="11612"/>
                </a:lnTo>
                <a:lnTo>
                  <a:pt x="1088885" y="5061"/>
                </a:lnTo>
                <a:lnTo>
                  <a:pt x="1064114" y="0"/>
                </a:lnTo>
                <a:close/>
              </a:path>
              <a:path w="1120775" h="155575" extrusionOk="0">
                <a:moveTo>
                  <a:pt x="1097382" y="11612"/>
                </a:moveTo>
                <a:lnTo>
                  <a:pt x="1065538" y="11612"/>
                </a:lnTo>
                <a:lnTo>
                  <a:pt x="1086058" y="16104"/>
                </a:lnTo>
                <a:lnTo>
                  <a:pt x="1100033" y="27946"/>
                </a:lnTo>
                <a:lnTo>
                  <a:pt x="1108014" y="44689"/>
                </a:lnTo>
                <a:lnTo>
                  <a:pt x="1110552" y="63882"/>
                </a:lnTo>
                <a:lnTo>
                  <a:pt x="1109690" y="75538"/>
                </a:lnTo>
                <a:lnTo>
                  <a:pt x="1106924" y="86383"/>
                </a:lnTo>
                <a:lnTo>
                  <a:pt x="1101982" y="96143"/>
                </a:lnTo>
                <a:lnTo>
                  <a:pt x="1094594" y="104541"/>
                </a:lnTo>
                <a:lnTo>
                  <a:pt x="1107829" y="104541"/>
                </a:lnTo>
                <a:lnTo>
                  <a:pt x="1110919" y="100602"/>
                </a:lnTo>
                <a:lnTo>
                  <a:pt x="1116367" y="89108"/>
                </a:lnTo>
                <a:lnTo>
                  <a:pt x="1119639" y="76249"/>
                </a:lnTo>
                <a:lnTo>
                  <a:pt x="1120730" y="62437"/>
                </a:lnTo>
                <a:lnTo>
                  <a:pt x="1117192" y="38599"/>
                </a:lnTo>
                <a:lnTo>
                  <a:pt x="1106577" y="18701"/>
                </a:lnTo>
                <a:lnTo>
                  <a:pt x="1097382" y="11612"/>
                </a:lnTo>
                <a:close/>
              </a:path>
              <a:path w="1120775" h="155575" extrusionOk="0">
                <a:moveTo>
                  <a:pt x="908789" y="2900"/>
                </a:moveTo>
                <a:lnTo>
                  <a:pt x="897166" y="2900"/>
                </a:lnTo>
                <a:lnTo>
                  <a:pt x="897166" y="123409"/>
                </a:lnTo>
                <a:lnTo>
                  <a:pt x="908789" y="123409"/>
                </a:lnTo>
                <a:lnTo>
                  <a:pt x="908789" y="65348"/>
                </a:lnTo>
                <a:lnTo>
                  <a:pt x="991519" y="65348"/>
                </a:lnTo>
                <a:lnTo>
                  <a:pt x="991519" y="55171"/>
                </a:lnTo>
                <a:lnTo>
                  <a:pt x="908789" y="55171"/>
                </a:lnTo>
                <a:lnTo>
                  <a:pt x="908789" y="2900"/>
                </a:lnTo>
                <a:close/>
              </a:path>
              <a:path w="1120775" h="155575" extrusionOk="0">
                <a:moveTo>
                  <a:pt x="991519" y="65348"/>
                </a:moveTo>
                <a:lnTo>
                  <a:pt x="979917" y="65348"/>
                </a:lnTo>
                <a:lnTo>
                  <a:pt x="979917" y="123409"/>
                </a:lnTo>
                <a:lnTo>
                  <a:pt x="991519" y="123409"/>
                </a:lnTo>
                <a:lnTo>
                  <a:pt x="991519" y="65348"/>
                </a:lnTo>
                <a:close/>
              </a:path>
              <a:path w="1120775" h="155575" extrusionOk="0">
                <a:moveTo>
                  <a:pt x="991519" y="2900"/>
                </a:moveTo>
                <a:lnTo>
                  <a:pt x="979917" y="2900"/>
                </a:lnTo>
                <a:lnTo>
                  <a:pt x="979917" y="55171"/>
                </a:lnTo>
                <a:lnTo>
                  <a:pt x="991519" y="55171"/>
                </a:lnTo>
                <a:lnTo>
                  <a:pt x="991519" y="2900"/>
                </a:lnTo>
                <a:close/>
              </a:path>
              <a:path w="1120775" h="155575" extrusionOk="0">
                <a:moveTo>
                  <a:pt x="830383" y="0"/>
                </a:moveTo>
                <a:lnTo>
                  <a:pt x="805608" y="5061"/>
                </a:lnTo>
                <a:lnTo>
                  <a:pt x="787909" y="18701"/>
                </a:lnTo>
                <a:lnTo>
                  <a:pt x="777287" y="38599"/>
                </a:lnTo>
                <a:lnTo>
                  <a:pt x="773746" y="62437"/>
                </a:lnTo>
                <a:lnTo>
                  <a:pt x="777287" y="86277"/>
                </a:lnTo>
                <a:lnTo>
                  <a:pt x="787909" y="106168"/>
                </a:lnTo>
                <a:lnTo>
                  <a:pt x="805608" y="119797"/>
                </a:lnTo>
                <a:lnTo>
                  <a:pt x="830383" y="124854"/>
                </a:lnTo>
                <a:lnTo>
                  <a:pt x="849324" y="121451"/>
                </a:lnTo>
                <a:lnTo>
                  <a:pt x="859820" y="114687"/>
                </a:lnTo>
                <a:lnTo>
                  <a:pt x="830383" y="114687"/>
                </a:lnTo>
                <a:lnTo>
                  <a:pt x="809880" y="110197"/>
                </a:lnTo>
                <a:lnTo>
                  <a:pt x="795903" y="98359"/>
                </a:lnTo>
                <a:lnTo>
                  <a:pt x="787912" y="81623"/>
                </a:lnTo>
                <a:lnTo>
                  <a:pt x="785368" y="62437"/>
                </a:lnTo>
                <a:lnTo>
                  <a:pt x="787912" y="43235"/>
                </a:lnTo>
                <a:lnTo>
                  <a:pt x="795903" y="26493"/>
                </a:lnTo>
                <a:lnTo>
                  <a:pt x="809880" y="14656"/>
                </a:lnTo>
                <a:lnTo>
                  <a:pt x="830383" y="10167"/>
                </a:lnTo>
                <a:lnTo>
                  <a:pt x="861064" y="10167"/>
                </a:lnTo>
                <a:lnTo>
                  <a:pt x="846639" y="2654"/>
                </a:lnTo>
                <a:lnTo>
                  <a:pt x="830383" y="0"/>
                </a:lnTo>
                <a:close/>
              </a:path>
              <a:path w="1120775" h="155575" extrusionOk="0">
                <a:moveTo>
                  <a:pt x="879742" y="76950"/>
                </a:moveTo>
                <a:lnTo>
                  <a:pt x="868120" y="76950"/>
                </a:lnTo>
                <a:lnTo>
                  <a:pt x="864064" y="92035"/>
                </a:lnTo>
                <a:lnTo>
                  <a:pt x="856327" y="103986"/>
                </a:lnTo>
                <a:lnTo>
                  <a:pt x="845052" y="111853"/>
                </a:lnTo>
                <a:lnTo>
                  <a:pt x="830383" y="114687"/>
                </a:lnTo>
                <a:lnTo>
                  <a:pt x="859820" y="114687"/>
                </a:lnTo>
                <a:lnTo>
                  <a:pt x="864321" y="111787"/>
                </a:lnTo>
                <a:lnTo>
                  <a:pt x="874689" y="96680"/>
                </a:lnTo>
                <a:lnTo>
                  <a:pt x="879742" y="76950"/>
                </a:lnTo>
                <a:close/>
              </a:path>
              <a:path w="1120775" h="155575" extrusionOk="0">
                <a:moveTo>
                  <a:pt x="861064" y="10167"/>
                </a:moveTo>
                <a:lnTo>
                  <a:pt x="830383" y="10167"/>
                </a:lnTo>
                <a:lnTo>
                  <a:pt x="842986" y="12049"/>
                </a:lnTo>
                <a:lnTo>
                  <a:pt x="853963" y="17605"/>
                </a:lnTo>
                <a:lnTo>
                  <a:pt x="862223" y="26701"/>
                </a:lnTo>
                <a:lnTo>
                  <a:pt x="866675" y="39202"/>
                </a:lnTo>
                <a:lnTo>
                  <a:pt x="878297" y="39202"/>
                </a:lnTo>
                <a:lnTo>
                  <a:pt x="872642" y="22665"/>
                </a:lnTo>
                <a:lnTo>
                  <a:pt x="861408" y="10346"/>
                </a:lnTo>
                <a:lnTo>
                  <a:pt x="861064" y="10167"/>
                </a:lnTo>
                <a:close/>
              </a:path>
              <a:path w="1120775" h="155575" extrusionOk="0">
                <a:moveTo>
                  <a:pt x="706994" y="2900"/>
                </a:moveTo>
                <a:lnTo>
                  <a:pt x="682218" y="7960"/>
                </a:lnTo>
                <a:lnTo>
                  <a:pt x="664526" y="21598"/>
                </a:lnTo>
                <a:lnTo>
                  <a:pt x="653914" y="41499"/>
                </a:lnTo>
                <a:lnTo>
                  <a:pt x="650378" y="65348"/>
                </a:lnTo>
                <a:lnTo>
                  <a:pt x="653914" y="89184"/>
                </a:lnTo>
                <a:lnTo>
                  <a:pt x="664526" y="109075"/>
                </a:lnTo>
                <a:lnTo>
                  <a:pt x="682218" y="122707"/>
                </a:lnTo>
                <a:lnTo>
                  <a:pt x="706994" y="127765"/>
                </a:lnTo>
                <a:lnTo>
                  <a:pt x="719696" y="126358"/>
                </a:lnTo>
                <a:lnTo>
                  <a:pt x="731306" y="121957"/>
                </a:lnTo>
                <a:lnTo>
                  <a:pt x="738872" y="116143"/>
                </a:lnTo>
                <a:lnTo>
                  <a:pt x="705528" y="116143"/>
                </a:lnTo>
                <a:lnTo>
                  <a:pt x="685023" y="111652"/>
                </a:lnTo>
                <a:lnTo>
                  <a:pt x="671050" y="99813"/>
                </a:lnTo>
                <a:lnTo>
                  <a:pt x="663065" y="83074"/>
                </a:lnTo>
                <a:lnTo>
                  <a:pt x="660524" y="63882"/>
                </a:lnTo>
                <a:lnTo>
                  <a:pt x="663065" y="44689"/>
                </a:lnTo>
                <a:lnTo>
                  <a:pt x="671050" y="27946"/>
                </a:lnTo>
                <a:lnTo>
                  <a:pt x="685023" y="16104"/>
                </a:lnTo>
                <a:lnTo>
                  <a:pt x="705528" y="11612"/>
                </a:lnTo>
                <a:lnTo>
                  <a:pt x="737088" y="11612"/>
                </a:lnTo>
                <a:lnTo>
                  <a:pt x="724499" y="5352"/>
                </a:lnTo>
                <a:lnTo>
                  <a:pt x="706994" y="2900"/>
                </a:lnTo>
                <a:close/>
              </a:path>
              <a:path w="1120775" h="155575" extrusionOk="0">
                <a:moveTo>
                  <a:pt x="759254" y="103096"/>
                </a:moveTo>
                <a:lnTo>
                  <a:pt x="749076" y="103096"/>
                </a:lnTo>
                <a:lnTo>
                  <a:pt x="750542" y="124854"/>
                </a:lnTo>
                <a:lnTo>
                  <a:pt x="759254" y="124854"/>
                </a:lnTo>
                <a:lnTo>
                  <a:pt x="759254" y="103096"/>
                </a:lnTo>
                <a:close/>
              </a:path>
              <a:path w="1120775" h="155575" extrusionOk="0">
                <a:moveTo>
                  <a:pt x="759254" y="62437"/>
                </a:moveTo>
                <a:lnTo>
                  <a:pt x="706994" y="62437"/>
                </a:lnTo>
                <a:lnTo>
                  <a:pt x="706994" y="72594"/>
                </a:lnTo>
                <a:lnTo>
                  <a:pt x="747631" y="72594"/>
                </a:lnTo>
                <a:lnTo>
                  <a:pt x="744931" y="89810"/>
                </a:lnTo>
                <a:lnTo>
                  <a:pt x="736922" y="103623"/>
                </a:lnTo>
                <a:lnTo>
                  <a:pt x="723742" y="112809"/>
                </a:lnTo>
                <a:lnTo>
                  <a:pt x="705528" y="116143"/>
                </a:lnTo>
                <a:lnTo>
                  <a:pt x="738872" y="116143"/>
                </a:lnTo>
                <a:lnTo>
                  <a:pt x="741280" y="114292"/>
                </a:lnTo>
                <a:lnTo>
                  <a:pt x="749076" y="103096"/>
                </a:lnTo>
                <a:lnTo>
                  <a:pt x="759254" y="103096"/>
                </a:lnTo>
                <a:lnTo>
                  <a:pt x="759254" y="62437"/>
                </a:lnTo>
                <a:close/>
              </a:path>
              <a:path w="1120775" h="155575" extrusionOk="0">
                <a:moveTo>
                  <a:pt x="737088" y="11612"/>
                </a:moveTo>
                <a:lnTo>
                  <a:pt x="705528" y="11612"/>
                </a:lnTo>
                <a:lnTo>
                  <a:pt x="721255" y="14335"/>
                </a:lnTo>
                <a:lnTo>
                  <a:pt x="733299" y="21415"/>
                </a:lnTo>
                <a:lnTo>
                  <a:pt x="741256" y="31216"/>
                </a:lnTo>
                <a:lnTo>
                  <a:pt x="744720" y="42103"/>
                </a:lnTo>
                <a:lnTo>
                  <a:pt x="756343" y="42103"/>
                </a:lnTo>
                <a:lnTo>
                  <a:pt x="750264" y="24956"/>
                </a:lnTo>
                <a:lnTo>
                  <a:pt x="739286" y="12705"/>
                </a:lnTo>
                <a:lnTo>
                  <a:pt x="737088" y="11612"/>
                </a:lnTo>
                <a:close/>
              </a:path>
              <a:path w="1120775" h="155575" extrusionOk="0">
                <a:moveTo>
                  <a:pt x="579238" y="45014"/>
                </a:moveTo>
                <a:lnTo>
                  <a:pt x="569082" y="45014"/>
                </a:lnTo>
                <a:lnTo>
                  <a:pt x="569082" y="123409"/>
                </a:lnTo>
                <a:lnTo>
                  <a:pt x="579238" y="123409"/>
                </a:lnTo>
                <a:lnTo>
                  <a:pt x="579238" y="45014"/>
                </a:lnTo>
                <a:close/>
              </a:path>
              <a:path w="1120775" h="155575" extrusionOk="0">
                <a:moveTo>
                  <a:pt x="596662" y="36281"/>
                </a:moveTo>
                <a:lnTo>
                  <a:pt x="554559" y="36281"/>
                </a:lnTo>
                <a:lnTo>
                  <a:pt x="554559" y="45014"/>
                </a:lnTo>
                <a:lnTo>
                  <a:pt x="596662" y="45014"/>
                </a:lnTo>
                <a:lnTo>
                  <a:pt x="596662" y="36281"/>
                </a:lnTo>
                <a:close/>
              </a:path>
              <a:path w="1120775" h="155575" extrusionOk="0">
                <a:moveTo>
                  <a:pt x="598107" y="4355"/>
                </a:moveTo>
                <a:lnTo>
                  <a:pt x="589395" y="4355"/>
                </a:lnTo>
                <a:lnTo>
                  <a:pt x="578664" y="6171"/>
                </a:lnTo>
                <a:lnTo>
                  <a:pt x="572155" y="11256"/>
                </a:lnTo>
                <a:lnTo>
                  <a:pt x="569187" y="19065"/>
                </a:lnTo>
                <a:lnTo>
                  <a:pt x="569082" y="36281"/>
                </a:lnTo>
                <a:lnTo>
                  <a:pt x="579238" y="36281"/>
                </a:lnTo>
                <a:lnTo>
                  <a:pt x="579238" y="11612"/>
                </a:lnTo>
                <a:lnTo>
                  <a:pt x="598107" y="11612"/>
                </a:lnTo>
                <a:lnTo>
                  <a:pt x="598107" y="4355"/>
                </a:lnTo>
                <a:close/>
              </a:path>
              <a:path w="1120775" h="155575" extrusionOk="0">
                <a:moveTo>
                  <a:pt x="598107" y="11612"/>
                </a:moveTo>
                <a:lnTo>
                  <a:pt x="595196" y="11612"/>
                </a:lnTo>
                <a:lnTo>
                  <a:pt x="598107" y="13078"/>
                </a:lnTo>
                <a:lnTo>
                  <a:pt x="598107" y="11612"/>
                </a:lnTo>
                <a:close/>
              </a:path>
              <a:path w="1120775" h="155575" extrusionOk="0">
                <a:moveTo>
                  <a:pt x="506665" y="33391"/>
                </a:moveTo>
                <a:lnTo>
                  <a:pt x="489276" y="36976"/>
                </a:lnTo>
                <a:lnTo>
                  <a:pt x="476522" y="46823"/>
                </a:lnTo>
                <a:lnTo>
                  <a:pt x="468672" y="61565"/>
                </a:lnTo>
                <a:lnTo>
                  <a:pt x="465996" y="79840"/>
                </a:lnTo>
                <a:lnTo>
                  <a:pt x="468672" y="98130"/>
                </a:lnTo>
                <a:lnTo>
                  <a:pt x="476522" y="112874"/>
                </a:lnTo>
                <a:lnTo>
                  <a:pt x="489276" y="122717"/>
                </a:lnTo>
                <a:lnTo>
                  <a:pt x="506665" y="126299"/>
                </a:lnTo>
                <a:lnTo>
                  <a:pt x="524030" y="122717"/>
                </a:lnTo>
                <a:lnTo>
                  <a:pt x="532540" y="116143"/>
                </a:lnTo>
                <a:lnTo>
                  <a:pt x="506665" y="116143"/>
                </a:lnTo>
                <a:lnTo>
                  <a:pt x="493320" y="112922"/>
                </a:lnTo>
                <a:lnTo>
                  <a:pt x="483788" y="104529"/>
                </a:lnTo>
                <a:lnTo>
                  <a:pt x="478069" y="92867"/>
                </a:lnTo>
                <a:lnTo>
                  <a:pt x="476163" y="79840"/>
                </a:lnTo>
                <a:lnTo>
                  <a:pt x="478069" y="66218"/>
                </a:lnTo>
                <a:lnTo>
                  <a:pt x="483788" y="54626"/>
                </a:lnTo>
                <a:lnTo>
                  <a:pt x="493320" y="46568"/>
                </a:lnTo>
                <a:lnTo>
                  <a:pt x="506665" y="43548"/>
                </a:lnTo>
                <a:lnTo>
                  <a:pt x="532533" y="43548"/>
                </a:lnTo>
                <a:lnTo>
                  <a:pt x="524030" y="36976"/>
                </a:lnTo>
                <a:lnTo>
                  <a:pt x="506665" y="33391"/>
                </a:lnTo>
                <a:close/>
              </a:path>
              <a:path w="1120775" h="155575" extrusionOk="0">
                <a:moveTo>
                  <a:pt x="532533" y="43548"/>
                </a:moveTo>
                <a:lnTo>
                  <a:pt x="506665" y="43548"/>
                </a:lnTo>
                <a:lnTo>
                  <a:pt x="519997" y="46771"/>
                </a:lnTo>
                <a:lnTo>
                  <a:pt x="529523" y="55168"/>
                </a:lnTo>
                <a:lnTo>
                  <a:pt x="535239" y="66828"/>
                </a:lnTo>
                <a:lnTo>
                  <a:pt x="537145" y="79840"/>
                </a:lnTo>
                <a:lnTo>
                  <a:pt x="535239" y="93481"/>
                </a:lnTo>
                <a:lnTo>
                  <a:pt x="529523" y="105075"/>
                </a:lnTo>
                <a:lnTo>
                  <a:pt x="519997" y="113127"/>
                </a:lnTo>
                <a:lnTo>
                  <a:pt x="506665" y="116143"/>
                </a:lnTo>
                <a:lnTo>
                  <a:pt x="532540" y="116143"/>
                </a:lnTo>
                <a:lnTo>
                  <a:pt x="536771" y="112874"/>
                </a:lnTo>
                <a:lnTo>
                  <a:pt x="544616" y="98130"/>
                </a:lnTo>
                <a:lnTo>
                  <a:pt x="547292" y="79840"/>
                </a:lnTo>
                <a:lnTo>
                  <a:pt x="544616" y="61565"/>
                </a:lnTo>
                <a:lnTo>
                  <a:pt x="536771" y="46823"/>
                </a:lnTo>
                <a:lnTo>
                  <a:pt x="532533" y="43548"/>
                </a:lnTo>
                <a:close/>
              </a:path>
              <a:path w="1120775" h="155575" extrusionOk="0">
                <a:moveTo>
                  <a:pt x="390511" y="45014"/>
                </a:moveTo>
                <a:lnTo>
                  <a:pt x="380354" y="45014"/>
                </a:lnTo>
                <a:lnTo>
                  <a:pt x="380354" y="104541"/>
                </a:lnTo>
                <a:lnTo>
                  <a:pt x="381262" y="113612"/>
                </a:lnTo>
                <a:lnTo>
                  <a:pt x="384345" y="119417"/>
                </a:lnTo>
                <a:lnTo>
                  <a:pt x="390148" y="122502"/>
                </a:lnTo>
                <a:lnTo>
                  <a:pt x="399212" y="123409"/>
                </a:lnTo>
                <a:lnTo>
                  <a:pt x="407935" y="123409"/>
                </a:lnTo>
                <a:lnTo>
                  <a:pt x="407935" y="114687"/>
                </a:lnTo>
                <a:lnTo>
                  <a:pt x="391977" y="114687"/>
                </a:lnTo>
                <a:lnTo>
                  <a:pt x="390511" y="110321"/>
                </a:lnTo>
                <a:lnTo>
                  <a:pt x="390511" y="45014"/>
                </a:lnTo>
                <a:close/>
              </a:path>
              <a:path w="1120775" h="155575" extrusionOk="0">
                <a:moveTo>
                  <a:pt x="407935" y="36281"/>
                </a:moveTo>
                <a:lnTo>
                  <a:pt x="365831" y="36281"/>
                </a:lnTo>
                <a:lnTo>
                  <a:pt x="365831" y="45014"/>
                </a:lnTo>
                <a:lnTo>
                  <a:pt x="407935" y="45014"/>
                </a:lnTo>
                <a:lnTo>
                  <a:pt x="407935" y="36281"/>
                </a:lnTo>
                <a:close/>
              </a:path>
              <a:path w="1120775" h="155575" extrusionOk="0">
                <a:moveTo>
                  <a:pt x="390511" y="10167"/>
                </a:moveTo>
                <a:lnTo>
                  <a:pt x="380354" y="10167"/>
                </a:lnTo>
                <a:lnTo>
                  <a:pt x="380354" y="36281"/>
                </a:lnTo>
                <a:lnTo>
                  <a:pt x="390511" y="36281"/>
                </a:lnTo>
                <a:lnTo>
                  <a:pt x="390511" y="10167"/>
                </a:lnTo>
                <a:close/>
              </a:path>
              <a:path w="1120775" h="155575" extrusionOk="0">
                <a:moveTo>
                  <a:pt x="329539" y="37747"/>
                </a:moveTo>
                <a:lnTo>
                  <a:pt x="319382" y="37747"/>
                </a:lnTo>
                <a:lnTo>
                  <a:pt x="319382" y="123409"/>
                </a:lnTo>
                <a:lnTo>
                  <a:pt x="330984" y="123409"/>
                </a:lnTo>
                <a:lnTo>
                  <a:pt x="330984" y="76950"/>
                </a:lnTo>
                <a:lnTo>
                  <a:pt x="333324" y="64632"/>
                </a:lnTo>
                <a:lnTo>
                  <a:pt x="337620" y="58082"/>
                </a:lnTo>
                <a:lnTo>
                  <a:pt x="329539" y="58082"/>
                </a:lnTo>
                <a:lnTo>
                  <a:pt x="329539" y="37747"/>
                </a:lnTo>
                <a:close/>
              </a:path>
              <a:path w="1120775" h="155575" extrusionOk="0">
                <a:moveTo>
                  <a:pt x="362920" y="36281"/>
                </a:moveTo>
                <a:lnTo>
                  <a:pt x="351788" y="37644"/>
                </a:lnTo>
                <a:lnTo>
                  <a:pt x="342421" y="41731"/>
                </a:lnTo>
                <a:lnTo>
                  <a:pt x="334958" y="48544"/>
                </a:lnTo>
                <a:lnTo>
                  <a:pt x="329539" y="58082"/>
                </a:lnTo>
                <a:lnTo>
                  <a:pt x="337620" y="58082"/>
                </a:lnTo>
                <a:lnTo>
                  <a:pt x="339884" y="54629"/>
                </a:lnTo>
                <a:lnTo>
                  <a:pt x="349979" y="48163"/>
                </a:lnTo>
                <a:lnTo>
                  <a:pt x="362920" y="46459"/>
                </a:lnTo>
                <a:lnTo>
                  <a:pt x="362920" y="36281"/>
                </a:lnTo>
                <a:close/>
              </a:path>
              <a:path w="1120775" h="155575" extrusionOk="0">
                <a:moveTo>
                  <a:pt x="295108" y="42103"/>
                </a:moveTo>
                <a:lnTo>
                  <a:pt x="265677" y="42103"/>
                </a:lnTo>
                <a:lnTo>
                  <a:pt x="274817" y="42785"/>
                </a:lnTo>
                <a:lnTo>
                  <a:pt x="282185" y="45372"/>
                </a:lnTo>
                <a:lnTo>
                  <a:pt x="287102" y="50682"/>
                </a:lnTo>
                <a:lnTo>
                  <a:pt x="288891" y="59526"/>
                </a:lnTo>
                <a:lnTo>
                  <a:pt x="288891" y="69683"/>
                </a:lnTo>
                <a:lnTo>
                  <a:pt x="284546" y="69683"/>
                </a:lnTo>
                <a:lnTo>
                  <a:pt x="275834" y="71128"/>
                </a:lnTo>
                <a:lnTo>
                  <a:pt x="258766" y="73197"/>
                </a:lnTo>
                <a:lnTo>
                  <a:pt x="243882" y="76762"/>
                </a:lnTo>
                <a:lnTo>
                  <a:pt x="233356" y="84410"/>
                </a:lnTo>
                <a:lnTo>
                  <a:pt x="229364" y="98729"/>
                </a:lnTo>
                <a:lnTo>
                  <a:pt x="231659" y="109932"/>
                </a:lnTo>
                <a:lnTo>
                  <a:pt x="237903" y="117599"/>
                </a:lnTo>
                <a:lnTo>
                  <a:pt x="247140" y="122002"/>
                </a:lnTo>
                <a:lnTo>
                  <a:pt x="258410" y="123409"/>
                </a:lnTo>
                <a:lnTo>
                  <a:pt x="269121" y="122318"/>
                </a:lnTo>
                <a:lnTo>
                  <a:pt x="277648" y="119048"/>
                </a:lnTo>
                <a:lnTo>
                  <a:pt x="279496" y="117588"/>
                </a:lnTo>
                <a:lnTo>
                  <a:pt x="258410" y="117588"/>
                </a:lnTo>
                <a:lnTo>
                  <a:pt x="251177" y="116294"/>
                </a:lnTo>
                <a:lnTo>
                  <a:pt x="245167" y="112687"/>
                </a:lnTo>
                <a:lnTo>
                  <a:pt x="241062" y="107180"/>
                </a:lnTo>
                <a:lnTo>
                  <a:pt x="239542" y="100185"/>
                </a:lnTo>
                <a:lnTo>
                  <a:pt x="243240" y="90060"/>
                </a:lnTo>
                <a:lnTo>
                  <a:pt x="252790" y="84566"/>
                </a:lnTo>
                <a:lnTo>
                  <a:pt x="265879" y="81795"/>
                </a:lnTo>
                <a:lnTo>
                  <a:pt x="280190" y="79840"/>
                </a:lnTo>
                <a:lnTo>
                  <a:pt x="283090" y="79840"/>
                </a:lnTo>
                <a:lnTo>
                  <a:pt x="287436" y="78395"/>
                </a:lnTo>
                <a:lnTo>
                  <a:pt x="288891" y="75484"/>
                </a:lnTo>
                <a:lnTo>
                  <a:pt x="301959" y="75484"/>
                </a:lnTo>
                <a:lnTo>
                  <a:pt x="301959" y="60992"/>
                </a:lnTo>
                <a:lnTo>
                  <a:pt x="299216" y="46873"/>
                </a:lnTo>
                <a:lnTo>
                  <a:pt x="295108" y="42103"/>
                </a:lnTo>
                <a:close/>
              </a:path>
              <a:path w="1120775" h="155575" extrusionOk="0">
                <a:moveTo>
                  <a:pt x="301959" y="105986"/>
                </a:moveTo>
                <a:lnTo>
                  <a:pt x="290336" y="105986"/>
                </a:lnTo>
                <a:lnTo>
                  <a:pt x="290336" y="114687"/>
                </a:lnTo>
                <a:lnTo>
                  <a:pt x="291792" y="120498"/>
                </a:lnTo>
                <a:lnTo>
                  <a:pt x="310671" y="120498"/>
                </a:lnTo>
                <a:lnTo>
                  <a:pt x="310671" y="113232"/>
                </a:lnTo>
                <a:lnTo>
                  <a:pt x="303404" y="113232"/>
                </a:lnTo>
                <a:lnTo>
                  <a:pt x="301963" y="110329"/>
                </a:lnTo>
                <a:lnTo>
                  <a:pt x="301959" y="105986"/>
                </a:lnTo>
                <a:close/>
              </a:path>
              <a:path w="1120775" h="155575" extrusionOk="0">
                <a:moveTo>
                  <a:pt x="301959" y="75484"/>
                </a:moveTo>
                <a:lnTo>
                  <a:pt x="288891" y="75484"/>
                </a:lnTo>
                <a:lnTo>
                  <a:pt x="288882" y="90060"/>
                </a:lnTo>
                <a:lnTo>
                  <a:pt x="286376" y="101667"/>
                </a:lnTo>
                <a:lnTo>
                  <a:pt x="279643" y="110329"/>
                </a:lnTo>
                <a:lnTo>
                  <a:pt x="269914" y="115727"/>
                </a:lnTo>
                <a:lnTo>
                  <a:pt x="258410" y="117588"/>
                </a:lnTo>
                <a:lnTo>
                  <a:pt x="279496" y="117588"/>
                </a:lnTo>
                <a:lnTo>
                  <a:pt x="284538" y="113603"/>
                </a:lnTo>
                <a:lnTo>
                  <a:pt x="290336" y="105986"/>
                </a:lnTo>
                <a:lnTo>
                  <a:pt x="301959" y="105986"/>
                </a:lnTo>
                <a:lnTo>
                  <a:pt x="301959" y="75484"/>
                </a:lnTo>
                <a:close/>
              </a:path>
              <a:path w="1120775" h="155575" extrusionOk="0">
                <a:moveTo>
                  <a:pt x="270033" y="33391"/>
                </a:moveTo>
                <a:lnTo>
                  <a:pt x="256213" y="35070"/>
                </a:lnTo>
                <a:lnTo>
                  <a:pt x="245526" y="40289"/>
                </a:lnTo>
                <a:lnTo>
                  <a:pt x="238381" y="49320"/>
                </a:lnTo>
                <a:lnTo>
                  <a:pt x="235186" y="62437"/>
                </a:lnTo>
                <a:lnTo>
                  <a:pt x="242453" y="62437"/>
                </a:lnTo>
                <a:lnTo>
                  <a:pt x="244241" y="53129"/>
                </a:lnTo>
                <a:lnTo>
                  <a:pt x="249157" y="46820"/>
                </a:lnTo>
                <a:lnTo>
                  <a:pt x="256527" y="43236"/>
                </a:lnTo>
                <a:lnTo>
                  <a:pt x="265677" y="42103"/>
                </a:lnTo>
                <a:lnTo>
                  <a:pt x="295108" y="42103"/>
                </a:lnTo>
                <a:lnTo>
                  <a:pt x="291984" y="38475"/>
                </a:lnTo>
                <a:lnTo>
                  <a:pt x="281758" y="34435"/>
                </a:lnTo>
                <a:lnTo>
                  <a:pt x="270033" y="33391"/>
                </a:lnTo>
                <a:close/>
              </a:path>
              <a:path w="1120775" h="155575" extrusionOk="0">
                <a:moveTo>
                  <a:pt x="146613" y="36281"/>
                </a:moveTo>
                <a:lnTo>
                  <a:pt x="136477" y="36281"/>
                </a:lnTo>
                <a:lnTo>
                  <a:pt x="136477" y="155346"/>
                </a:lnTo>
                <a:lnTo>
                  <a:pt x="146613" y="155346"/>
                </a:lnTo>
                <a:lnTo>
                  <a:pt x="146613" y="107420"/>
                </a:lnTo>
                <a:lnTo>
                  <a:pt x="156958" y="107420"/>
                </a:lnTo>
                <a:lnTo>
                  <a:pt x="153699" y="104529"/>
                </a:lnTo>
                <a:lnTo>
                  <a:pt x="148317" y="92867"/>
                </a:lnTo>
                <a:lnTo>
                  <a:pt x="146613" y="79840"/>
                </a:lnTo>
                <a:lnTo>
                  <a:pt x="148111" y="65600"/>
                </a:lnTo>
                <a:lnTo>
                  <a:pt x="153149" y="54076"/>
                </a:lnTo>
                <a:lnTo>
                  <a:pt x="155336" y="52281"/>
                </a:lnTo>
                <a:lnTo>
                  <a:pt x="146613" y="52281"/>
                </a:lnTo>
                <a:lnTo>
                  <a:pt x="146613" y="36281"/>
                </a:lnTo>
                <a:close/>
              </a:path>
              <a:path w="1120775" h="155575" extrusionOk="0">
                <a:moveTo>
                  <a:pt x="156958" y="107420"/>
                </a:moveTo>
                <a:lnTo>
                  <a:pt x="146613" y="107420"/>
                </a:lnTo>
                <a:lnTo>
                  <a:pt x="151389" y="115887"/>
                </a:lnTo>
                <a:lnTo>
                  <a:pt x="158607" y="121764"/>
                </a:lnTo>
                <a:lnTo>
                  <a:pt x="167451" y="125189"/>
                </a:lnTo>
                <a:lnTo>
                  <a:pt x="177104" y="126299"/>
                </a:lnTo>
                <a:lnTo>
                  <a:pt x="194260" y="122514"/>
                </a:lnTo>
                <a:lnTo>
                  <a:pt x="201926" y="116143"/>
                </a:lnTo>
                <a:lnTo>
                  <a:pt x="177104" y="116143"/>
                </a:lnTo>
                <a:lnTo>
                  <a:pt x="163160" y="112922"/>
                </a:lnTo>
                <a:lnTo>
                  <a:pt x="156958" y="107420"/>
                </a:lnTo>
                <a:close/>
              </a:path>
              <a:path w="1120775" h="155575" extrusionOk="0">
                <a:moveTo>
                  <a:pt x="201920" y="43548"/>
                </a:moveTo>
                <a:lnTo>
                  <a:pt x="177104" y="43548"/>
                </a:lnTo>
                <a:lnTo>
                  <a:pt x="190223" y="46771"/>
                </a:lnTo>
                <a:lnTo>
                  <a:pt x="199258" y="55168"/>
                </a:lnTo>
                <a:lnTo>
                  <a:pt x="204480" y="66828"/>
                </a:lnTo>
                <a:lnTo>
                  <a:pt x="206161" y="79840"/>
                </a:lnTo>
                <a:lnTo>
                  <a:pt x="204480" y="92867"/>
                </a:lnTo>
                <a:lnTo>
                  <a:pt x="199258" y="104529"/>
                </a:lnTo>
                <a:lnTo>
                  <a:pt x="190223" y="112922"/>
                </a:lnTo>
                <a:lnTo>
                  <a:pt x="177104" y="116143"/>
                </a:lnTo>
                <a:lnTo>
                  <a:pt x="201926" y="116143"/>
                </a:lnTo>
                <a:lnTo>
                  <a:pt x="206510" y="112332"/>
                </a:lnTo>
                <a:lnTo>
                  <a:pt x="213858" y="97520"/>
                </a:lnTo>
                <a:lnTo>
                  <a:pt x="216307" y="79840"/>
                </a:lnTo>
                <a:lnTo>
                  <a:pt x="213858" y="62175"/>
                </a:lnTo>
                <a:lnTo>
                  <a:pt x="206510" y="47365"/>
                </a:lnTo>
                <a:lnTo>
                  <a:pt x="201920" y="43548"/>
                </a:lnTo>
                <a:close/>
              </a:path>
              <a:path w="1120775" h="155575" extrusionOk="0">
                <a:moveTo>
                  <a:pt x="177104" y="33391"/>
                </a:moveTo>
                <a:lnTo>
                  <a:pt x="166842" y="34705"/>
                </a:lnTo>
                <a:lnTo>
                  <a:pt x="158065" y="38470"/>
                </a:lnTo>
                <a:lnTo>
                  <a:pt x="151186" y="44417"/>
                </a:lnTo>
                <a:lnTo>
                  <a:pt x="146613" y="52281"/>
                </a:lnTo>
                <a:lnTo>
                  <a:pt x="155336" y="52281"/>
                </a:lnTo>
                <a:lnTo>
                  <a:pt x="162542" y="46362"/>
                </a:lnTo>
                <a:lnTo>
                  <a:pt x="177104" y="43548"/>
                </a:lnTo>
                <a:lnTo>
                  <a:pt x="201920" y="43548"/>
                </a:lnTo>
                <a:lnTo>
                  <a:pt x="194260" y="37180"/>
                </a:lnTo>
                <a:lnTo>
                  <a:pt x="177104" y="33391"/>
                </a:lnTo>
                <a:close/>
              </a:path>
              <a:path w="1120775" h="155575" extrusionOk="0">
                <a:moveTo>
                  <a:pt x="65743" y="42103"/>
                </a:moveTo>
                <a:lnTo>
                  <a:pt x="36292" y="42103"/>
                </a:lnTo>
                <a:lnTo>
                  <a:pt x="45439" y="42785"/>
                </a:lnTo>
                <a:lnTo>
                  <a:pt x="52813" y="45372"/>
                </a:lnTo>
                <a:lnTo>
                  <a:pt x="57735" y="50682"/>
                </a:lnTo>
                <a:lnTo>
                  <a:pt x="59526" y="59526"/>
                </a:lnTo>
                <a:lnTo>
                  <a:pt x="59526" y="69683"/>
                </a:lnTo>
                <a:lnTo>
                  <a:pt x="55171" y="69683"/>
                </a:lnTo>
                <a:lnTo>
                  <a:pt x="46459" y="71128"/>
                </a:lnTo>
                <a:lnTo>
                  <a:pt x="29402" y="73197"/>
                </a:lnTo>
                <a:lnTo>
                  <a:pt x="14520" y="76762"/>
                </a:lnTo>
                <a:lnTo>
                  <a:pt x="3993" y="84410"/>
                </a:lnTo>
                <a:lnTo>
                  <a:pt x="0" y="98729"/>
                </a:lnTo>
                <a:lnTo>
                  <a:pt x="2292" y="109932"/>
                </a:lnTo>
                <a:lnTo>
                  <a:pt x="8533" y="117599"/>
                </a:lnTo>
                <a:lnTo>
                  <a:pt x="17766" y="122002"/>
                </a:lnTo>
                <a:lnTo>
                  <a:pt x="29035" y="123409"/>
                </a:lnTo>
                <a:lnTo>
                  <a:pt x="39748" y="122318"/>
                </a:lnTo>
                <a:lnTo>
                  <a:pt x="48281" y="119048"/>
                </a:lnTo>
                <a:lnTo>
                  <a:pt x="50131" y="117588"/>
                </a:lnTo>
                <a:lnTo>
                  <a:pt x="27590" y="117588"/>
                </a:lnTo>
                <a:lnTo>
                  <a:pt x="20356" y="116294"/>
                </a:lnTo>
                <a:lnTo>
                  <a:pt x="14342" y="112687"/>
                </a:lnTo>
                <a:lnTo>
                  <a:pt x="10233" y="107180"/>
                </a:lnTo>
                <a:lnTo>
                  <a:pt x="8711" y="100185"/>
                </a:lnTo>
                <a:lnTo>
                  <a:pt x="12408" y="90060"/>
                </a:lnTo>
                <a:lnTo>
                  <a:pt x="21957" y="84566"/>
                </a:lnTo>
                <a:lnTo>
                  <a:pt x="35048" y="81795"/>
                </a:lnTo>
                <a:lnTo>
                  <a:pt x="49370" y="79840"/>
                </a:lnTo>
                <a:lnTo>
                  <a:pt x="52281" y="79840"/>
                </a:lnTo>
                <a:lnTo>
                  <a:pt x="56637" y="78395"/>
                </a:lnTo>
                <a:lnTo>
                  <a:pt x="58082" y="75484"/>
                </a:lnTo>
                <a:lnTo>
                  <a:pt x="72594" y="75484"/>
                </a:lnTo>
                <a:lnTo>
                  <a:pt x="72594" y="60992"/>
                </a:lnTo>
                <a:lnTo>
                  <a:pt x="69851" y="46873"/>
                </a:lnTo>
                <a:lnTo>
                  <a:pt x="65743" y="42103"/>
                </a:lnTo>
                <a:close/>
              </a:path>
              <a:path w="1120775" h="155575" extrusionOk="0">
                <a:moveTo>
                  <a:pt x="72594" y="105986"/>
                </a:moveTo>
                <a:lnTo>
                  <a:pt x="60992" y="105986"/>
                </a:lnTo>
                <a:lnTo>
                  <a:pt x="60992" y="114687"/>
                </a:lnTo>
                <a:lnTo>
                  <a:pt x="62437" y="120498"/>
                </a:lnTo>
                <a:lnTo>
                  <a:pt x="81306" y="120498"/>
                </a:lnTo>
                <a:lnTo>
                  <a:pt x="81306" y="113232"/>
                </a:lnTo>
                <a:lnTo>
                  <a:pt x="74039" y="113232"/>
                </a:lnTo>
                <a:lnTo>
                  <a:pt x="72598" y="110329"/>
                </a:lnTo>
                <a:lnTo>
                  <a:pt x="72594" y="105986"/>
                </a:lnTo>
                <a:close/>
              </a:path>
              <a:path w="1120775" h="155575" extrusionOk="0">
                <a:moveTo>
                  <a:pt x="72594" y="75484"/>
                </a:moveTo>
                <a:lnTo>
                  <a:pt x="58082" y="75484"/>
                </a:lnTo>
                <a:lnTo>
                  <a:pt x="58072" y="90060"/>
                </a:lnTo>
                <a:lnTo>
                  <a:pt x="55561" y="101667"/>
                </a:lnTo>
                <a:lnTo>
                  <a:pt x="48820" y="110329"/>
                </a:lnTo>
                <a:lnTo>
                  <a:pt x="39087" y="115727"/>
                </a:lnTo>
                <a:lnTo>
                  <a:pt x="27590" y="117588"/>
                </a:lnTo>
                <a:lnTo>
                  <a:pt x="50131" y="117588"/>
                </a:lnTo>
                <a:lnTo>
                  <a:pt x="55180" y="113603"/>
                </a:lnTo>
                <a:lnTo>
                  <a:pt x="60992" y="105986"/>
                </a:lnTo>
                <a:lnTo>
                  <a:pt x="72594" y="105986"/>
                </a:lnTo>
                <a:lnTo>
                  <a:pt x="72594" y="75484"/>
                </a:lnTo>
                <a:close/>
              </a:path>
              <a:path w="1120775" h="155575" extrusionOk="0">
                <a:moveTo>
                  <a:pt x="40658" y="33391"/>
                </a:moveTo>
                <a:lnTo>
                  <a:pt x="26844" y="35070"/>
                </a:lnTo>
                <a:lnTo>
                  <a:pt x="16160" y="40289"/>
                </a:lnTo>
                <a:lnTo>
                  <a:pt x="9016" y="49320"/>
                </a:lnTo>
                <a:lnTo>
                  <a:pt x="5821" y="62437"/>
                </a:lnTo>
                <a:lnTo>
                  <a:pt x="13078" y="62437"/>
                </a:lnTo>
                <a:lnTo>
                  <a:pt x="14869" y="53129"/>
                </a:lnTo>
                <a:lnTo>
                  <a:pt x="19788" y="46820"/>
                </a:lnTo>
                <a:lnTo>
                  <a:pt x="27156" y="43236"/>
                </a:lnTo>
                <a:lnTo>
                  <a:pt x="36292" y="42103"/>
                </a:lnTo>
                <a:lnTo>
                  <a:pt x="65743" y="42103"/>
                </a:lnTo>
                <a:lnTo>
                  <a:pt x="62618" y="38475"/>
                </a:lnTo>
                <a:lnTo>
                  <a:pt x="52389" y="34435"/>
                </a:lnTo>
                <a:lnTo>
                  <a:pt x="40658" y="33391"/>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109" name="Google Shape;109;p14"/>
          <p:cNvSpPr/>
          <p:nvPr/>
        </p:nvSpPr>
        <p:spPr>
          <a:xfrm>
            <a:off x="317575" y="317967"/>
            <a:ext cx="409335" cy="334159"/>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110" name="Google Shape;110;p14"/>
          <p:cNvSpPr/>
          <p:nvPr/>
        </p:nvSpPr>
        <p:spPr>
          <a:xfrm>
            <a:off x="756840" y="317478"/>
            <a:ext cx="0" cy="335007"/>
          </a:xfrm>
          <a:custGeom>
            <a:avLst/>
            <a:gdLst/>
            <a:ahLst/>
            <a:cxnLst/>
            <a:rect l="l" t="t" r="r" b="b"/>
            <a:pathLst>
              <a:path w="120000" h="552450" extrusionOk="0">
                <a:moveTo>
                  <a:pt x="0" y="0"/>
                </a:moveTo>
                <a:lnTo>
                  <a:pt x="0" y="551868"/>
                </a:lnTo>
              </a:path>
            </a:pathLst>
          </a:custGeom>
          <a:noFill/>
          <a:ln w="3245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111" name="Google Shape;111;p14"/>
          <p:cNvSpPr txBox="1">
            <a:spLocks noGrp="1"/>
          </p:cNvSpPr>
          <p:nvPr>
            <p:ph type="title"/>
          </p:nvPr>
        </p:nvSpPr>
        <p:spPr>
          <a:xfrm>
            <a:off x="248385" y="1660113"/>
            <a:ext cx="10514927" cy="132558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487" b="1" i="0" u="none" strike="noStrike" cap="none">
                <a:solidFill>
                  <a:schemeClr val="lt1"/>
                </a:solidFill>
                <a:latin typeface="Arial"/>
                <a:ea typeface="Arial"/>
                <a:cs typeface="Arial"/>
                <a:sym typeface="Arial"/>
              </a:defRPr>
            </a:lvl1pPr>
            <a:lvl2pPr lvl="1">
              <a:spcBef>
                <a:spcPts val="0"/>
              </a:spcBef>
              <a:spcAft>
                <a:spcPts val="0"/>
              </a:spcAft>
              <a:buSzPts val="1400"/>
              <a:buNone/>
              <a:defRPr sz="1092"/>
            </a:lvl2pPr>
            <a:lvl3pPr lvl="2">
              <a:spcBef>
                <a:spcPts val="0"/>
              </a:spcBef>
              <a:spcAft>
                <a:spcPts val="0"/>
              </a:spcAft>
              <a:buSzPts val="1400"/>
              <a:buNone/>
              <a:defRPr sz="1092"/>
            </a:lvl3pPr>
            <a:lvl4pPr lvl="3">
              <a:spcBef>
                <a:spcPts val="0"/>
              </a:spcBef>
              <a:spcAft>
                <a:spcPts val="0"/>
              </a:spcAft>
              <a:buSzPts val="1400"/>
              <a:buNone/>
              <a:defRPr sz="1092"/>
            </a:lvl4pPr>
            <a:lvl5pPr lvl="4">
              <a:spcBef>
                <a:spcPts val="0"/>
              </a:spcBef>
              <a:spcAft>
                <a:spcPts val="0"/>
              </a:spcAft>
              <a:buSzPts val="1400"/>
              <a:buNone/>
              <a:defRPr sz="1092"/>
            </a:lvl5pPr>
            <a:lvl6pPr lvl="5">
              <a:spcBef>
                <a:spcPts val="0"/>
              </a:spcBef>
              <a:spcAft>
                <a:spcPts val="0"/>
              </a:spcAft>
              <a:buSzPts val="1400"/>
              <a:buNone/>
              <a:defRPr sz="1092"/>
            </a:lvl6pPr>
            <a:lvl7pPr lvl="6">
              <a:spcBef>
                <a:spcPts val="0"/>
              </a:spcBef>
              <a:spcAft>
                <a:spcPts val="0"/>
              </a:spcAft>
              <a:buSzPts val="1400"/>
              <a:buNone/>
              <a:defRPr sz="1092"/>
            </a:lvl7pPr>
            <a:lvl8pPr lvl="7">
              <a:spcBef>
                <a:spcPts val="0"/>
              </a:spcBef>
              <a:spcAft>
                <a:spcPts val="0"/>
              </a:spcAft>
              <a:buSzPts val="1400"/>
              <a:buNone/>
              <a:defRPr sz="1092"/>
            </a:lvl8pPr>
            <a:lvl9pPr lvl="8">
              <a:spcBef>
                <a:spcPts val="0"/>
              </a:spcBef>
              <a:spcAft>
                <a:spcPts val="0"/>
              </a:spcAft>
              <a:buSzPts val="1400"/>
              <a:buNone/>
              <a:defRPr sz="1092"/>
            </a:lvl9pPr>
          </a:lstStyle>
          <a:p>
            <a:endParaRPr/>
          </a:p>
        </p:txBody>
      </p:sp>
      <p:sp>
        <p:nvSpPr>
          <p:cNvPr id="112" name="Google Shape;112;p14"/>
          <p:cNvSpPr txBox="1">
            <a:spLocks noGrp="1"/>
          </p:cNvSpPr>
          <p:nvPr>
            <p:ph type="body" idx="1"/>
          </p:nvPr>
        </p:nvSpPr>
        <p:spPr>
          <a:xfrm>
            <a:off x="248384" y="2584268"/>
            <a:ext cx="10607349" cy="2369581"/>
          </a:xfrm>
          <a:prstGeom prst="rect">
            <a:avLst/>
          </a:prstGeom>
          <a:noFill/>
          <a:ln>
            <a:noFill/>
          </a:ln>
        </p:spPr>
        <p:txBody>
          <a:bodyPr spcFirstLastPara="1" wrap="square" lIns="91425" tIns="45700" rIns="91425" bIns="45700" anchor="t" anchorCtr="0">
            <a:noAutofit/>
          </a:bodyPr>
          <a:lstStyle>
            <a:lvl1pPr marL="277240" marR="0" lvl="0" indent="-138619" algn="l" rtl="0">
              <a:spcBef>
                <a:spcPts val="0"/>
              </a:spcBef>
              <a:spcAft>
                <a:spcPts val="0"/>
              </a:spcAft>
              <a:buSzPts val="1400"/>
              <a:buNone/>
              <a:defRPr sz="2911" b="0" i="0" u="none" strike="noStrike" cap="none">
                <a:solidFill>
                  <a:schemeClr val="lt1"/>
                </a:solidFill>
                <a:latin typeface="Arial"/>
                <a:ea typeface="Arial"/>
                <a:cs typeface="Arial"/>
                <a:sym typeface="Arial"/>
              </a:defRPr>
            </a:lvl1pPr>
            <a:lvl2pPr marL="554478" marR="0" lvl="1" indent="-138619" algn="l" rtl="0">
              <a:spcBef>
                <a:spcPts val="0"/>
              </a:spcBef>
              <a:spcAft>
                <a:spcPts val="0"/>
              </a:spcAft>
              <a:buSzPts val="1400"/>
              <a:buNone/>
              <a:defRPr sz="2911" b="0" i="0" u="none" strike="noStrike" cap="none">
                <a:solidFill>
                  <a:schemeClr val="lt1"/>
                </a:solidFill>
                <a:latin typeface="Arial"/>
                <a:ea typeface="Arial"/>
                <a:cs typeface="Arial"/>
                <a:sym typeface="Arial"/>
              </a:defRPr>
            </a:lvl2pPr>
            <a:lvl3pPr marL="831718" marR="0" lvl="2" indent="-138619" algn="l" rtl="0">
              <a:spcBef>
                <a:spcPts val="0"/>
              </a:spcBef>
              <a:spcAft>
                <a:spcPts val="0"/>
              </a:spcAft>
              <a:buSzPts val="1400"/>
              <a:buNone/>
              <a:defRPr sz="2911" b="0" i="0" u="none" strike="noStrike" cap="none">
                <a:solidFill>
                  <a:schemeClr val="lt1"/>
                </a:solidFill>
                <a:latin typeface="Arial"/>
                <a:ea typeface="Arial"/>
                <a:cs typeface="Arial"/>
                <a:sym typeface="Arial"/>
              </a:defRPr>
            </a:lvl3pPr>
            <a:lvl4pPr marL="1108956" marR="0" lvl="3" indent="-138619" algn="l" rtl="0">
              <a:spcBef>
                <a:spcPts val="0"/>
              </a:spcBef>
              <a:spcAft>
                <a:spcPts val="0"/>
              </a:spcAft>
              <a:buSzPts val="1400"/>
              <a:buNone/>
              <a:defRPr sz="2911" b="0" i="0" u="none" strike="noStrike" cap="none">
                <a:solidFill>
                  <a:schemeClr val="lt1"/>
                </a:solidFill>
                <a:latin typeface="Arial"/>
                <a:ea typeface="Arial"/>
                <a:cs typeface="Arial"/>
                <a:sym typeface="Arial"/>
              </a:defRPr>
            </a:lvl4pPr>
            <a:lvl5pPr marL="1386196" marR="0" lvl="4" indent="-138619" algn="l" rtl="0">
              <a:spcBef>
                <a:spcPts val="0"/>
              </a:spcBef>
              <a:spcAft>
                <a:spcPts val="0"/>
              </a:spcAft>
              <a:buSzPts val="1400"/>
              <a:buNone/>
              <a:defRPr sz="2911" b="0" i="0" u="none" strike="noStrike" cap="none">
                <a:solidFill>
                  <a:schemeClr val="lt1"/>
                </a:solidFill>
                <a:latin typeface="Arial"/>
                <a:ea typeface="Arial"/>
                <a:cs typeface="Arial"/>
                <a:sym typeface="Arial"/>
              </a:defRPr>
            </a:lvl5pPr>
            <a:lvl6pPr marL="1663434" marR="0" lvl="5" indent="-138619" algn="l" rtl="0">
              <a:spcBef>
                <a:spcPts val="0"/>
              </a:spcBef>
              <a:spcAft>
                <a:spcPts val="0"/>
              </a:spcAft>
              <a:buSzPts val="1400"/>
              <a:buNone/>
              <a:defRPr sz="1092" b="0" i="0" u="none" strike="noStrike" cap="none">
                <a:latin typeface="Arial"/>
                <a:ea typeface="Arial"/>
                <a:cs typeface="Arial"/>
                <a:sym typeface="Arial"/>
              </a:defRPr>
            </a:lvl6pPr>
            <a:lvl7pPr marL="1940674" marR="0" lvl="6" indent="-138619" algn="l" rtl="0">
              <a:spcBef>
                <a:spcPts val="0"/>
              </a:spcBef>
              <a:spcAft>
                <a:spcPts val="0"/>
              </a:spcAft>
              <a:buSzPts val="1400"/>
              <a:buNone/>
              <a:defRPr sz="1092" b="0" i="0" u="none" strike="noStrike" cap="none">
                <a:latin typeface="Arial"/>
                <a:ea typeface="Arial"/>
                <a:cs typeface="Arial"/>
                <a:sym typeface="Arial"/>
              </a:defRPr>
            </a:lvl7pPr>
            <a:lvl8pPr marL="2217914" marR="0" lvl="7" indent="-138619" algn="l" rtl="0">
              <a:spcBef>
                <a:spcPts val="0"/>
              </a:spcBef>
              <a:spcAft>
                <a:spcPts val="0"/>
              </a:spcAft>
              <a:buSzPts val="1400"/>
              <a:buNone/>
              <a:defRPr sz="1092" b="0" i="0" u="none" strike="noStrike" cap="none">
                <a:latin typeface="Arial"/>
                <a:ea typeface="Arial"/>
                <a:cs typeface="Arial"/>
                <a:sym typeface="Arial"/>
              </a:defRPr>
            </a:lvl8pPr>
            <a:lvl9pPr marL="2495152" marR="0" lvl="8" indent="-138619" algn="l" rtl="0">
              <a:spcBef>
                <a:spcPts val="0"/>
              </a:spcBef>
              <a:spcAft>
                <a:spcPts val="0"/>
              </a:spcAft>
              <a:buSzPts val="1400"/>
              <a:buNone/>
              <a:defRPr sz="1092" b="0" i="0" u="none" strike="noStrike" cap="none">
                <a:latin typeface="Arial"/>
                <a:ea typeface="Arial"/>
                <a:cs typeface="Arial"/>
                <a:sym typeface="Arial"/>
              </a:defRPr>
            </a:lvl9pPr>
          </a:lstStyle>
          <a:p>
            <a:endParaRPr/>
          </a:p>
        </p:txBody>
      </p:sp>
      <p:sp>
        <p:nvSpPr>
          <p:cNvPr id="113" name="Google Shape;113;p14"/>
          <p:cNvSpPr/>
          <p:nvPr/>
        </p:nvSpPr>
        <p:spPr>
          <a:xfrm>
            <a:off x="317501" y="6386296"/>
            <a:ext cx="11557369" cy="0"/>
          </a:xfrm>
          <a:custGeom>
            <a:avLst/>
            <a:gdLst/>
            <a:ahLst/>
            <a:cxnLst/>
            <a:rect l="l" t="t" r="r" b="b"/>
            <a:pathLst>
              <a:path w="19057620" h="120000" extrusionOk="0">
                <a:moveTo>
                  <a:pt x="0" y="0"/>
                </a:moveTo>
                <a:lnTo>
                  <a:pt x="19057011" y="0"/>
                </a:lnTo>
              </a:path>
            </a:pathLst>
          </a:custGeom>
          <a:noFill/>
          <a:ln w="41875"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114" name="Google Shape;114;p14"/>
          <p:cNvSpPr txBox="1">
            <a:spLocks noGrp="1"/>
          </p:cNvSpPr>
          <p:nvPr>
            <p:ph type="body" idx="2"/>
          </p:nvPr>
        </p:nvSpPr>
        <p:spPr>
          <a:xfrm>
            <a:off x="317701" y="6524921"/>
            <a:ext cx="11557563" cy="231039"/>
          </a:xfrm>
          <a:prstGeom prst="rect">
            <a:avLst/>
          </a:prstGeom>
          <a:noFill/>
          <a:ln>
            <a:noFill/>
          </a:ln>
        </p:spPr>
        <p:txBody>
          <a:bodyPr spcFirstLastPara="1" wrap="square" lIns="91425" tIns="45700" rIns="91425" bIns="45700" anchor="t" anchorCtr="0">
            <a:noAutofit/>
          </a:bodyPr>
          <a:lstStyle>
            <a:lvl1pPr marL="277240" marR="0" lvl="0" indent="-138619" algn="l" rtl="0">
              <a:spcBef>
                <a:spcPts val="0"/>
              </a:spcBef>
              <a:spcAft>
                <a:spcPts val="0"/>
              </a:spcAft>
              <a:buSzPts val="1400"/>
              <a:buNone/>
              <a:defRPr sz="879" b="0" i="0" u="none" strike="noStrike" cap="none">
                <a:solidFill>
                  <a:schemeClr val="lt1"/>
                </a:solidFill>
                <a:latin typeface="Arial"/>
                <a:ea typeface="Arial"/>
                <a:cs typeface="Arial"/>
                <a:sym typeface="Arial"/>
              </a:defRPr>
            </a:lvl1pPr>
            <a:lvl2pPr marL="554478" marR="0" lvl="1" indent="-138619" algn="l" rtl="0">
              <a:spcBef>
                <a:spcPts val="0"/>
              </a:spcBef>
              <a:spcAft>
                <a:spcPts val="0"/>
              </a:spcAft>
              <a:buSzPts val="1400"/>
              <a:buNone/>
              <a:defRPr sz="879" b="0" i="0" u="none" strike="noStrike" cap="none">
                <a:solidFill>
                  <a:schemeClr val="lt1"/>
                </a:solidFill>
                <a:latin typeface="Arial"/>
                <a:ea typeface="Arial"/>
                <a:cs typeface="Arial"/>
                <a:sym typeface="Arial"/>
              </a:defRPr>
            </a:lvl2pPr>
            <a:lvl3pPr marL="831718" marR="0" lvl="2" indent="-138619" algn="l" rtl="0">
              <a:spcBef>
                <a:spcPts val="0"/>
              </a:spcBef>
              <a:spcAft>
                <a:spcPts val="0"/>
              </a:spcAft>
              <a:buSzPts val="1400"/>
              <a:buNone/>
              <a:defRPr sz="879" b="0" i="0" u="none" strike="noStrike" cap="none">
                <a:solidFill>
                  <a:schemeClr val="lt1"/>
                </a:solidFill>
                <a:latin typeface="Arial"/>
                <a:ea typeface="Arial"/>
                <a:cs typeface="Arial"/>
                <a:sym typeface="Arial"/>
              </a:defRPr>
            </a:lvl3pPr>
            <a:lvl4pPr marL="1108956" marR="0" lvl="3" indent="-138619" algn="l" rtl="0">
              <a:spcBef>
                <a:spcPts val="0"/>
              </a:spcBef>
              <a:spcAft>
                <a:spcPts val="0"/>
              </a:spcAft>
              <a:buSzPts val="1400"/>
              <a:buNone/>
              <a:defRPr sz="879" b="0" i="0" u="none" strike="noStrike" cap="none">
                <a:solidFill>
                  <a:schemeClr val="lt1"/>
                </a:solidFill>
                <a:latin typeface="Arial"/>
                <a:ea typeface="Arial"/>
                <a:cs typeface="Arial"/>
                <a:sym typeface="Arial"/>
              </a:defRPr>
            </a:lvl4pPr>
            <a:lvl5pPr marL="1386196" marR="0" lvl="4" indent="-138619" algn="l" rtl="0">
              <a:spcBef>
                <a:spcPts val="0"/>
              </a:spcBef>
              <a:spcAft>
                <a:spcPts val="0"/>
              </a:spcAft>
              <a:buSzPts val="1400"/>
              <a:buNone/>
              <a:defRPr sz="879" b="0" i="0" u="none" strike="noStrike" cap="none">
                <a:solidFill>
                  <a:schemeClr val="lt1"/>
                </a:solidFill>
                <a:latin typeface="Arial"/>
                <a:ea typeface="Arial"/>
                <a:cs typeface="Arial"/>
                <a:sym typeface="Arial"/>
              </a:defRPr>
            </a:lvl5pPr>
            <a:lvl6pPr marL="1663434" marR="0" lvl="5" indent="-138619" algn="l" rtl="0">
              <a:spcBef>
                <a:spcPts val="0"/>
              </a:spcBef>
              <a:spcAft>
                <a:spcPts val="0"/>
              </a:spcAft>
              <a:buSzPts val="1400"/>
              <a:buNone/>
              <a:defRPr sz="1092" b="0" i="0" u="none" strike="noStrike" cap="none">
                <a:latin typeface="Arial"/>
                <a:ea typeface="Arial"/>
                <a:cs typeface="Arial"/>
                <a:sym typeface="Arial"/>
              </a:defRPr>
            </a:lvl6pPr>
            <a:lvl7pPr marL="1940674" marR="0" lvl="6" indent="-138619" algn="l" rtl="0">
              <a:spcBef>
                <a:spcPts val="0"/>
              </a:spcBef>
              <a:spcAft>
                <a:spcPts val="0"/>
              </a:spcAft>
              <a:buSzPts val="1400"/>
              <a:buNone/>
              <a:defRPr sz="1092" b="0" i="0" u="none" strike="noStrike" cap="none">
                <a:latin typeface="Arial"/>
                <a:ea typeface="Arial"/>
                <a:cs typeface="Arial"/>
                <a:sym typeface="Arial"/>
              </a:defRPr>
            </a:lvl7pPr>
            <a:lvl8pPr marL="2217914" marR="0" lvl="7" indent="-138619" algn="l" rtl="0">
              <a:spcBef>
                <a:spcPts val="0"/>
              </a:spcBef>
              <a:spcAft>
                <a:spcPts val="0"/>
              </a:spcAft>
              <a:buSzPts val="1400"/>
              <a:buNone/>
              <a:defRPr sz="1092" b="0" i="0" u="none" strike="noStrike" cap="none">
                <a:latin typeface="Arial"/>
                <a:ea typeface="Arial"/>
                <a:cs typeface="Arial"/>
                <a:sym typeface="Arial"/>
              </a:defRPr>
            </a:lvl8pPr>
            <a:lvl9pPr marL="2495152" marR="0" lvl="8" indent="-138619" algn="l" rtl="0">
              <a:spcBef>
                <a:spcPts val="0"/>
              </a:spcBef>
              <a:spcAft>
                <a:spcPts val="0"/>
              </a:spcAft>
              <a:buSzPts val="1400"/>
              <a:buNone/>
              <a:defRPr sz="1092" b="0" i="0" u="none" strike="noStrike" cap="none">
                <a:latin typeface="Arial"/>
                <a:ea typeface="Arial"/>
                <a:cs typeface="Arial"/>
                <a:sym typeface="Arial"/>
              </a:defRPr>
            </a:lvl9pPr>
          </a:lstStyle>
          <a:p>
            <a:endParaRPr/>
          </a:p>
        </p:txBody>
      </p:sp>
    </p:spTree>
    <p:extLst>
      <p:ext uri="{BB962C8B-B14F-4D97-AF65-F5344CB8AC3E}">
        <p14:creationId xmlns:p14="http://schemas.microsoft.com/office/powerpoint/2010/main" val="6746512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order Slide">
  <p:cSld name="Border Slide">
    <p:spTree>
      <p:nvGrpSpPr>
        <p:cNvPr id="1" name="Shape 115"/>
        <p:cNvGrpSpPr/>
        <p:nvPr/>
      </p:nvGrpSpPr>
      <p:grpSpPr>
        <a:xfrm>
          <a:off x="0" y="0"/>
          <a:ext cx="0" cy="0"/>
          <a:chOff x="0" y="0"/>
          <a:chExt cx="0" cy="0"/>
        </a:xfrm>
      </p:grpSpPr>
      <p:sp>
        <p:nvSpPr>
          <p:cNvPr id="116" name="Google Shape;116;p15"/>
          <p:cNvSpPr/>
          <p:nvPr/>
        </p:nvSpPr>
        <p:spPr>
          <a:xfrm>
            <a:off x="8262972" y="4456289"/>
            <a:ext cx="1177225" cy="1177143"/>
          </a:xfrm>
          <a:custGeom>
            <a:avLst/>
            <a:gdLst/>
            <a:ahLst/>
            <a:cxnLst/>
            <a:rect l="l" t="t" r="r" b="b"/>
            <a:pathLst>
              <a:path w="1941194" h="1941195" extrusionOk="0">
                <a:moveTo>
                  <a:pt x="1294096" y="0"/>
                </a:moveTo>
                <a:lnTo>
                  <a:pt x="1294096" y="1294096"/>
                </a:lnTo>
                <a:lnTo>
                  <a:pt x="0" y="1294096"/>
                </a:lnTo>
                <a:lnTo>
                  <a:pt x="647048" y="1941145"/>
                </a:lnTo>
                <a:lnTo>
                  <a:pt x="1941145" y="1941145"/>
                </a:lnTo>
                <a:lnTo>
                  <a:pt x="1941145" y="647048"/>
                </a:lnTo>
                <a:lnTo>
                  <a:pt x="1294096" y="0"/>
                </a:lnTo>
                <a:close/>
              </a:path>
            </a:pathLst>
          </a:custGeom>
          <a:solidFill>
            <a:srgbClr val="B51C3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117" name="Google Shape;117;p15"/>
          <p:cNvSpPr/>
          <p:nvPr/>
        </p:nvSpPr>
        <p:spPr>
          <a:xfrm>
            <a:off x="2756701" y="1578639"/>
            <a:ext cx="1177225" cy="1177143"/>
          </a:xfrm>
          <a:custGeom>
            <a:avLst/>
            <a:gdLst/>
            <a:ahLst/>
            <a:cxnLst/>
            <a:rect l="l" t="t" r="r" b="b"/>
            <a:pathLst>
              <a:path w="1941195" h="1941195" extrusionOk="0">
                <a:moveTo>
                  <a:pt x="1294096" y="0"/>
                </a:moveTo>
                <a:lnTo>
                  <a:pt x="0" y="0"/>
                </a:lnTo>
                <a:lnTo>
                  <a:pt x="0" y="1294096"/>
                </a:lnTo>
                <a:lnTo>
                  <a:pt x="647048" y="1941145"/>
                </a:lnTo>
                <a:lnTo>
                  <a:pt x="647048" y="647048"/>
                </a:lnTo>
                <a:lnTo>
                  <a:pt x="1941145" y="647048"/>
                </a:lnTo>
                <a:lnTo>
                  <a:pt x="1294096" y="0"/>
                </a:lnTo>
                <a:close/>
              </a:path>
            </a:pathLst>
          </a:custGeom>
          <a:solidFill>
            <a:srgbClr val="B51C3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118" name="Google Shape;118;p15"/>
          <p:cNvSpPr txBox="1">
            <a:spLocks noGrp="1"/>
          </p:cNvSpPr>
          <p:nvPr>
            <p:ph type="body" idx="1"/>
          </p:nvPr>
        </p:nvSpPr>
        <p:spPr>
          <a:xfrm>
            <a:off x="3600608" y="2412429"/>
            <a:ext cx="4995681" cy="2449011"/>
          </a:xfrm>
          <a:prstGeom prst="rect">
            <a:avLst/>
          </a:prstGeom>
          <a:noFill/>
          <a:ln>
            <a:noFill/>
          </a:ln>
        </p:spPr>
        <p:txBody>
          <a:bodyPr spcFirstLastPara="1" wrap="square" lIns="91425" tIns="45700" rIns="91425" bIns="45700" anchor="t" anchorCtr="0">
            <a:noAutofit/>
          </a:bodyPr>
          <a:lstStyle>
            <a:lvl1pPr marL="277240" marR="0" lvl="0" indent="-138619" algn="l" rtl="0">
              <a:spcBef>
                <a:spcPts val="0"/>
              </a:spcBef>
              <a:spcAft>
                <a:spcPts val="0"/>
              </a:spcAft>
              <a:buSzPts val="1400"/>
              <a:buNone/>
              <a:defRPr sz="2729" b="1" i="0" u="none" strike="noStrike" cap="none">
                <a:solidFill>
                  <a:schemeClr val="lt1"/>
                </a:solidFill>
                <a:latin typeface="Arial"/>
                <a:ea typeface="Arial"/>
                <a:cs typeface="Arial"/>
                <a:sym typeface="Arial"/>
              </a:defRPr>
            </a:lvl1pPr>
            <a:lvl2pPr marL="554478" marR="0" lvl="1" indent="-138619" algn="l" rtl="0">
              <a:spcBef>
                <a:spcPts val="0"/>
              </a:spcBef>
              <a:spcAft>
                <a:spcPts val="0"/>
              </a:spcAft>
              <a:buSzPts val="1400"/>
              <a:buNone/>
              <a:defRPr sz="2729" b="1" i="0" u="none" strike="noStrike" cap="none">
                <a:solidFill>
                  <a:schemeClr val="lt1"/>
                </a:solidFill>
                <a:latin typeface="Arial"/>
                <a:ea typeface="Arial"/>
                <a:cs typeface="Arial"/>
                <a:sym typeface="Arial"/>
              </a:defRPr>
            </a:lvl2pPr>
            <a:lvl3pPr marL="831718" marR="0" lvl="2" indent="-138619" algn="l" rtl="0">
              <a:spcBef>
                <a:spcPts val="0"/>
              </a:spcBef>
              <a:spcAft>
                <a:spcPts val="0"/>
              </a:spcAft>
              <a:buSzPts val="1400"/>
              <a:buNone/>
              <a:defRPr sz="2729" b="1" i="0" u="none" strike="noStrike" cap="none">
                <a:solidFill>
                  <a:schemeClr val="lt1"/>
                </a:solidFill>
                <a:latin typeface="Arial"/>
                <a:ea typeface="Arial"/>
                <a:cs typeface="Arial"/>
                <a:sym typeface="Arial"/>
              </a:defRPr>
            </a:lvl3pPr>
            <a:lvl4pPr marL="1108956" marR="0" lvl="3" indent="-138619" algn="l" rtl="0">
              <a:spcBef>
                <a:spcPts val="0"/>
              </a:spcBef>
              <a:spcAft>
                <a:spcPts val="0"/>
              </a:spcAft>
              <a:buSzPts val="1400"/>
              <a:buNone/>
              <a:defRPr sz="2729" b="1" i="0" u="none" strike="noStrike" cap="none">
                <a:solidFill>
                  <a:schemeClr val="lt1"/>
                </a:solidFill>
                <a:latin typeface="Arial"/>
                <a:ea typeface="Arial"/>
                <a:cs typeface="Arial"/>
                <a:sym typeface="Arial"/>
              </a:defRPr>
            </a:lvl4pPr>
            <a:lvl5pPr marL="1386196" marR="0" lvl="4" indent="-138619" algn="l" rtl="0">
              <a:spcBef>
                <a:spcPts val="0"/>
              </a:spcBef>
              <a:spcAft>
                <a:spcPts val="0"/>
              </a:spcAft>
              <a:buSzPts val="1400"/>
              <a:buNone/>
              <a:defRPr sz="2729" b="1" i="0" u="none" strike="noStrike" cap="none">
                <a:solidFill>
                  <a:schemeClr val="lt1"/>
                </a:solidFill>
                <a:latin typeface="Arial"/>
                <a:ea typeface="Arial"/>
                <a:cs typeface="Arial"/>
                <a:sym typeface="Arial"/>
              </a:defRPr>
            </a:lvl5pPr>
            <a:lvl6pPr marL="1663434" marR="0" lvl="5" indent="-138619" algn="l" rtl="0">
              <a:spcBef>
                <a:spcPts val="0"/>
              </a:spcBef>
              <a:spcAft>
                <a:spcPts val="0"/>
              </a:spcAft>
              <a:buSzPts val="1400"/>
              <a:buNone/>
              <a:defRPr sz="1092" b="0" i="0" u="none" strike="noStrike" cap="none">
                <a:latin typeface="Arial"/>
                <a:ea typeface="Arial"/>
                <a:cs typeface="Arial"/>
                <a:sym typeface="Arial"/>
              </a:defRPr>
            </a:lvl6pPr>
            <a:lvl7pPr marL="1940674" marR="0" lvl="6" indent="-138619" algn="l" rtl="0">
              <a:spcBef>
                <a:spcPts val="0"/>
              </a:spcBef>
              <a:spcAft>
                <a:spcPts val="0"/>
              </a:spcAft>
              <a:buSzPts val="1400"/>
              <a:buNone/>
              <a:defRPr sz="1092" b="0" i="0" u="none" strike="noStrike" cap="none">
                <a:latin typeface="Arial"/>
                <a:ea typeface="Arial"/>
                <a:cs typeface="Arial"/>
                <a:sym typeface="Arial"/>
              </a:defRPr>
            </a:lvl7pPr>
            <a:lvl8pPr marL="2217914" marR="0" lvl="7" indent="-138619" algn="l" rtl="0">
              <a:spcBef>
                <a:spcPts val="0"/>
              </a:spcBef>
              <a:spcAft>
                <a:spcPts val="0"/>
              </a:spcAft>
              <a:buSzPts val="1400"/>
              <a:buNone/>
              <a:defRPr sz="1092" b="0" i="0" u="none" strike="noStrike" cap="none">
                <a:latin typeface="Arial"/>
                <a:ea typeface="Arial"/>
                <a:cs typeface="Arial"/>
                <a:sym typeface="Arial"/>
              </a:defRPr>
            </a:lvl8pPr>
            <a:lvl9pPr marL="2495152" marR="0" lvl="8" indent="-138619" algn="l" rtl="0">
              <a:spcBef>
                <a:spcPts val="0"/>
              </a:spcBef>
              <a:spcAft>
                <a:spcPts val="0"/>
              </a:spcAft>
              <a:buSzPts val="1400"/>
              <a:buNone/>
              <a:defRPr sz="1092" b="0" i="0" u="none" strike="noStrike" cap="none">
                <a:latin typeface="Arial"/>
                <a:ea typeface="Arial"/>
                <a:cs typeface="Arial"/>
                <a:sym typeface="Arial"/>
              </a:defRPr>
            </a:lvl9pPr>
          </a:lstStyle>
          <a:p>
            <a:endParaRPr/>
          </a:p>
        </p:txBody>
      </p:sp>
    </p:spTree>
    <p:extLst>
      <p:ext uri="{BB962C8B-B14F-4D97-AF65-F5344CB8AC3E}">
        <p14:creationId xmlns:p14="http://schemas.microsoft.com/office/powerpoint/2010/main" val="107794303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obj">
  <p:cSld name="Title Onl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09496" y="328819"/>
            <a:ext cx="11573011" cy="461987"/>
          </a:xfrm>
        </p:spPr>
        <p:txBody>
          <a:bodyPr lIns="0" tIns="0" rIns="0" bIns="0"/>
          <a:lstStyle>
            <a:lvl1pPr>
              <a:defRPr sz="3003" b="1"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02319161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3581110" y="2409359"/>
            <a:ext cx="5029783" cy="419987"/>
          </a:xfrm>
          <a:prstGeom prst="rect">
            <a:avLst/>
          </a:prstGeom>
        </p:spPr>
        <p:txBody>
          <a:bodyPr wrap="square" lIns="0" tIns="0" rIns="0" bIns="0">
            <a:spAutoFit/>
          </a:bodyPr>
          <a:lstStyle>
            <a:lvl1pPr>
              <a:defRPr sz="2729" b="1" i="0">
                <a:solidFill>
                  <a:schemeClr val="bg1"/>
                </a:solidFill>
                <a:latin typeface="Arial"/>
                <a:cs typeface="Arial"/>
              </a:defRPr>
            </a:lvl1pPr>
          </a:lstStyle>
          <a:p>
            <a:endParaRPr/>
          </a:p>
        </p:txBody>
      </p:sp>
      <p:sp>
        <p:nvSpPr>
          <p:cNvPr id="3" name="Holder 3"/>
          <p:cNvSpPr>
            <a:spLocks noGrp="1"/>
          </p:cNvSpPr>
          <p:nvPr>
            <p:ph type="subTitle" idx="4"/>
          </p:nvPr>
        </p:nvSpPr>
        <p:spPr>
          <a:xfrm>
            <a:off x="1828800" y="3840482"/>
            <a:ext cx="8534400" cy="130645"/>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1238661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373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endParaRPr lang="en-GB"/>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Tree>
    <p:extLst>
      <p:ext uri="{BB962C8B-B14F-4D97-AF65-F5344CB8AC3E}">
        <p14:creationId xmlns:p14="http://schemas.microsoft.com/office/powerpoint/2010/main" val="1990345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Tree>
    <p:extLst>
      <p:ext uri="{BB962C8B-B14F-4D97-AF65-F5344CB8AC3E}">
        <p14:creationId xmlns:p14="http://schemas.microsoft.com/office/powerpoint/2010/main" val="4994019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theme" Target="../theme/theme4.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5" Type="http://schemas.openxmlformats.org/officeDocument/2006/relationships/slideLayout" Target="../slideLayouts/slideLayout52.xml"/><Relationship Id="rId10" Type="http://schemas.openxmlformats.org/officeDocument/2006/relationships/image" Target="../media/image14.png"/><Relationship Id="rId4" Type="http://schemas.openxmlformats.org/officeDocument/2006/relationships/slideLayout" Target="../slideLayouts/slideLayout51.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14.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I:\red-banner.jpg"/>
          <p:cNvPicPr>
            <a:picLocks noChangeAspect="1" noChangeArrowheads="1"/>
          </p:cNvPicPr>
          <p:nvPr userDrawn="1"/>
        </p:nvPicPr>
        <p:blipFill>
          <a:blip r:embed="rId13" cstate="print"/>
          <a:srcRect/>
          <a:stretch>
            <a:fillRect/>
          </a:stretch>
        </p:blipFill>
        <p:spPr bwMode="auto">
          <a:xfrm>
            <a:off x="0" y="1"/>
            <a:ext cx="12192000" cy="1361017"/>
          </a:xfrm>
          <a:prstGeom prst="rect">
            <a:avLst/>
          </a:prstGeom>
          <a:noFill/>
          <a:ln w="9525">
            <a:noFill/>
            <a:miter lim="800000"/>
            <a:headEnd/>
            <a:tailEnd/>
          </a:ln>
        </p:spPr>
      </p:pic>
      <p:sp>
        <p:nvSpPr>
          <p:cNvPr id="1027" name="Rectangle 2"/>
          <p:cNvSpPr>
            <a:spLocks noGrp="1" noChangeArrowheads="1"/>
          </p:cNvSpPr>
          <p:nvPr>
            <p:ph type="title"/>
          </p:nvPr>
        </p:nvSpPr>
        <p:spPr bwMode="auto">
          <a:xfrm>
            <a:off x="334433" y="260351"/>
            <a:ext cx="6527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Title of presentation</a:t>
            </a:r>
          </a:p>
        </p:txBody>
      </p:sp>
      <p:sp>
        <p:nvSpPr>
          <p:cNvPr id="1028" name="Rectangle 3"/>
          <p:cNvSpPr>
            <a:spLocks noGrp="1" noChangeArrowheads="1"/>
          </p:cNvSpPr>
          <p:nvPr>
            <p:ph type="body" idx="1"/>
          </p:nvPr>
        </p:nvSpPr>
        <p:spPr bwMode="auto">
          <a:xfrm>
            <a:off x="334434" y="1892301"/>
            <a:ext cx="11523133" cy="44767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029" name="Picture 3" descr="I:\mydocs\Images\logos\sra-white-logo.png"/>
          <p:cNvPicPr>
            <a:picLocks noChangeAspect="1" noChangeArrowheads="1"/>
          </p:cNvPicPr>
          <p:nvPr userDrawn="1"/>
        </p:nvPicPr>
        <p:blipFill>
          <a:blip r:embed="rId14" cstate="print"/>
          <a:srcRect/>
          <a:stretch>
            <a:fillRect/>
          </a:stretch>
        </p:blipFill>
        <p:spPr bwMode="auto">
          <a:xfrm>
            <a:off x="9552517" y="234952"/>
            <a:ext cx="2207683" cy="882649"/>
          </a:xfrm>
          <a:prstGeom prst="rect">
            <a:avLst/>
          </a:prstGeom>
          <a:noFill/>
          <a:ln w="9525">
            <a:noFill/>
            <a:miter lim="800000"/>
            <a:headEnd/>
            <a:tailEnd/>
          </a:ln>
        </p:spPr>
      </p:pic>
      <p:sp>
        <p:nvSpPr>
          <p:cNvPr id="2" name="Slide Number Placeholder 1">
            <a:extLst>
              <a:ext uri="{FF2B5EF4-FFF2-40B4-BE49-F238E27FC236}">
                <a16:creationId xmlns:a16="http://schemas.microsoft.com/office/drawing/2014/main" id="{EE41A35C-E00E-4B04-97F8-B4BE76AEA5DA}"/>
              </a:ext>
            </a:extLst>
          </p:cNvPr>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71556916-3026-4832-9292-F5DD05CE6D2D}" type="slidenum">
              <a:rPr lang="en-GB" smtClean="0"/>
              <a:t>‹#›</a:t>
            </a:fld>
            <a:endParaRPr lang="en-GB"/>
          </a:p>
        </p:txBody>
      </p:sp>
      <p:sp>
        <p:nvSpPr>
          <p:cNvPr id="4" name="TextBox 3">
            <a:extLst>
              <a:ext uri="{FF2B5EF4-FFF2-40B4-BE49-F238E27FC236}">
                <a16:creationId xmlns:a16="http://schemas.microsoft.com/office/drawing/2014/main" id="{909A6F31-1567-F6A4-77F1-D97BAFC8FDEF}"/>
              </a:ext>
            </a:extLst>
          </p:cNvPr>
          <p:cNvSpPr txBox="1"/>
          <p:nvPr>
            <p:extLst>
              <p:ext uri="{1162E1C5-73C7-4A58-AE30-91384D911F3F}">
                <p184:classification xmlns:p184="http://schemas.microsoft.com/office/powerpoint/2018/4/main" val="hdr"/>
              </p:ext>
            </p:extLst>
          </p:nvPr>
        </p:nvSpPr>
        <p:spPr>
          <a:xfrm>
            <a:off x="5494338" y="0"/>
            <a:ext cx="1241425" cy="167640"/>
          </a:xfrm>
          <a:prstGeom prst="rect">
            <a:avLst/>
          </a:prstGeom>
        </p:spPr>
        <p:txBody>
          <a:bodyPr horzOverflow="overflow" lIns="0" tIns="0" rIns="0" bIns="0">
            <a:spAutoFit/>
          </a:bodyPr>
          <a:lstStyle/>
          <a:p>
            <a:pPr algn="l"/>
            <a:r>
              <a:rPr lang="en-GB" sz="1100">
                <a:solidFill>
                  <a:srgbClr val="000000"/>
                </a:solidFill>
                <a:latin typeface="Arial" panose="020B0604020202020204" pitchFamily="34" charset="0"/>
                <a:cs typeface="Arial" panose="020B0604020202020204" pitchFamily="34" charset="0"/>
              </a:rPr>
              <a:t>Sensitivity: General</a:t>
            </a:r>
          </a:p>
        </p:txBody>
      </p:sp>
    </p:spTree>
    <p:extLst>
      <p:ext uri="{BB962C8B-B14F-4D97-AF65-F5344CB8AC3E}">
        <p14:creationId xmlns:p14="http://schemas.microsoft.com/office/powerpoint/2010/main" val="31933056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fontAlgn="base" hangingPunct="1">
        <a:spcBef>
          <a:spcPct val="0"/>
        </a:spcBef>
        <a:spcAft>
          <a:spcPct val="0"/>
        </a:spcAft>
        <a:defRPr sz="4267">
          <a:solidFill>
            <a:schemeClr val="bg1"/>
          </a:solidFill>
          <a:latin typeface="+mj-lt"/>
          <a:ea typeface="ＭＳ Ｐゴシック" charset="0"/>
          <a:cs typeface="ＭＳ Ｐゴシック" charset="0"/>
        </a:defRPr>
      </a:lvl1pPr>
      <a:lvl2pPr algn="l" rtl="0" eaLnBrk="1" fontAlgn="base" hangingPunct="1">
        <a:spcBef>
          <a:spcPct val="0"/>
        </a:spcBef>
        <a:spcAft>
          <a:spcPct val="0"/>
        </a:spcAft>
        <a:defRPr sz="4267">
          <a:solidFill>
            <a:schemeClr val="bg1"/>
          </a:solidFill>
          <a:latin typeface="Arial" charset="0"/>
          <a:ea typeface="ＭＳ Ｐゴシック" charset="0"/>
          <a:cs typeface="ＭＳ Ｐゴシック" charset="0"/>
        </a:defRPr>
      </a:lvl2pPr>
      <a:lvl3pPr algn="l" rtl="0" eaLnBrk="1" fontAlgn="base" hangingPunct="1">
        <a:spcBef>
          <a:spcPct val="0"/>
        </a:spcBef>
        <a:spcAft>
          <a:spcPct val="0"/>
        </a:spcAft>
        <a:defRPr sz="4267">
          <a:solidFill>
            <a:schemeClr val="bg1"/>
          </a:solidFill>
          <a:latin typeface="Arial" charset="0"/>
          <a:ea typeface="ＭＳ Ｐゴシック" charset="0"/>
          <a:cs typeface="ＭＳ Ｐゴシック" charset="0"/>
        </a:defRPr>
      </a:lvl3pPr>
      <a:lvl4pPr algn="l" rtl="0" eaLnBrk="1" fontAlgn="base" hangingPunct="1">
        <a:spcBef>
          <a:spcPct val="0"/>
        </a:spcBef>
        <a:spcAft>
          <a:spcPct val="0"/>
        </a:spcAft>
        <a:defRPr sz="4267">
          <a:solidFill>
            <a:schemeClr val="bg1"/>
          </a:solidFill>
          <a:latin typeface="Arial" charset="0"/>
          <a:ea typeface="ＭＳ Ｐゴシック" charset="0"/>
          <a:cs typeface="ＭＳ Ｐゴシック" charset="0"/>
        </a:defRPr>
      </a:lvl4pPr>
      <a:lvl5pPr algn="l" rtl="0" eaLnBrk="1" fontAlgn="base" hangingPunct="1">
        <a:spcBef>
          <a:spcPct val="0"/>
        </a:spcBef>
        <a:spcAft>
          <a:spcPct val="0"/>
        </a:spcAft>
        <a:defRPr sz="4267">
          <a:solidFill>
            <a:schemeClr val="bg1"/>
          </a:solidFill>
          <a:latin typeface="Arial" charset="0"/>
          <a:ea typeface="ＭＳ Ｐゴシック" charset="0"/>
          <a:cs typeface="ＭＳ Ｐゴシック" charset="0"/>
        </a:defRPr>
      </a:lvl5pPr>
      <a:lvl6pPr marL="609585" algn="l" rtl="0" eaLnBrk="1" fontAlgn="base" hangingPunct="1">
        <a:spcBef>
          <a:spcPct val="0"/>
        </a:spcBef>
        <a:spcAft>
          <a:spcPct val="0"/>
        </a:spcAft>
        <a:defRPr sz="4267">
          <a:solidFill>
            <a:schemeClr val="tx2"/>
          </a:solidFill>
          <a:latin typeface="Arial" charset="0"/>
        </a:defRPr>
      </a:lvl6pPr>
      <a:lvl7pPr marL="1219170" algn="l" rtl="0" eaLnBrk="1" fontAlgn="base" hangingPunct="1">
        <a:spcBef>
          <a:spcPct val="0"/>
        </a:spcBef>
        <a:spcAft>
          <a:spcPct val="0"/>
        </a:spcAft>
        <a:defRPr sz="4267">
          <a:solidFill>
            <a:schemeClr val="tx2"/>
          </a:solidFill>
          <a:latin typeface="Arial" charset="0"/>
        </a:defRPr>
      </a:lvl7pPr>
      <a:lvl8pPr marL="1828754" algn="l" rtl="0" eaLnBrk="1" fontAlgn="base" hangingPunct="1">
        <a:spcBef>
          <a:spcPct val="0"/>
        </a:spcBef>
        <a:spcAft>
          <a:spcPct val="0"/>
        </a:spcAft>
        <a:defRPr sz="4267">
          <a:solidFill>
            <a:schemeClr val="tx2"/>
          </a:solidFill>
          <a:latin typeface="Arial" charset="0"/>
        </a:defRPr>
      </a:lvl8pPr>
      <a:lvl9pPr marL="2438339" algn="l" rtl="0" eaLnBrk="1" fontAlgn="base" hangingPunct="1">
        <a:spcBef>
          <a:spcPct val="0"/>
        </a:spcBef>
        <a:spcAft>
          <a:spcPct val="0"/>
        </a:spcAft>
        <a:defRPr sz="4267">
          <a:solidFill>
            <a:schemeClr val="tx2"/>
          </a:solidFill>
          <a:latin typeface="Arial" charset="0"/>
        </a:defRPr>
      </a:lvl9pPr>
    </p:titleStyle>
    <p:bodyStyle>
      <a:lvl1pPr marL="457189" indent="-457189" algn="l" rtl="0" eaLnBrk="1" fontAlgn="base" hangingPunct="1">
        <a:spcBef>
          <a:spcPct val="20000"/>
        </a:spcBef>
        <a:spcAft>
          <a:spcPct val="0"/>
        </a:spcAft>
        <a:buClr>
          <a:srgbClr val="9E1B34"/>
        </a:buClr>
        <a:buChar char="•"/>
        <a:defRPr sz="3733">
          <a:solidFill>
            <a:srgbClr val="262626"/>
          </a:solidFill>
          <a:latin typeface="+mn-lt"/>
          <a:ea typeface="ＭＳ Ｐゴシック" charset="0"/>
          <a:cs typeface="ＭＳ Ｐゴシック" charset="0"/>
        </a:defRPr>
      </a:lvl1pPr>
      <a:lvl2pPr marL="990575" indent="-380990" algn="l" rtl="0" eaLnBrk="1" fontAlgn="base" hangingPunct="1">
        <a:spcBef>
          <a:spcPct val="20000"/>
        </a:spcBef>
        <a:spcAft>
          <a:spcPct val="0"/>
        </a:spcAft>
        <a:buClr>
          <a:srgbClr val="9E1B34"/>
        </a:buClr>
        <a:buChar char="–"/>
        <a:defRPr sz="3200">
          <a:solidFill>
            <a:srgbClr val="262626"/>
          </a:solidFill>
          <a:latin typeface="+mn-lt"/>
          <a:ea typeface="ＭＳ Ｐゴシック" charset="0"/>
        </a:defRPr>
      </a:lvl2pPr>
      <a:lvl3pPr marL="1523962" indent="-304792" algn="l" rtl="0" eaLnBrk="1" fontAlgn="base" hangingPunct="1">
        <a:spcBef>
          <a:spcPct val="20000"/>
        </a:spcBef>
        <a:spcAft>
          <a:spcPct val="0"/>
        </a:spcAft>
        <a:buClr>
          <a:srgbClr val="9E1B34"/>
        </a:buClr>
        <a:buChar char="•"/>
        <a:defRPr sz="2667">
          <a:solidFill>
            <a:srgbClr val="262626"/>
          </a:solidFill>
          <a:latin typeface="+mn-lt"/>
          <a:ea typeface="ＭＳ Ｐゴシック" charset="0"/>
        </a:defRPr>
      </a:lvl3pPr>
      <a:lvl4pPr marL="2133547" indent="-304792" algn="l" rtl="0" eaLnBrk="1" fontAlgn="base" hangingPunct="1">
        <a:spcBef>
          <a:spcPct val="20000"/>
        </a:spcBef>
        <a:spcAft>
          <a:spcPct val="0"/>
        </a:spcAft>
        <a:buClr>
          <a:srgbClr val="9E1B34"/>
        </a:buClr>
        <a:buChar char="–"/>
        <a:defRPr>
          <a:solidFill>
            <a:srgbClr val="262626"/>
          </a:solidFill>
          <a:latin typeface="+mn-lt"/>
          <a:ea typeface="ＭＳ Ｐゴシック" charset="0"/>
        </a:defRPr>
      </a:lvl4pPr>
      <a:lvl5pPr marL="2743131" indent="-304792" algn="l" rtl="0" eaLnBrk="1" fontAlgn="base" hangingPunct="1">
        <a:spcBef>
          <a:spcPct val="20000"/>
        </a:spcBef>
        <a:spcAft>
          <a:spcPct val="0"/>
        </a:spcAft>
        <a:buClr>
          <a:srgbClr val="9E1B34"/>
        </a:buClr>
        <a:buChar char="»"/>
        <a:defRPr sz="2133">
          <a:solidFill>
            <a:srgbClr val="262626"/>
          </a:solidFill>
          <a:latin typeface="+mn-lt"/>
          <a:ea typeface="ＭＳ Ｐゴシック" charset="0"/>
        </a:defRPr>
      </a:lvl5pPr>
      <a:lvl6pPr marL="3352716" indent="-304792" algn="l" rtl="0" eaLnBrk="1" fontAlgn="base" hangingPunct="1">
        <a:spcBef>
          <a:spcPct val="20000"/>
        </a:spcBef>
        <a:spcAft>
          <a:spcPct val="0"/>
        </a:spcAft>
        <a:buClr>
          <a:srgbClr val="9E1B34"/>
        </a:buClr>
        <a:buChar char="»"/>
        <a:defRPr sz="2133">
          <a:solidFill>
            <a:schemeClr val="tx1"/>
          </a:solidFill>
          <a:latin typeface="+mn-lt"/>
        </a:defRPr>
      </a:lvl6pPr>
      <a:lvl7pPr marL="3962301" indent="-304792" algn="l" rtl="0" eaLnBrk="1" fontAlgn="base" hangingPunct="1">
        <a:spcBef>
          <a:spcPct val="20000"/>
        </a:spcBef>
        <a:spcAft>
          <a:spcPct val="0"/>
        </a:spcAft>
        <a:buClr>
          <a:srgbClr val="9E1B34"/>
        </a:buClr>
        <a:buChar char="»"/>
        <a:defRPr sz="2133">
          <a:solidFill>
            <a:schemeClr val="tx1"/>
          </a:solidFill>
          <a:latin typeface="+mn-lt"/>
        </a:defRPr>
      </a:lvl7pPr>
      <a:lvl8pPr marL="4571886" indent="-304792" algn="l" rtl="0" eaLnBrk="1" fontAlgn="base" hangingPunct="1">
        <a:spcBef>
          <a:spcPct val="20000"/>
        </a:spcBef>
        <a:spcAft>
          <a:spcPct val="0"/>
        </a:spcAft>
        <a:buClr>
          <a:srgbClr val="9E1B34"/>
        </a:buClr>
        <a:buChar char="»"/>
        <a:defRPr sz="2133">
          <a:solidFill>
            <a:schemeClr val="tx1"/>
          </a:solidFill>
          <a:latin typeface="+mn-lt"/>
        </a:defRPr>
      </a:lvl8pPr>
      <a:lvl9pPr marL="5181470" indent="-304792" algn="l" rtl="0" eaLnBrk="1" fontAlgn="base" hangingPunct="1">
        <a:spcBef>
          <a:spcPct val="20000"/>
        </a:spcBef>
        <a:spcAft>
          <a:spcPct val="0"/>
        </a:spcAft>
        <a:buClr>
          <a:srgbClr val="9E1B34"/>
        </a:buClr>
        <a:buChar char="»"/>
        <a:defRPr sz="2133">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7361C8-4087-E13D-FF34-DCD47AF3D0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5A76925-AC30-4D6D-E308-2E2FCB6FEE0E}"/>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C4DA933-053B-3573-26D1-17A6CD1BF889}"/>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040F65-1BDC-4F35-82AD-78360447D08D}" type="datetimeFigureOut">
              <a:rPr lang="en-GB" smtClean="0"/>
              <a:t>02/12/2022</a:t>
            </a:fld>
            <a:endParaRPr lang="en-GB"/>
          </a:p>
        </p:txBody>
      </p:sp>
      <p:sp>
        <p:nvSpPr>
          <p:cNvPr id="5" name="Footer Placeholder 4">
            <a:extLst>
              <a:ext uri="{FF2B5EF4-FFF2-40B4-BE49-F238E27FC236}">
                <a16:creationId xmlns:a16="http://schemas.microsoft.com/office/drawing/2014/main" id="{F806B5A4-8B8B-DAFA-B694-389E7D4973AD}"/>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E4CCD68-4BBF-E8EF-BD12-5D706FA4FF9A}"/>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11041B-ED11-41AC-81F5-9FE6C0F70FC8}" type="slidenum">
              <a:rPr lang="en-GB" smtClean="0"/>
              <a:t>‹#›</a:t>
            </a:fld>
            <a:endParaRPr lang="en-GB"/>
          </a:p>
        </p:txBody>
      </p:sp>
      <p:sp>
        <p:nvSpPr>
          <p:cNvPr id="8" name="TextBox 7">
            <a:extLst>
              <a:ext uri="{FF2B5EF4-FFF2-40B4-BE49-F238E27FC236}">
                <a16:creationId xmlns:a16="http://schemas.microsoft.com/office/drawing/2014/main" id="{DE03704A-1C37-A0F4-5075-8FD9DD6A94D3}"/>
              </a:ext>
            </a:extLst>
          </p:cNvPr>
          <p:cNvSpPr txBox="1"/>
          <p:nvPr>
            <p:extLst>
              <p:ext uri="{1162E1C5-73C7-4A58-AE30-91384D911F3F}">
                <p184:classification xmlns:p184="http://schemas.microsoft.com/office/powerpoint/2018/4/main" val="hdr"/>
              </p:ext>
            </p:extLst>
          </p:nvPr>
        </p:nvSpPr>
        <p:spPr>
          <a:xfrm>
            <a:off x="5494338" y="0"/>
            <a:ext cx="1241425" cy="167640"/>
          </a:xfrm>
          <a:prstGeom prst="rect">
            <a:avLst/>
          </a:prstGeom>
        </p:spPr>
        <p:txBody>
          <a:bodyPr horzOverflow="overflow" lIns="0" tIns="0" rIns="0" bIns="0">
            <a:spAutoFit/>
          </a:bodyPr>
          <a:lstStyle/>
          <a:p>
            <a:pPr algn="l"/>
            <a:r>
              <a:rPr lang="en-GB" sz="1100">
                <a:solidFill>
                  <a:srgbClr val="000000"/>
                </a:solidFill>
                <a:latin typeface="Arial" panose="020B0604020202020204" pitchFamily="34" charset="0"/>
                <a:cs typeface="Arial" panose="020B0604020202020204" pitchFamily="34" charset="0"/>
              </a:rPr>
              <a:t>Sensitivity: General</a:t>
            </a:r>
          </a:p>
        </p:txBody>
      </p:sp>
    </p:spTree>
    <p:extLst>
      <p:ext uri="{BB962C8B-B14F-4D97-AF65-F5344CB8AC3E}">
        <p14:creationId xmlns:p14="http://schemas.microsoft.com/office/powerpoint/2010/main" val="240435410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2080" y="284401"/>
            <a:ext cx="8112621" cy="492443"/>
          </a:xfrm>
          <a:prstGeom prst="rect">
            <a:avLst/>
          </a:prstGeom>
        </p:spPr>
        <p:txBody>
          <a:bodyPr vert="horz" wrap="square" lIns="0" tIns="0" rIns="0" bIns="0" rtlCol="0" anchor="t" anchorCtr="0">
            <a:spAutoFit/>
          </a:bodyPr>
          <a:lstStyle/>
          <a:p>
            <a:r>
              <a:rPr lang="en-GB"/>
              <a:t>Click to edit Master title style</a:t>
            </a:r>
          </a:p>
        </p:txBody>
      </p:sp>
      <p:sp>
        <p:nvSpPr>
          <p:cNvPr id="3" name="Text Placeholder 2"/>
          <p:cNvSpPr>
            <a:spLocks noGrp="1"/>
          </p:cNvSpPr>
          <p:nvPr>
            <p:ph type="body" idx="1"/>
          </p:nvPr>
        </p:nvSpPr>
        <p:spPr>
          <a:xfrm>
            <a:off x="612487" y="1651249"/>
            <a:ext cx="10967028" cy="4289643"/>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Footer Placeholder 4"/>
          <p:cNvSpPr>
            <a:spLocks noGrp="1"/>
          </p:cNvSpPr>
          <p:nvPr>
            <p:ph type="ftr" sz="quarter" idx="3"/>
          </p:nvPr>
        </p:nvSpPr>
        <p:spPr>
          <a:xfrm>
            <a:off x="1044545" y="6218092"/>
            <a:ext cx="8461948" cy="184667"/>
          </a:xfrm>
          <a:prstGeom prst="rect">
            <a:avLst/>
          </a:prstGeom>
        </p:spPr>
        <p:txBody>
          <a:bodyPr vert="horz" wrap="square" lIns="0" tIns="0" rIns="0" bIns="0" rtlCol="0" anchor="t" anchorCtr="0">
            <a:spAutoFit/>
          </a:bodyPr>
          <a:lstStyle>
            <a:lvl1pPr algn="l">
              <a:defRPr sz="1200">
                <a:solidFill>
                  <a:srgbClr val="6F6F6F"/>
                </a:solidFill>
                <a:latin typeface="+mj-lt"/>
              </a:defRPr>
            </a:lvl1pPr>
          </a:lstStyle>
          <a:p>
            <a:endParaRPr lang="en-GB"/>
          </a:p>
        </p:txBody>
      </p:sp>
      <p:sp>
        <p:nvSpPr>
          <p:cNvPr id="6" name="Slide Number Placeholder 5"/>
          <p:cNvSpPr>
            <a:spLocks noGrp="1"/>
          </p:cNvSpPr>
          <p:nvPr>
            <p:ph type="sldNum" sz="quarter" idx="4"/>
          </p:nvPr>
        </p:nvSpPr>
        <p:spPr>
          <a:xfrm>
            <a:off x="612485" y="6218092"/>
            <a:ext cx="432056" cy="184667"/>
          </a:xfrm>
          <a:prstGeom prst="rect">
            <a:avLst/>
          </a:prstGeom>
        </p:spPr>
        <p:txBody>
          <a:bodyPr vert="horz" lIns="0" tIns="0" rIns="0" bIns="0" rtlCol="0" anchor="t" anchorCtr="0">
            <a:spAutoFit/>
          </a:bodyPr>
          <a:lstStyle>
            <a:lvl1pPr algn="l">
              <a:defRPr sz="1200">
                <a:solidFill>
                  <a:schemeClr val="accent2"/>
                </a:solidFill>
              </a:defRPr>
            </a:lvl1pPr>
          </a:lstStyle>
          <a:p>
            <a:fld id="{2BDD42AE-8D91-4050-82F0-E46E548588BD}" type="slidenum">
              <a:rPr lang="en-GB" smtClean="0"/>
              <a:t>‹#›</a:t>
            </a:fld>
            <a:endParaRPr lang="en-GB"/>
          </a:p>
        </p:txBody>
      </p:sp>
      <p:sp>
        <p:nvSpPr>
          <p:cNvPr id="7" name="TextBox 6">
            <a:extLst>
              <a:ext uri="{FF2B5EF4-FFF2-40B4-BE49-F238E27FC236}">
                <a16:creationId xmlns:a16="http://schemas.microsoft.com/office/drawing/2014/main" id="{BDC51B6D-D4D4-AAAF-873E-F7444BFF387D}"/>
              </a:ext>
            </a:extLst>
          </p:cNvPr>
          <p:cNvSpPr txBox="1"/>
          <p:nvPr>
            <p:extLst>
              <p:ext uri="{1162E1C5-73C7-4A58-AE30-91384D911F3F}">
                <p184:classification xmlns:p184="http://schemas.microsoft.com/office/powerpoint/2018/4/main" val="hdr"/>
              </p:ext>
            </p:extLst>
          </p:nvPr>
        </p:nvSpPr>
        <p:spPr>
          <a:xfrm>
            <a:off x="5494338" y="0"/>
            <a:ext cx="1241425" cy="167640"/>
          </a:xfrm>
          <a:prstGeom prst="rect">
            <a:avLst/>
          </a:prstGeom>
        </p:spPr>
        <p:txBody>
          <a:bodyPr horzOverflow="overflow" lIns="0" tIns="0" rIns="0" bIns="0">
            <a:spAutoFit/>
          </a:bodyPr>
          <a:lstStyle/>
          <a:p>
            <a:pPr algn="l"/>
            <a:r>
              <a:rPr lang="en-GB" sz="1100">
                <a:solidFill>
                  <a:srgbClr val="000000"/>
                </a:solidFill>
                <a:latin typeface="Arial" panose="020B0604020202020204" pitchFamily="34" charset="0"/>
                <a:cs typeface="Arial" panose="020B0604020202020204" pitchFamily="34" charset="0"/>
              </a:rPr>
              <a:t>Sensitivity: General</a:t>
            </a:r>
          </a:p>
        </p:txBody>
      </p:sp>
    </p:spTree>
    <p:extLst>
      <p:ext uri="{BB962C8B-B14F-4D97-AF65-F5344CB8AC3E}">
        <p14:creationId xmlns:p14="http://schemas.microsoft.com/office/powerpoint/2010/main" val="189636564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286" rtl="0" eaLnBrk="1" latinLnBrk="0" hangingPunct="1">
        <a:spcBef>
          <a:spcPct val="0"/>
        </a:spcBef>
        <a:buNone/>
        <a:defRPr sz="3200" kern="1200">
          <a:solidFill>
            <a:schemeClr val="accent2"/>
          </a:solidFill>
          <a:latin typeface="+mj-lt"/>
          <a:ea typeface="+mj-ea"/>
          <a:cs typeface="+mj-cs"/>
        </a:defRPr>
      </a:lvl1pPr>
    </p:titleStyle>
    <p:bodyStyle>
      <a:lvl1pPr marL="228594" indent="-228594" algn="l" defTabSz="914286" rtl="0" eaLnBrk="1" latinLnBrk="0" hangingPunct="1">
        <a:lnSpc>
          <a:spcPct val="120000"/>
        </a:lnSpc>
        <a:spcBef>
          <a:spcPts val="1200"/>
        </a:spcBef>
        <a:buFont typeface="Arial"/>
        <a:buChar char="•"/>
        <a:defRPr sz="1333" kern="1200">
          <a:solidFill>
            <a:schemeClr val="accent2"/>
          </a:solidFill>
          <a:latin typeface="+mn-lt"/>
          <a:ea typeface="+mn-ea"/>
          <a:cs typeface="+mn-cs"/>
        </a:defRPr>
      </a:lvl1pPr>
      <a:lvl2pPr marL="444568" indent="-228594" algn="l" defTabSz="914286" rtl="0" eaLnBrk="1" latinLnBrk="0" hangingPunct="1">
        <a:lnSpc>
          <a:spcPct val="120000"/>
        </a:lnSpc>
        <a:spcBef>
          <a:spcPts val="1200"/>
        </a:spcBef>
        <a:buFont typeface="Arial"/>
        <a:buChar char="•"/>
        <a:defRPr sz="1333" b="0" kern="1200">
          <a:solidFill>
            <a:schemeClr val="tx2"/>
          </a:solidFill>
          <a:latin typeface="+mn-lt"/>
          <a:ea typeface="+mn-ea"/>
          <a:cs typeface="+mn-cs"/>
        </a:defRPr>
      </a:lvl2pPr>
      <a:lvl3pPr marL="660539" indent="-228594" algn="l" defTabSz="914286" rtl="0" eaLnBrk="1" latinLnBrk="0" hangingPunct="1">
        <a:lnSpc>
          <a:spcPct val="120000"/>
        </a:lnSpc>
        <a:spcBef>
          <a:spcPts val="0"/>
        </a:spcBef>
        <a:buFont typeface="Arial"/>
        <a:buChar char="•"/>
        <a:defRPr sz="1333" b="0" kern="1200">
          <a:solidFill>
            <a:schemeClr val="tx2"/>
          </a:solidFill>
          <a:latin typeface="+mj-lt"/>
          <a:ea typeface="+mn-ea"/>
          <a:cs typeface="+mn-cs"/>
        </a:defRPr>
      </a:lvl3pPr>
      <a:lvl4pPr marL="0" indent="0" algn="l" defTabSz="914286" rtl="0" eaLnBrk="1" latinLnBrk="0" hangingPunct="1">
        <a:lnSpc>
          <a:spcPct val="120000"/>
        </a:lnSpc>
        <a:spcBef>
          <a:spcPts val="1200"/>
        </a:spcBef>
        <a:buFont typeface="Arial" panose="020B0604020202020204" pitchFamily="34" charset="0"/>
        <a:buNone/>
        <a:defRPr sz="1333" b="0" kern="1200">
          <a:solidFill>
            <a:schemeClr val="tx2"/>
          </a:solidFill>
          <a:latin typeface="+mn-lt"/>
          <a:ea typeface="+mn-ea"/>
          <a:cs typeface="+mn-cs"/>
        </a:defRPr>
      </a:lvl4pPr>
      <a:lvl5pPr marL="0" indent="0" algn="l" defTabSz="914286" rtl="0" eaLnBrk="1" latinLnBrk="0" hangingPunct="1">
        <a:lnSpc>
          <a:spcPct val="120000"/>
        </a:lnSpc>
        <a:spcBef>
          <a:spcPts val="0"/>
        </a:spcBef>
        <a:buFont typeface="Arial" panose="020B0604020202020204" pitchFamily="34" charset="0"/>
        <a:buNone/>
        <a:defRPr sz="1333" b="0" kern="1200">
          <a:solidFill>
            <a:schemeClr val="tx2"/>
          </a:solidFill>
          <a:latin typeface="+mn-lt"/>
          <a:ea typeface="+mn-ea"/>
          <a:cs typeface="+mn-cs"/>
        </a:defRPr>
      </a:lvl5pPr>
      <a:lvl6pPr marL="2514286" indent="-228572" algn="l" defTabSz="91428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28" indent="-228572" algn="l" defTabSz="91428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572" indent="-228572" algn="l" defTabSz="91428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14" indent="-228572" algn="l" defTabSz="91428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86" rtl="0" eaLnBrk="1" latinLnBrk="0" hangingPunct="1">
        <a:defRPr sz="1867" kern="1200">
          <a:solidFill>
            <a:schemeClr val="tx1"/>
          </a:solidFill>
          <a:latin typeface="+mn-lt"/>
          <a:ea typeface="+mn-ea"/>
          <a:cs typeface="+mn-cs"/>
        </a:defRPr>
      </a:lvl1pPr>
      <a:lvl2pPr marL="457143" algn="l" defTabSz="914286" rtl="0" eaLnBrk="1" latinLnBrk="0" hangingPunct="1">
        <a:defRPr sz="1867" kern="1200">
          <a:solidFill>
            <a:schemeClr val="tx1"/>
          </a:solidFill>
          <a:latin typeface="+mn-lt"/>
          <a:ea typeface="+mn-ea"/>
          <a:cs typeface="+mn-cs"/>
        </a:defRPr>
      </a:lvl2pPr>
      <a:lvl3pPr marL="914286" algn="l" defTabSz="914286" rtl="0" eaLnBrk="1" latinLnBrk="0" hangingPunct="1">
        <a:defRPr sz="1867" kern="1200">
          <a:solidFill>
            <a:schemeClr val="tx1"/>
          </a:solidFill>
          <a:latin typeface="+mn-lt"/>
          <a:ea typeface="+mn-ea"/>
          <a:cs typeface="+mn-cs"/>
        </a:defRPr>
      </a:lvl3pPr>
      <a:lvl4pPr marL="1371428" algn="l" defTabSz="914286" rtl="0" eaLnBrk="1" latinLnBrk="0" hangingPunct="1">
        <a:defRPr sz="1867" kern="1200">
          <a:solidFill>
            <a:schemeClr val="tx1"/>
          </a:solidFill>
          <a:latin typeface="+mn-lt"/>
          <a:ea typeface="+mn-ea"/>
          <a:cs typeface="+mn-cs"/>
        </a:defRPr>
      </a:lvl4pPr>
      <a:lvl5pPr marL="1828572" algn="l" defTabSz="914286" rtl="0" eaLnBrk="1" latinLnBrk="0" hangingPunct="1">
        <a:defRPr sz="1867" kern="1200">
          <a:solidFill>
            <a:schemeClr val="tx1"/>
          </a:solidFill>
          <a:latin typeface="+mn-lt"/>
          <a:ea typeface="+mn-ea"/>
          <a:cs typeface="+mn-cs"/>
        </a:defRPr>
      </a:lvl5pPr>
      <a:lvl6pPr marL="2285714" algn="l" defTabSz="914286" rtl="0" eaLnBrk="1" latinLnBrk="0" hangingPunct="1">
        <a:defRPr sz="1867" kern="1200">
          <a:solidFill>
            <a:schemeClr val="tx1"/>
          </a:solidFill>
          <a:latin typeface="+mn-lt"/>
          <a:ea typeface="+mn-ea"/>
          <a:cs typeface="+mn-cs"/>
        </a:defRPr>
      </a:lvl6pPr>
      <a:lvl7pPr marL="2742858" algn="l" defTabSz="914286" rtl="0" eaLnBrk="1" latinLnBrk="0" hangingPunct="1">
        <a:defRPr sz="1867" kern="1200">
          <a:solidFill>
            <a:schemeClr val="tx1"/>
          </a:solidFill>
          <a:latin typeface="+mn-lt"/>
          <a:ea typeface="+mn-ea"/>
          <a:cs typeface="+mn-cs"/>
        </a:defRPr>
      </a:lvl7pPr>
      <a:lvl8pPr marL="3200000" algn="l" defTabSz="914286" rtl="0" eaLnBrk="1" latinLnBrk="0" hangingPunct="1">
        <a:defRPr sz="1867" kern="1200">
          <a:solidFill>
            <a:schemeClr val="tx1"/>
          </a:solidFill>
          <a:latin typeface="+mn-lt"/>
          <a:ea typeface="+mn-ea"/>
          <a:cs typeface="+mn-cs"/>
        </a:defRPr>
      </a:lvl8pPr>
      <a:lvl9pPr marL="3657143" algn="l" defTabSz="914286" rtl="0" eaLnBrk="1" latinLnBrk="0" hangingPunct="1">
        <a:defRPr sz="1867"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A72329-48E8-35E1-2B1A-C52B3D31AC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23702EF-57ED-AB67-3068-189B6E2646F0}"/>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2340ED1-C9B4-E573-5E67-23A191BABFF3}"/>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BF124B-06EB-4E34-A68D-4D2B8225B075}" type="datetimeFigureOut">
              <a:rPr lang="en-GB" smtClean="0"/>
              <a:t>02/12/2022</a:t>
            </a:fld>
            <a:endParaRPr lang="en-GB"/>
          </a:p>
        </p:txBody>
      </p:sp>
      <p:sp>
        <p:nvSpPr>
          <p:cNvPr id="5" name="Footer Placeholder 4">
            <a:extLst>
              <a:ext uri="{FF2B5EF4-FFF2-40B4-BE49-F238E27FC236}">
                <a16:creationId xmlns:a16="http://schemas.microsoft.com/office/drawing/2014/main" id="{040D84C8-52DD-DEF2-C861-DF8A9EF8B656}"/>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01AF1A2-2AF1-D9CD-4B74-9458EB9E0CEA}"/>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760DB8-FDA7-4373-8801-66351E66AC77}" type="slidenum">
              <a:rPr lang="en-GB" smtClean="0"/>
              <a:t>‹#›</a:t>
            </a:fld>
            <a:endParaRPr lang="en-GB"/>
          </a:p>
        </p:txBody>
      </p:sp>
      <p:sp>
        <p:nvSpPr>
          <p:cNvPr id="8" name="TextBox 7">
            <a:extLst>
              <a:ext uri="{FF2B5EF4-FFF2-40B4-BE49-F238E27FC236}">
                <a16:creationId xmlns:a16="http://schemas.microsoft.com/office/drawing/2014/main" id="{2046EA36-8307-126E-D7D5-6E614A71DC54}"/>
              </a:ext>
            </a:extLst>
          </p:cNvPr>
          <p:cNvSpPr txBox="1"/>
          <p:nvPr>
            <p:extLst>
              <p:ext uri="{1162E1C5-73C7-4A58-AE30-91384D911F3F}">
                <p184:classification xmlns:p184="http://schemas.microsoft.com/office/powerpoint/2018/4/main" val="hdr"/>
              </p:ext>
            </p:extLst>
          </p:nvPr>
        </p:nvSpPr>
        <p:spPr>
          <a:xfrm>
            <a:off x="5494338" y="0"/>
            <a:ext cx="1241425" cy="167640"/>
          </a:xfrm>
          <a:prstGeom prst="rect">
            <a:avLst/>
          </a:prstGeom>
        </p:spPr>
        <p:txBody>
          <a:bodyPr horzOverflow="overflow" lIns="0" tIns="0" rIns="0" bIns="0">
            <a:spAutoFit/>
          </a:bodyPr>
          <a:lstStyle/>
          <a:p>
            <a:pPr algn="l"/>
            <a:r>
              <a:rPr lang="en-GB" sz="1100">
                <a:solidFill>
                  <a:srgbClr val="000000"/>
                </a:solidFill>
                <a:latin typeface="Arial" panose="020B0604020202020204" pitchFamily="34" charset="0"/>
                <a:cs typeface="Arial" panose="020B0604020202020204" pitchFamily="34" charset="0"/>
              </a:rPr>
              <a:t>Sensitivity: General</a:t>
            </a:r>
          </a:p>
        </p:txBody>
      </p:sp>
    </p:spTree>
    <p:extLst>
      <p:ext uri="{BB962C8B-B14F-4D97-AF65-F5344CB8AC3E}">
        <p14:creationId xmlns:p14="http://schemas.microsoft.com/office/powerpoint/2010/main" val="390445725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3851" y="2"/>
            <a:ext cx="12192000" cy="6857615"/>
          </a:xfrm>
          <a:custGeom>
            <a:avLst/>
            <a:gdLst/>
            <a:ahLst/>
            <a:cxnLst/>
            <a:rect l="l" t="t" r="r" b="b"/>
            <a:pathLst>
              <a:path w="20104100" h="11308715">
                <a:moveTo>
                  <a:pt x="0" y="11308556"/>
                </a:moveTo>
                <a:lnTo>
                  <a:pt x="20104099" y="11308556"/>
                </a:lnTo>
                <a:lnTo>
                  <a:pt x="20104099" y="0"/>
                </a:lnTo>
                <a:lnTo>
                  <a:pt x="0" y="0"/>
                </a:lnTo>
                <a:lnTo>
                  <a:pt x="0" y="11308556"/>
                </a:lnTo>
                <a:close/>
              </a:path>
            </a:pathLst>
          </a:custGeom>
          <a:solidFill>
            <a:srgbClr val="051C49"/>
          </a:solidFill>
        </p:spPr>
        <p:txBody>
          <a:bodyPr wrap="square" lIns="0" tIns="0" rIns="0" bIns="0" rtlCol="0"/>
          <a:lstStyle/>
          <a:p>
            <a:endParaRPr sz="1092" dirty="0"/>
          </a:p>
        </p:txBody>
      </p:sp>
      <p:sp>
        <p:nvSpPr>
          <p:cNvPr id="17" name="bk object 17"/>
          <p:cNvSpPr/>
          <p:nvPr/>
        </p:nvSpPr>
        <p:spPr>
          <a:xfrm>
            <a:off x="792049" y="514577"/>
            <a:ext cx="1155660" cy="167503"/>
          </a:xfrm>
          <a:custGeom>
            <a:avLst/>
            <a:gdLst/>
            <a:ahLst/>
            <a:cxnLst/>
            <a:rect l="l" t="t" r="r" b="b"/>
            <a:pathLst>
              <a:path w="1905635" h="276225">
                <a:moveTo>
                  <a:pt x="1836551" y="59474"/>
                </a:moveTo>
                <a:lnTo>
                  <a:pt x="1804672" y="66562"/>
                </a:lnTo>
                <a:lnTo>
                  <a:pt x="1782858" y="85192"/>
                </a:lnTo>
                <a:lnTo>
                  <a:pt x="1770335" y="111410"/>
                </a:lnTo>
                <a:lnTo>
                  <a:pt x="1766333" y="141262"/>
                </a:lnTo>
                <a:lnTo>
                  <a:pt x="1770335" y="172869"/>
                </a:lnTo>
                <a:lnTo>
                  <a:pt x="1782858" y="198891"/>
                </a:lnTo>
                <a:lnTo>
                  <a:pt x="1804672" y="216547"/>
                </a:lnTo>
                <a:lnTo>
                  <a:pt x="1836551" y="223050"/>
                </a:lnTo>
                <a:lnTo>
                  <a:pt x="1862357" y="219283"/>
                </a:lnTo>
                <a:lnTo>
                  <a:pt x="1881887" y="208392"/>
                </a:lnTo>
                <a:lnTo>
                  <a:pt x="1882719" y="207344"/>
                </a:lnTo>
                <a:lnTo>
                  <a:pt x="1836551" y="207344"/>
                </a:lnTo>
                <a:lnTo>
                  <a:pt x="1813216" y="201745"/>
                </a:lnTo>
                <a:lnTo>
                  <a:pt x="1797315" y="187320"/>
                </a:lnTo>
                <a:lnTo>
                  <a:pt x="1788229" y="167627"/>
                </a:lnTo>
                <a:lnTo>
                  <a:pt x="1785338" y="146225"/>
                </a:lnTo>
                <a:lnTo>
                  <a:pt x="1905039" y="146225"/>
                </a:lnTo>
                <a:lnTo>
                  <a:pt x="1903614" y="130519"/>
                </a:lnTo>
                <a:lnTo>
                  <a:pt x="1785338" y="130519"/>
                </a:lnTo>
                <a:lnTo>
                  <a:pt x="1790314" y="110026"/>
                </a:lnTo>
                <a:lnTo>
                  <a:pt x="1800409" y="92312"/>
                </a:lnTo>
                <a:lnTo>
                  <a:pt x="1815772" y="79862"/>
                </a:lnTo>
                <a:lnTo>
                  <a:pt x="1836551" y="75160"/>
                </a:lnTo>
                <a:lnTo>
                  <a:pt x="1877644" y="75160"/>
                </a:lnTo>
                <a:lnTo>
                  <a:pt x="1868765" y="67002"/>
                </a:lnTo>
                <a:lnTo>
                  <a:pt x="1836551" y="59474"/>
                </a:lnTo>
                <a:close/>
              </a:path>
              <a:path w="1905635" h="276225">
                <a:moveTo>
                  <a:pt x="1904308" y="167701"/>
                </a:moveTo>
                <a:lnTo>
                  <a:pt x="1885282" y="167701"/>
                </a:lnTo>
                <a:lnTo>
                  <a:pt x="1879189" y="183658"/>
                </a:lnTo>
                <a:lnTo>
                  <a:pt x="1869292" y="196200"/>
                </a:lnTo>
                <a:lnTo>
                  <a:pt x="1855207" y="204404"/>
                </a:lnTo>
                <a:lnTo>
                  <a:pt x="1836551" y="207344"/>
                </a:lnTo>
                <a:lnTo>
                  <a:pt x="1882719" y="207344"/>
                </a:lnTo>
                <a:lnTo>
                  <a:pt x="1895688" y="190993"/>
                </a:lnTo>
                <a:lnTo>
                  <a:pt x="1904308" y="167701"/>
                </a:lnTo>
                <a:close/>
              </a:path>
              <a:path w="1905635" h="276225">
                <a:moveTo>
                  <a:pt x="1905114" y="146225"/>
                </a:moveTo>
                <a:lnTo>
                  <a:pt x="1905114" y="147053"/>
                </a:lnTo>
                <a:lnTo>
                  <a:pt x="1905114" y="146225"/>
                </a:lnTo>
                <a:close/>
              </a:path>
              <a:path w="1905635" h="276225">
                <a:moveTo>
                  <a:pt x="1877644" y="75160"/>
                </a:moveTo>
                <a:lnTo>
                  <a:pt x="1836551" y="75160"/>
                </a:lnTo>
                <a:lnTo>
                  <a:pt x="1857077" y="79742"/>
                </a:lnTo>
                <a:lnTo>
                  <a:pt x="1872488" y="91994"/>
                </a:lnTo>
                <a:lnTo>
                  <a:pt x="1882326" y="109668"/>
                </a:lnTo>
                <a:lnTo>
                  <a:pt x="1886131" y="130519"/>
                </a:lnTo>
                <a:lnTo>
                  <a:pt x="1903614" y="130519"/>
                </a:lnTo>
                <a:lnTo>
                  <a:pt x="1902196" y="114899"/>
                </a:lnTo>
                <a:lnTo>
                  <a:pt x="1890363" y="86846"/>
                </a:lnTo>
                <a:lnTo>
                  <a:pt x="1877644" y="75160"/>
                </a:lnTo>
                <a:close/>
              </a:path>
              <a:path w="1905635" h="276225">
                <a:moveTo>
                  <a:pt x="1706031" y="64437"/>
                </a:moveTo>
                <a:lnTo>
                  <a:pt x="1688681" y="64437"/>
                </a:lnTo>
                <a:lnTo>
                  <a:pt x="1688681" y="218914"/>
                </a:lnTo>
                <a:lnTo>
                  <a:pt x="1707665" y="218914"/>
                </a:lnTo>
                <a:lnTo>
                  <a:pt x="1707665" y="136320"/>
                </a:lnTo>
                <a:lnTo>
                  <a:pt x="1711824" y="113720"/>
                </a:lnTo>
                <a:lnTo>
                  <a:pt x="1720218" y="100792"/>
                </a:lnTo>
                <a:lnTo>
                  <a:pt x="1706031" y="100792"/>
                </a:lnTo>
                <a:lnTo>
                  <a:pt x="1706031" y="64437"/>
                </a:lnTo>
                <a:close/>
              </a:path>
              <a:path w="1905635" h="276225">
                <a:moveTo>
                  <a:pt x="1765506" y="61956"/>
                </a:moveTo>
                <a:lnTo>
                  <a:pt x="1745886" y="64070"/>
                </a:lnTo>
                <a:lnTo>
                  <a:pt x="1729359" y="71452"/>
                </a:lnTo>
                <a:lnTo>
                  <a:pt x="1716239" y="83794"/>
                </a:lnTo>
                <a:lnTo>
                  <a:pt x="1706838" y="100792"/>
                </a:lnTo>
                <a:lnTo>
                  <a:pt x="1720218" y="100792"/>
                </a:lnTo>
                <a:lnTo>
                  <a:pt x="1723577" y="95620"/>
                </a:lnTo>
                <a:lnTo>
                  <a:pt x="1741833" y="84030"/>
                </a:lnTo>
                <a:lnTo>
                  <a:pt x="1765506" y="80960"/>
                </a:lnTo>
                <a:lnTo>
                  <a:pt x="1765506" y="61956"/>
                </a:lnTo>
                <a:close/>
              </a:path>
              <a:path w="1905635" h="276225">
                <a:moveTo>
                  <a:pt x="1637447" y="17350"/>
                </a:moveTo>
                <a:lnTo>
                  <a:pt x="1619270" y="17350"/>
                </a:lnTo>
                <a:lnTo>
                  <a:pt x="1619270" y="63600"/>
                </a:lnTo>
                <a:lnTo>
                  <a:pt x="1592014" y="63600"/>
                </a:lnTo>
                <a:lnTo>
                  <a:pt x="1592014" y="79306"/>
                </a:lnTo>
                <a:lnTo>
                  <a:pt x="1619270" y="79306"/>
                </a:lnTo>
                <a:lnTo>
                  <a:pt x="1619270" y="185889"/>
                </a:lnTo>
                <a:lnTo>
                  <a:pt x="1620962" y="202453"/>
                </a:lnTo>
                <a:lnTo>
                  <a:pt x="1626606" y="213136"/>
                </a:lnTo>
                <a:lnTo>
                  <a:pt x="1637050" y="218865"/>
                </a:lnTo>
                <a:lnTo>
                  <a:pt x="1653143" y="220569"/>
                </a:lnTo>
                <a:lnTo>
                  <a:pt x="1658933" y="220569"/>
                </a:lnTo>
                <a:lnTo>
                  <a:pt x="1663886" y="219762"/>
                </a:lnTo>
                <a:lnTo>
                  <a:pt x="1669666" y="219762"/>
                </a:lnTo>
                <a:lnTo>
                  <a:pt x="1669666" y="204067"/>
                </a:lnTo>
                <a:lnTo>
                  <a:pt x="1653143" y="204067"/>
                </a:lnTo>
                <a:lnTo>
                  <a:pt x="1645116" y="202224"/>
                </a:lnTo>
                <a:lnTo>
                  <a:pt x="1640340" y="198068"/>
                </a:lnTo>
                <a:lnTo>
                  <a:pt x="1638041" y="191746"/>
                </a:lnTo>
                <a:lnTo>
                  <a:pt x="1637447" y="183408"/>
                </a:lnTo>
                <a:lnTo>
                  <a:pt x="1637447" y="78479"/>
                </a:lnTo>
                <a:lnTo>
                  <a:pt x="1668849" y="78479"/>
                </a:lnTo>
                <a:lnTo>
                  <a:pt x="1668849" y="62783"/>
                </a:lnTo>
                <a:lnTo>
                  <a:pt x="1637447" y="62783"/>
                </a:lnTo>
                <a:lnTo>
                  <a:pt x="1637447" y="17350"/>
                </a:lnTo>
                <a:close/>
              </a:path>
              <a:path w="1905635" h="276225">
                <a:moveTo>
                  <a:pt x="1669666" y="203218"/>
                </a:moveTo>
                <a:lnTo>
                  <a:pt x="1663886" y="204067"/>
                </a:lnTo>
                <a:lnTo>
                  <a:pt x="1669666" y="204067"/>
                </a:lnTo>
                <a:lnTo>
                  <a:pt x="1669666" y="203218"/>
                </a:lnTo>
                <a:close/>
              </a:path>
              <a:path w="1905635" h="276225">
                <a:moveTo>
                  <a:pt x="1473850" y="64437"/>
                </a:moveTo>
                <a:lnTo>
                  <a:pt x="1454866" y="64437"/>
                </a:lnTo>
                <a:lnTo>
                  <a:pt x="1454866" y="218914"/>
                </a:lnTo>
                <a:lnTo>
                  <a:pt x="1473850" y="218914"/>
                </a:lnTo>
                <a:lnTo>
                  <a:pt x="1473850" y="128048"/>
                </a:lnTo>
                <a:lnTo>
                  <a:pt x="1477645" y="106881"/>
                </a:lnTo>
                <a:lnTo>
                  <a:pt x="1486977" y="90855"/>
                </a:lnTo>
                <a:lnTo>
                  <a:pt x="1473850" y="90855"/>
                </a:lnTo>
                <a:lnTo>
                  <a:pt x="1473850" y="64437"/>
                </a:lnTo>
                <a:close/>
              </a:path>
              <a:path w="1905635" h="276225">
                <a:moveTo>
                  <a:pt x="1569025" y="75160"/>
                </a:moveTo>
                <a:lnTo>
                  <a:pt x="1522602" y="75160"/>
                </a:lnTo>
                <a:lnTo>
                  <a:pt x="1541699" y="78684"/>
                </a:lnTo>
                <a:lnTo>
                  <a:pt x="1553900" y="88484"/>
                </a:lnTo>
                <a:lnTo>
                  <a:pt x="1560368" y="103396"/>
                </a:lnTo>
                <a:lnTo>
                  <a:pt x="1562266" y="122258"/>
                </a:lnTo>
                <a:lnTo>
                  <a:pt x="1562266" y="218914"/>
                </a:lnTo>
                <a:lnTo>
                  <a:pt x="1581271" y="218914"/>
                </a:lnTo>
                <a:lnTo>
                  <a:pt x="1581271" y="118970"/>
                </a:lnTo>
                <a:lnTo>
                  <a:pt x="1578522" y="93978"/>
                </a:lnTo>
                <a:lnTo>
                  <a:pt x="1569191" y="75271"/>
                </a:lnTo>
                <a:lnTo>
                  <a:pt x="1569025" y="75160"/>
                </a:lnTo>
                <a:close/>
              </a:path>
              <a:path w="1905635" h="276225">
                <a:moveTo>
                  <a:pt x="1524278" y="59474"/>
                </a:moveTo>
                <a:lnTo>
                  <a:pt x="1508047" y="61708"/>
                </a:lnTo>
                <a:lnTo>
                  <a:pt x="1493598" y="68046"/>
                </a:lnTo>
                <a:lnTo>
                  <a:pt x="1482094" y="77943"/>
                </a:lnTo>
                <a:lnTo>
                  <a:pt x="1474698" y="90855"/>
                </a:lnTo>
                <a:lnTo>
                  <a:pt x="1486977" y="90855"/>
                </a:lnTo>
                <a:lnTo>
                  <a:pt x="1487397" y="90134"/>
                </a:lnTo>
                <a:lnTo>
                  <a:pt x="1502563" y="79122"/>
                </a:lnTo>
                <a:lnTo>
                  <a:pt x="1522602" y="75160"/>
                </a:lnTo>
                <a:lnTo>
                  <a:pt x="1569025" y="75160"/>
                </a:lnTo>
                <a:lnTo>
                  <a:pt x="1551652" y="63539"/>
                </a:lnTo>
                <a:lnTo>
                  <a:pt x="1524278" y="59474"/>
                </a:lnTo>
                <a:close/>
              </a:path>
              <a:path w="1905635" h="276225">
                <a:moveTo>
                  <a:pt x="1364817" y="59474"/>
                </a:moveTo>
                <a:lnTo>
                  <a:pt x="1332937" y="66562"/>
                </a:lnTo>
                <a:lnTo>
                  <a:pt x="1311123" y="85192"/>
                </a:lnTo>
                <a:lnTo>
                  <a:pt x="1298601" y="111410"/>
                </a:lnTo>
                <a:lnTo>
                  <a:pt x="1294599" y="141262"/>
                </a:lnTo>
                <a:lnTo>
                  <a:pt x="1298601" y="172869"/>
                </a:lnTo>
                <a:lnTo>
                  <a:pt x="1311123" y="198891"/>
                </a:lnTo>
                <a:lnTo>
                  <a:pt x="1332937" y="216547"/>
                </a:lnTo>
                <a:lnTo>
                  <a:pt x="1364817" y="223050"/>
                </a:lnTo>
                <a:lnTo>
                  <a:pt x="1390614" y="219283"/>
                </a:lnTo>
                <a:lnTo>
                  <a:pt x="1410142" y="208392"/>
                </a:lnTo>
                <a:lnTo>
                  <a:pt x="1410974" y="207344"/>
                </a:lnTo>
                <a:lnTo>
                  <a:pt x="1364817" y="207344"/>
                </a:lnTo>
                <a:lnTo>
                  <a:pt x="1341478" y="201745"/>
                </a:lnTo>
                <a:lnTo>
                  <a:pt x="1325570" y="187320"/>
                </a:lnTo>
                <a:lnTo>
                  <a:pt x="1316477" y="167627"/>
                </a:lnTo>
                <a:lnTo>
                  <a:pt x="1313583" y="146225"/>
                </a:lnTo>
                <a:lnTo>
                  <a:pt x="1433305" y="146225"/>
                </a:lnTo>
                <a:lnTo>
                  <a:pt x="1431874" y="130519"/>
                </a:lnTo>
                <a:lnTo>
                  <a:pt x="1313583" y="130519"/>
                </a:lnTo>
                <a:lnTo>
                  <a:pt x="1318577" y="110026"/>
                </a:lnTo>
                <a:lnTo>
                  <a:pt x="1328672" y="92312"/>
                </a:lnTo>
                <a:lnTo>
                  <a:pt x="1344032" y="79862"/>
                </a:lnTo>
                <a:lnTo>
                  <a:pt x="1364817" y="75160"/>
                </a:lnTo>
                <a:lnTo>
                  <a:pt x="1405896" y="75160"/>
                </a:lnTo>
                <a:lnTo>
                  <a:pt x="1397019" y="67002"/>
                </a:lnTo>
                <a:lnTo>
                  <a:pt x="1364817" y="59474"/>
                </a:lnTo>
                <a:close/>
              </a:path>
              <a:path w="1905635" h="276225">
                <a:moveTo>
                  <a:pt x="1432553" y="167701"/>
                </a:moveTo>
                <a:lnTo>
                  <a:pt x="1413569" y="167701"/>
                </a:lnTo>
                <a:lnTo>
                  <a:pt x="1407456" y="183658"/>
                </a:lnTo>
                <a:lnTo>
                  <a:pt x="1397549" y="196200"/>
                </a:lnTo>
                <a:lnTo>
                  <a:pt x="1383463" y="204404"/>
                </a:lnTo>
                <a:lnTo>
                  <a:pt x="1364817" y="207344"/>
                </a:lnTo>
                <a:lnTo>
                  <a:pt x="1410974" y="207344"/>
                </a:lnTo>
                <a:lnTo>
                  <a:pt x="1423942" y="190993"/>
                </a:lnTo>
                <a:lnTo>
                  <a:pt x="1432553" y="167701"/>
                </a:lnTo>
                <a:close/>
              </a:path>
              <a:path w="1905635" h="276225">
                <a:moveTo>
                  <a:pt x="1433380" y="146225"/>
                </a:moveTo>
                <a:lnTo>
                  <a:pt x="1433380" y="147053"/>
                </a:lnTo>
                <a:lnTo>
                  <a:pt x="1433380" y="146225"/>
                </a:lnTo>
                <a:close/>
              </a:path>
              <a:path w="1905635" h="276225">
                <a:moveTo>
                  <a:pt x="1405896" y="75160"/>
                </a:moveTo>
                <a:lnTo>
                  <a:pt x="1364817" y="75160"/>
                </a:lnTo>
                <a:lnTo>
                  <a:pt x="1385346" y="79742"/>
                </a:lnTo>
                <a:lnTo>
                  <a:pt x="1400759" y="91994"/>
                </a:lnTo>
                <a:lnTo>
                  <a:pt x="1410591" y="109668"/>
                </a:lnTo>
                <a:lnTo>
                  <a:pt x="1414375" y="130519"/>
                </a:lnTo>
                <a:lnTo>
                  <a:pt x="1431874" y="130519"/>
                </a:lnTo>
                <a:lnTo>
                  <a:pt x="1430450" y="114899"/>
                </a:lnTo>
                <a:lnTo>
                  <a:pt x="1418613" y="86846"/>
                </a:lnTo>
                <a:lnTo>
                  <a:pt x="1405896" y="75160"/>
                </a:lnTo>
                <a:close/>
              </a:path>
              <a:path w="1905635" h="276225">
                <a:moveTo>
                  <a:pt x="1190476" y="0"/>
                </a:moveTo>
                <a:lnTo>
                  <a:pt x="1146025" y="9177"/>
                </a:lnTo>
                <a:lnTo>
                  <a:pt x="1114276" y="33767"/>
                </a:lnTo>
                <a:lnTo>
                  <a:pt x="1095222" y="69390"/>
                </a:lnTo>
                <a:lnTo>
                  <a:pt x="1088877" y="111535"/>
                </a:lnTo>
                <a:lnTo>
                  <a:pt x="1095227" y="153701"/>
                </a:lnTo>
                <a:lnTo>
                  <a:pt x="1114276" y="189286"/>
                </a:lnTo>
                <a:lnTo>
                  <a:pt x="1146025" y="213873"/>
                </a:lnTo>
                <a:lnTo>
                  <a:pt x="1190476" y="223050"/>
                </a:lnTo>
                <a:lnTo>
                  <a:pt x="1224870" y="216946"/>
                </a:lnTo>
                <a:lnTo>
                  <a:pt x="1242359" y="205700"/>
                </a:lnTo>
                <a:lnTo>
                  <a:pt x="1190476" y="205700"/>
                </a:lnTo>
                <a:lnTo>
                  <a:pt x="1153784" y="197491"/>
                </a:lnTo>
                <a:lnTo>
                  <a:pt x="1128629" y="175961"/>
                </a:lnTo>
                <a:lnTo>
                  <a:pt x="1114160" y="145760"/>
                </a:lnTo>
                <a:lnTo>
                  <a:pt x="1109526" y="111535"/>
                </a:lnTo>
                <a:lnTo>
                  <a:pt x="1114160" y="76949"/>
                </a:lnTo>
                <a:lnTo>
                  <a:pt x="1128629" y="46781"/>
                </a:lnTo>
                <a:lnTo>
                  <a:pt x="1153784" y="25443"/>
                </a:lnTo>
                <a:lnTo>
                  <a:pt x="1190476" y="17350"/>
                </a:lnTo>
                <a:lnTo>
                  <a:pt x="1245849" y="17350"/>
                </a:lnTo>
                <a:lnTo>
                  <a:pt x="1220173" y="4453"/>
                </a:lnTo>
                <a:lnTo>
                  <a:pt x="1190476" y="0"/>
                </a:lnTo>
                <a:close/>
              </a:path>
              <a:path w="1905635" h="276225">
                <a:moveTo>
                  <a:pt x="1279720" y="137137"/>
                </a:moveTo>
                <a:lnTo>
                  <a:pt x="1259071" y="137137"/>
                </a:lnTo>
                <a:lnTo>
                  <a:pt x="1252186" y="163880"/>
                </a:lnTo>
                <a:lnTo>
                  <a:pt x="1238097" y="185668"/>
                </a:lnTo>
                <a:lnTo>
                  <a:pt x="1217346" y="200331"/>
                </a:lnTo>
                <a:lnTo>
                  <a:pt x="1190476" y="205700"/>
                </a:lnTo>
                <a:lnTo>
                  <a:pt x="1242359" y="205700"/>
                </a:lnTo>
                <a:lnTo>
                  <a:pt x="1251825" y="199613"/>
                </a:lnTo>
                <a:lnTo>
                  <a:pt x="1270417" y="172520"/>
                </a:lnTo>
                <a:lnTo>
                  <a:pt x="1279720" y="137137"/>
                </a:lnTo>
                <a:close/>
              </a:path>
              <a:path w="1905635" h="276225">
                <a:moveTo>
                  <a:pt x="1245849" y="17350"/>
                </a:moveTo>
                <a:lnTo>
                  <a:pt x="1190476" y="17350"/>
                </a:lnTo>
                <a:lnTo>
                  <a:pt x="1213007" y="20832"/>
                </a:lnTo>
                <a:lnTo>
                  <a:pt x="1232517" y="30974"/>
                </a:lnTo>
                <a:lnTo>
                  <a:pt x="1247534" y="47313"/>
                </a:lnTo>
                <a:lnTo>
                  <a:pt x="1256590" y="69390"/>
                </a:lnTo>
                <a:lnTo>
                  <a:pt x="1276421" y="69390"/>
                </a:lnTo>
                <a:lnTo>
                  <a:pt x="1266244" y="39381"/>
                </a:lnTo>
                <a:lnTo>
                  <a:pt x="1246462" y="17657"/>
                </a:lnTo>
                <a:lnTo>
                  <a:pt x="1245849" y="17350"/>
                </a:lnTo>
                <a:close/>
              </a:path>
              <a:path w="1905635" h="276225">
                <a:moveTo>
                  <a:pt x="876549" y="258578"/>
                </a:moveTo>
                <a:lnTo>
                  <a:pt x="876549" y="274284"/>
                </a:lnTo>
                <a:lnTo>
                  <a:pt x="879858" y="275091"/>
                </a:lnTo>
                <a:lnTo>
                  <a:pt x="883166" y="275091"/>
                </a:lnTo>
                <a:lnTo>
                  <a:pt x="890601" y="275939"/>
                </a:lnTo>
                <a:lnTo>
                  <a:pt x="905538" y="274363"/>
                </a:lnTo>
                <a:lnTo>
                  <a:pt x="915898" y="268914"/>
                </a:lnTo>
                <a:lnTo>
                  <a:pt x="922605" y="260232"/>
                </a:lnTo>
                <a:lnTo>
                  <a:pt x="885637" y="260232"/>
                </a:lnTo>
                <a:lnTo>
                  <a:pt x="881512" y="259405"/>
                </a:lnTo>
                <a:lnTo>
                  <a:pt x="876549" y="258578"/>
                </a:lnTo>
                <a:close/>
              </a:path>
              <a:path w="1905635" h="276225">
                <a:moveTo>
                  <a:pt x="881512" y="62783"/>
                </a:moveTo>
                <a:lnTo>
                  <a:pt x="861680" y="62783"/>
                </a:lnTo>
                <a:lnTo>
                  <a:pt x="923657" y="218914"/>
                </a:lnTo>
                <a:lnTo>
                  <a:pt x="917040" y="236275"/>
                </a:lnTo>
                <a:lnTo>
                  <a:pt x="912430" y="245942"/>
                </a:lnTo>
                <a:lnTo>
                  <a:pt x="907431" y="253519"/>
                </a:lnTo>
                <a:lnTo>
                  <a:pt x="900420" y="258464"/>
                </a:lnTo>
                <a:lnTo>
                  <a:pt x="889773" y="260232"/>
                </a:lnTo>
                <a:lnTo>
                  <a:pt x="922605" y="260232"/>
                </a:lnTo>
                <a:lnTo>
                  <a:pt x="923958" y="258464"/>
                </a:lnTo>
                <a:lnTo>
                  <a:pt x="931898" y="242076"/>
                </a:lnTo>
                <a:lnTo>
                  <a:pt x="949697" y="194978"/>
                </a:lnTo>
                <a:lnTo>
                  <a:pt x="932746" y="194978"/>
                </a:lnTo>
                <a:lnTo>
                  <a:pt x="881512" y="62783"/>
                </a:lnTo>
                <a:close/>
              </a:path>
              <a:path w="1905635" h="276225">
                <a:moveTo>
                  <a:pt x="999655" y="62783"/>
                </a:moveTo>
                <a:lnTo>
                  <a:pt x="980650" y="62783"/>
                </a:lnTo>
                <a:lnTo>
                  <a:pt x="932746" y="194978"/>
                </a:lnTo>
                <a:lnTo>
                  <a:pt x="949697" y="194978"/>
                </a:lnTo>
                <a:lnTo>
                  <a:pt x="999655" y="62783"/>
                </a:lnTo>
                <a:close/>
              </a:path>
              <a:path w="1905635" h="276225">
                <a:moveTo>
                  <a:pt x="818708" y="17350"/>
                </a:moveTo>
                <a:lnTo>
                  <a:pt x="800551" y="17350"/>
                </a:lnTo>
                <a:lnTo>
                  <a:pt x="800551" y="63600"/>
                </a:lnTo>
                <a:lnTo>
                  <a:pt x="773285" y="63600"/>
                </a:lnTo>
                <a:lnTo>
                  <a:pt x="773285" y="79306"/>
                </a:lnTo>
                <a:lnTo>
                  <a:pt x="800551" y="79306"/>
                </a:lnTo>
                <a:lnTo>
                  <a:pt x="800551" y="185889"/>
                </a:lnTo>
                <a:lnTo>
                  <a:pt x="802242" y="202453"/>
                </a:lnTo>
                <a:lnTo>
                  <a:pt x="807882" y="213136"/>
                </a:lnTo>
                <a:lnTo>
                  <a:pt x="818322" y="218865"/>
                </a:lnTo>
                <a:lnTo>
                  <a:pt x="834414" y="220569"/>
                </a:lnTo>
                <a:lnTo>
                  <a:pt x="840215" y="220569"/>
                </a:lnTo>
                <a:lnTo>
                  <a:pt x="845157" y="219762"/>
                </a:lnTo>
                <a:lnTo>
                  <a:pt x="850937" y="219762"/>
                </a:lnTo>
                <a:lnTo>
                  <a:pt x="850937" y="204067"/>
                </a:lnTo>
                <a:lnTo>
                  <a:pt x="834414" y="204067"/>
                </a:lnTo>
                <a:lnTo>
                  <a:pt x="826381" y="202224"/>
                </a:lnTo>
                <a:lnTo>
                  <a:pt x="821601" y="198068"/>
                </a:lnTo>
                <a:lnTo>
                  <a:pt x="819302" y="191746"/>
                </a:lnTo>
                <a:lnTo>
                  <a:pt x="818708" y="183408"/>
                </a:lnTo>
                <a:lnTo>
                  <a:pt x="818708" y="78479"/>
                </a:lnTo>
                <a:lnTo>
                  <a:pt x="850110" y="78479"/>
                </a:lnTo>
                <a:lnTo>
                  <a:pt x="850110" y="62783"/>
                </a:lnTo>
                <a:lnTo>
                  <a:pt x="818708" y="62783"/>
                </a:lnTo>
                <a:lnTo>
                  <a:pt x="818708" y="17350"/>
                </a:lnTo>
                <a:close/>
              </a:path>
              <a:path w="1905635" h="276225">
                <a:moveTo>
                  <a:pt x="850937" y="203218"/>
                </a:moveTo>
                <a:lnTo>
                  <a:pt x="845157" y="204067"/>
                </a:lnTo>
                <a:lnTo>
                  <a:pt x="850937" y="204067"/>
                </a:lnTo>
                <a:lnTo>
                  <a:pt x="850937" y="203218"/>
                </a:lnTo>
                <a:close/>
              </a:path>
              <a:path w="1905635" h="276225">
                <a:moveTo>
                  <a:pt x="759212" y="4115"/>
                </a:moveTo>
                <a:lnTo>
                  <a:pt x="740228" y="4115"/>
                </a:lnTo>
                <a:lnTo>
                  <a:pt x="740228" y="34690"/>
                </a:lnTo>
                <a:lnTo>
                  <a:pt x="759212" y="34690"/>
                </a:lnTo>
                <a:lnTo>
                  <a:pt x="759212" y="4115"/>
                </a:lnTo>
                <a:close/>
              </a:path>
              <a:path w="1905635" h="276225">
                <a:moveTo>
                  <a:pt x="759212" y="63600"/>
                </a:moveTo>
                <a:lnTo>
                  <a:pt x="740228" y="63600"/>
                </a:lnTo>
                <a:lnTo>
                  <a:pt x="740228" y="218914"/>
                </a:lnTo>
                <a:lnTo>
                  <a:pt x="759212" y="218914"/>
                </a:lnTo>
                <a:lnTo>
                  <a:pt x="759212" y="63600"/>
                </a:lnTo>
                <a:close/>
              </a:path>
              <a:path w="1905635" h="276225">
                <a:moveTo>
                  <a:pt x="666702" y="64437"/>
                </a:moveTo>
                <a:lnTo>
                  <a:pt x="649372" y="64437"/>
                </a:lnTo>
                <a:lnTo>
                  <a:pt x="649372" y="218914"/>
                </a:lnTo>
                <a:lnTo>
                  <a:pt x="668356" y="218914"/>
                </a:lnTo>
                <a:lnTo>
                  <a:pt x="668356" y="136320"/>
                </a:lnTo>
                <a:lnTo>
                  <a:pt x="672511" y="113720"/>
                </a:lnTo>
                <a:lnTo>
                  <a:pt x="680900" y="100792"/>
                </a:lnTo>
                <a:lnTo>
                  <a:pt x="666702" y="100792"/>
                </a:lnTo>
                <a:lnTo>
                  <a:pt x="666702" y="64437"/>
                </a:lnTo>
                <a:close/>
              </a:path>
              <a:path w="1905635" h="276225">
                <a:moveTo>
                  <a:pt x="726197" y="61956"/>
                </a:moveTo>
                <a:lnTo>
                  <a:pt x="706564" y="64070"/>
                </a:lnTo>
                <a:lnTo>
                  <a:pt x="690039" y="71452"/>
                </a:lnTo>
                <a:lnTo>
                  <a:pt x="676926" y="83794"/>
                </a:lnTo>
                <a:lnTo>
                  <a:pt x="667529" y="100792"/>
                </a:lnTo>
                <a:lnTo>
                  <a:pt x="680900" y="100792"/>
                </a:lnTo>
                <a:lnTo>
                  <a:pt x="684256" y="95620"/>
                </a:lnTo>
                <a:lnTo>
                  <a:pt x="702511" y="84030"/>
                </a:lnTo>
                <a:lnTo>
                  <a:pt x="726197" y="80960"/>
                </a:lnTo>
                <a:lnTo>
                  <a:pt x="726197" y="61956"/>
                </a:lnTo>
                <a:close/>
              </a:path>
              <a:path w="1905635" h="276225">
                <a:moveTo>
                  <a:pt x="512225" y="63600"/>
                </a:moveTo>
                <a:lnTo>
                  <a:pt x="493220" y="63600"/>
                </a:lnTo>
                <a:lnTo>
                  <a:pt x="493220" y="164403"/>
                </a:lnTo>
                <a:lnTo>
                  <a:pt x="496276" y="188895"/>
                </a:lnTo>
                <a:lnTo>
                  <a:pt x="505915" y="207352"/>
                </a:lnTo>
                <a:lnTo>
                  <a:pt x="522839" y="218996"/>
                </a:lnTo>
                <a:lnTo>
                  <a:pt x="547752" y="223050"/>
                </a:lnTo>
                <a:lnTo>
                  <a:pt x="564501" y="220920"/>
                </a:lnTo>
                <a:lnTo>
                  <a:pt x="579549" y="214685"/>
                </a:lnTo>
                <a:lnTo>
                  <a:pt x="588680" y="207344"/>
                </a:lnTo>
                <a:lnTo>
                  <a:pt x="553522" y="207344"/>
                </a:lnTo>
                <a:lnTo>
                  <a:pt x="534633" y="204581"/>
                </a:lnTo>
                <a:lnTo>
                  <a:pt x="522028" y="196408"/>
                </a:lnTo>
                <a:lnTo>
                  <a:pt x="514840" y="182964"/>
                </a:lnTo>
                <a:lnTo>
                  <a:pt x="512225" y="164403"/>
                </a:lnTo>
                <a:lnTo>
                  <a:pt x="512225" y="63600"/>
                </a:lnTo>
                <a:close/>
              </a:path>
              <a:path w="1905635" h="276225">
                <a:moveTo>
                  <a:pt x="619604" y="190842"/>
                </a:moveTo>
                <a:lnTo>
                  <a:pt x="602274" y="190842"/>
                </a:lnTo>
                <a:lnTo>
                  <a:pt x="602274" y="218914"/>
                </a:lnTo>
                <a:lnTo>
                  <a:pt x="619604" y="218914"/>
                </a:lnTo>
                <a:lnTo>
                  <a:pt x="619604" y="190842"/>
                </a:lnTo>
                <a:close/>
              </a:path>
              <a:path w="1905635" h="276225">
                <a:moveTo>
                  <a:pt x="619604" y="63600"/>
                </a:moveTo>
                <a:lnTo>
                  <a:pt x="599793" y="63600"/>
                </a:lnTo>
                <a:lnTo>
                  <a:pt x="599793" y="145419"/>
                </a:lnTo>
                <a:lnTo>
                  <a:pt x="597092" y="168334"/>
                </a:lnTo>
                <a:lnTo>
                  <a:pt x="588736" y="188150"/>
                </a:lnTo>
                <a:lnTo>
                  <a:pt x="574340" y="202081"/>
                </a:lnTo>
                <a:lnTo>
                  <a:pt x="553522" y="207344"/>
                </a:lnTo>
                <a:lnTo>
                  <a:pt x="588680" y="207344"/>
                </a:lnTo>
                <a:lnTo>
                  <a:pt x="592116" y="204581"/>
                </a:lnTo>
                <a:lnTo>
                  <a:pt x="601426" y="190842"/>
                </a:lnTo>
                <a:lnTo>
                  <a:pt x="619604" y="190842"/>
                </a:lnTo>
                <a:lnTo>
                  <a:pt x="619604" y="63600"/>
                </a:lnTo>
                <a:close/>
              </a:path>
              <a:path w="1905635" h="276225">
                <a:moveTo>
                  <a:pt x="408950" y="59474"/>
                </a:moveTo>
                <a:lnTo>
                  <a:pt x="377242" y="66094"/>
                </a:lnTo>
                <a:lnTo>
                  <a:pt x="354210" y="83943"/>
                </a:lnTo>
                <a:lnTo>
                  <a:pt x="340164" y="110005"/>
                </a:lnTo>
                <a:lnTo>
                  <a:pt x="335413" y="141262"/>
                </a:lnTo>
                <a:lnTo>
                  <a:pt x="340164" y="172869"/>
                </a:lnTo>
                <a:lnTo>
                  <a:pt x="354210" y="198891"/>
                </a:lnTo>
                <a:lnTo>
                  <a:pt x="377242" y="216547"/>
                </a:lnTo>
                <a:lnTo>
                  <a:pt x="408950" y="223050"/>
                </a:lnTo>
                <a:lnTo>
                  <a:pt x="432839" y="218857"/>
                </a:lnTo>
                <a:lnTo>
                  <a:pt x="451206" y="207344"/>
                </a:lnTo>
                <a:lnTo>
                  <a:pt x="408950" y="207344"/>
                </a:lnTo>
                <a:lnTo>
                  <a:pt x="385094" y="201667"/>
                </a:lnTo>
                <a:lnTo>
                  <a:pt x="368056" y="186699"/>
                </a:lnTo>
                <a:lnTo>
                  <a:pt x="357835" y="165533"/>
                </a:lnTo>
                <a:lnTo>
                  <a:pt x="354428" y="141262"/>
                </a:lnTo>
                <a:lnTo>
                  <a:pt x="357835" y="116988"/>
                </a:lnTo>
                <a:lnTo>
                  <a:pt x="368056" y="95815"/>
                </a:lnTo>
                <a:lnTo>
                  <a:pt x="385094" y="80839"/>
                </a:lnTo>
                <a:lnTo>
                  <a:pt x="408950" y="75160"/>
                </a:lnTo>
                <a:lnTo>
                  <a:pt x="453303" y="75160"/>
                </a:lnTo>
                <a:lnTo>
                  <a:pt x="451179" y="72590"/>
                </a:lnTo>
                <a:lnTo>
                  <a:pt x="432116" y="62740"/>
                </a:lnTo>
                <a:lnTo>
                  <a:pt x="408950" y="59474"/>
                </a:lnTo>
                <a:close/>
              </a:path>
              <a:path w="1905635" h="276225">
                <a:moveTo>
                  <a:pt x="473378" y="162748"/>
                </a:moveTo>
                <a:lnTo>
                  <a:pt x="454384" y="162748"/>
                </a:lnTo>
                <a:lnTo>
                  <a:pt x="449605" y="180521"/>
                </a:lnTo>
                <a:lnTo>
                  <a:pt x="439716" y="194651"/>
                </a:lnTo>
                <a:lnTo>
                  <a:pt x="425803" y="203978"/>
                </a:lnTo>
                <a:lnTo>
                  <a:pt x="408950" y="207344"/>
                </a:lnTo>
                <a:lnTo>
                  <a:pt x="451206" y="207344"/>
                </a:lnTo>
                <a:lnTo>
                  <a:pt x="452005" y="206843"/>
                </a:lnTo>
                <a:lnTo>
                  <a:pt x="465751" y="187857"/>
                </a:lnTo>
                <a:lnTo>
                  <a:pt x="473378" y="162748"/>
                </a:lnTo>
                <a:close/>
              </a:path>
              <a:path w="1905635" h="276225">
                <a:moveTo>
                  <a:pt x="453303" y="75160"/>
                </a:moveTo>
                <a:lnTo>
                  <a:pt x="408950" y="75160"/>
                </a:lnTo>
                <a:lnTo>
                  <a:pt x="425549" y="77718"/>
                </a:lnTo>
                <a:lnTo>
                  <a:pt x="438273" y="85082"/>
                </a:lnTo>
                <a:lnTo>
                  <a:pt x="447280" y="96783"/>
                </a:lnTo>
                <a:lnTo>
                  <a:pt x="452729" y="112352"/>
                </a:lnTo>
                <a:lnTo>
                  <a:pt x="471734" y="112352"/>
                </a:lnTo>
                <a:lnTo>
                  <a:pt x="464825" y="89102"/>
                </a:lnTo>
                <a:lnTo>
                  <a:pt x="453303" y="75160"/>
                </a:lnTo>
                <a:close/>
              </a:path>
              <a:path w="1905635" h="276225">
                <a:moveTo>
                  <a:pt x="252798" y="59474"/>
                </a:moveTo>
                <a:lnTo>
                  <a:pt x="220910" y="66562"/>
                </a:lnTo>
                <a:lnTo>
                  <a:pt x="199097" y="85192"/>
                </a:lnTo>
                <a:lnTo>
                  <a:pt x="186580" y="111410"/>
                </a:lnTo>
                <a:lnTo>
                  <a:pt x="182580" y="141262"/>
                </a:lnTo>
                <a:lnTo>
                  <a:pt x="186580" y="172869"/>
                </a:lnTo>
                <a:lnTo>
                  <a:pt x="199097" y="198891"/>
                </a:lnTo>
                <a:lnTo>
                  <a:pt x="220910" y="216547"/>
                </a:lnTo>
                <a:lnTo>
                  <a:pt x="252798" y="223050"/>
                </a:lnTo>
                <a:lnTo>
                  <a:pt x="278607" y="219283"/>
                </a:lnTo>
                <a:lnTo>
                  <a:pt x="298140" y="208392"/>
                </a:lnTo>
                <a:lnTo>
                  <a:pt x="298971" y="207344"/>
                </a:lnTo>
                <a:lnTo>
                  <a:pt x="252798" y="207344"/>
                </a:lnTo>
                <a:lnTo>
                  <a:pt x="229454" y="201745"/>
                </a:lnTo>
                <a:lnTo>
                  <a:pt x="213555" y="187320"/>
                </a:lnTo>
                <a:lnTo>
                  <a:pt x="204473" y="167627"/>
                </a:lnTo>
                <a:lnTo>
                  <a:pt x="201585" y="146225"/>
                </a:lnTo>
                <a:lnTo>
                  <a:pt x="321307" y="146225"/>
                </a:lnTo>
                <a:lnTo>
                  <a:pt x="319873" y="130519"/>
                </a:lnTo>
                <a:lnTo>
                  <a:pt x="201585" y="130519"/>
                </a:lnTo>
                <a:lnTo>
                  <a:pt x="206563" y="110026"/>
                </a:lnTo>
                <a:lnTo>
                  <a:pt x="216653" y="92312"/>
                </a:lnTo>
                <a:lnTo>
                  <a:pt x="232012" y="79862"/>
                </a:lnTo>
                <a:lnTo>
                  <a:pt x="252798" y="75160"/>
                </a:lnTo>
                <a:lnTo>
                  <a:pt x="293885" y="75160"/>
                </a:lnTo>
                <a:lnTo>
                  <a:pt x="285007" y="67002"/>
                </a:lnTo>
                <a:lnTo>
                  <a:pt x="252798" y="59474"/>
                </a:lnTo>
                <a:close/>
              </a:path>
              <a:path w="1905635" h="276225">
                <a:moveTo>
                  <a:pt x="320534" y="167701"/>
                </a:moveTo>
                <a:lnTo>
                  <a:pt x="301551" y="167701"/>
                </a:lnTo>
                <a:lnTo>
                  <a:pt x="295436" y="183658"/>
                </a:lnTo>
                <a:lnTo>
                  <a:pt x="285534" y="196200"/>
                </a:lnTo>
                <a:lnTo>
                  <a:pt x="271452" y="204404"/>
                </a:lnTo>
                <a:lnTo>
                  <a:pt x="252798" y="207344"/>
                </a:lnTo>
                <a:lnTo>
                  <a:pt x="298971" y="207344"/>
                </a:lnTo>
                <a:lnTo>
                  <a:pt x="311935" y="190993"/>
                </a:lnTo>
                <a:lnTo>
                  <a:pt x="320534" y="167701"/>
                </a:lnTo>
                <a:close/>
              </a:path>
              <a:path w="1905635" h="276225">
                <a:moveTo>
                  <a:pt x="321382" y="146225"/>
                </a:moveTo>
                <a:lnTo>
                  <a:pt x="321382" y="147053"/>
                </a:lnTo>
                <a:lnTo>
                  <a:pt x="321382" y="146225"/>
                </a:lnTo>
                <a:close/>
              </a:path>
              <a:path w="1905635" h="276225">
                <a:moveTo>
                  <a:pt x="293885" y="75160"/>
                </a:moveTo>
                <a:lnTo>
                  <a:pt x="252798" y="75160"/>
                </a:lnTo>
                <a:lnTo>
                  <a:pt x="273327" y="79742"/>
                </a:lnTo>
                <a:lnTo>
                  <a:pt x="288741" y="91994"/>
                </a:lnTo>
                <a:lnTo>
                  <a:pt x="298573" y="109668"/>
                </a:lnTo>
                <a:lnTo>
                  <a:pt x="302357" y="130519"/>
                </a:lnTo>
                <a:lnTo>
                  <a:pt x="319873" y="130519"/>
                </a:lnTo>
                <a:lnTo>
                  <a:pt x="318447" y="114899"/>
                </a:lnTo>
                <a:lnTo>
                  <a:pt x="306605" y="86846"/>
                </a:lnTo>
                <a:lnTo>
                  <a:pt x="293885" y="75160"/>
                </a:lnTo>
                <a:close/>
              </a:path>
              <a:path w="1905635" h="276225">
                <a:moveTo>
                  <a:pt x="21465" y="148697"/>
                </a:moveTo>
                <a:lnTo>
                  <a:pt x="0" y="148697"/>
                </a:lnTo>
                <a:lnTo>
                  <a:pt x="5172" y="182401"/>
                </a:lnTo>
                <a:lnTo>
                  <a:pt x="22813" y="205813"/>
                </a:lnTo>
                <a:lnTo>
                  <a:pt x="50526" y="219466"/>
                </a:lnTo>
                <a:lnTo>
                  <a:pt x="85913" y="223898"/>
                </a:lnTo>
                <a:lnTo>
                  <a:pt x="130758" y="216435"/>
                </a:lnTo>
                <a:lnTo>
                  <a:pt x="144615" y="206538"/>
                </a:lnTo>
                <a:lnTo>
                  <a:pt x="91704" y="206538"/>
                </a:lnTo>
                <a:lnTo>
                  <a:pt x="64230" y="203776"/>
                </a:lnTo>
                <a:lnTo>
                  <a:pt x="41714" y="194352"/>
                </a:lnTo>
                <a:lnTo>
                  <a:pt x="26634" y="176561"/>
                </a:lnTo>
                <a:lnTo>
                  <a:pt x="21465" y="148697"/>
                </a:lnTo>
                <a:close/>
              </a:path>
              <a:path w="1905635" h="276225">
                <a:moveTo>
                  <a:pt x="81788" y="0"/>
                </a:moveTo>
                <a:lnTo>
                  <a:pt x="44721" y="6519"/>
                </a:lnTo>
                <a:lnTo>
                  <a:pt x="21990" y="22411"/>
                </a:lnTo>
                <a:lnTo>
                  <a:pt x="10569" y="42172"/>
                </a:lnTo>
                <a:lnTo>
                  <a:pt x="7434" y="60301"/>
                </a:lnTo>
                <a:lnTo>
                  <a:pt x="11446" y="81444"/>
                </a:lnTo>
                <a:lnTo>
                  <a:pt x="22195" y="96241"/>
                </a:lnTo>
                <a:lnTo>
                  <a:pt x="37746" y="106082"/>
                </a:lnTo>
                <a:lnTo>
                  <a:pt x="56165" y="112352"/>
                </a:lnTo>
                <a:lnTo>
                  <a:pt x="104091" y="123912"/>
                </a:lnTo>
                <a:lnTo>
                  <a:pt x="119427" y="128583"/>
                </a:lnTo>
                <a:lnTo>
                  <a:pt x="133831" y="135889"/>
                </a:lnTo>
                <a:lnTo>
                  <a:pt x="144516" y="146916"/>
                </a:lnTo>
                <a:lnTo>
                  <a:pt x="148697" y="162748"/>
                </a:lnTo>
                <a:lnTo>
                  <a:pt x="142928" y="182830"/>
                </a:lnTo>
                <a:lnTo>
                  <a:pt x="128564" y="196411"/>
                </a:lnTo>
                <a:lnTo>
                  <a:pt x="110018" y="204109"/>
                </a:lnTo>
                <a:lnTo>
                  <a:pt x="91704" y="206538"/>
                </a:lnTo>
                <a:lnTo>
                  <a:pt x="144615" y="206538"/>
                </a:lnTo>
                <a:lnTo>
                  <a:pt x="155310" y="198899"/>
                </a:lnTo>
                <a:lnTo>
                  <a:pt x="165610" y="178576"/>
                </a:lnTo>
                <a:lnTo>
                  <a:pt x="167701" y="162748"/>
                </a:lnTo>
                <a:lnTo>
                  <a:pt x="163235" y="140034"/>
                </a:lnTo>
                <a:lnTo>
                  <a:pt x="151178" y="124132"/>
                </a:lnTo>
                <a:lnTo>
                  <a:pt x="133546" y="113491"/>
                </a:lnTo>
                <a:lnTo>
                  <a:pt x="112352" y="106562"/>
                </a:lnTo>
                <a:lnTo>
                  <a:pt x="60312" y="93347"/>
                </a:lnTo>
                <a:lnTo>
                  <a:pt x="47950" y="89349"/>
                </a:lnTo>
                <a:lnTo>
                  <a:pt x="37682" y="83024"/>
                </a:lnTo>
                <a:lnTo>
                  <a:pt x="30668" y="73600"/>
                </a:lnTo>
                <a:lnTo>
                  <a:pt x="28072" y="60301"/>
                </a:lnTo>
                <a:lnTo>
                  <a:pt x="32516" y="39993"/>
                </a:lnTo>
                <a:lnTo>
                  <a:pt x="44399" y="26740"/>
                </a:lnTo>
                <a:lnTo>
                  <a:pt x="61547" y="19529"/>
                </a:lnTo>
                <a:lnTo>
                  <a:pt x="81788" y="17350"/>
                </a:lnTo>
                <a:lnTo>
                  <a:pt x="137503" y="17350"/>
                </a:lnTo>
                <a:lnTo>
                  <a:pt x="137241" y="17034"/>
                </a:lnTo>
                <a:lnTo>
                  <a:pt x="111955" y="4296"/>
                </a:lnTo>
                <a:lnTo>
                  <a:pt x="81788" y="0"/>
                </a:lnTo>
                <a:close/>
              </a:path>
              <a:path w="1905635" h="276225">
                <a:moveTo>
                  <a:pt x="137503" y="17350"/>
                </a:moveTo>
                <a:lnTo>
                  <a:pt x="81788" y="17350"/>
                </a:lnTo>
                <a:lnTo>
                  <a:pt x="103729" y="20446"/>
                </a:lnTo>
                <a:lnTo>
                  <a:pt x="122263" y="29738"/>
                </a:lnTo>
                <a:lnTo>
                  <a:pt x="135221" y="45228"/>
                </a:lnTo>
                <a:lnTo>
                  <a:pt x="140435" y="66919"/>
                </a:lnTo>
                <a:lnTo>
                  <a:pt x="161094" y="66919"/>
                </a:lnTo>
                <a:lnTo>
                  <a:pt x="154628" y="37985"/>
                </a:lnTo>
                <a:lnTo>
                  <a:pt x="137503" y="17350"/>
                </a:lnTo>
                <a:close/>
              </a:path>
            </a:pathLst>
          </a:custGeom>
          <a:solidFill>
            <a:srgbClr val="FFFFFF"/>
          </a:solidFill>
        </p:spPr>
        <p:txBody>
          <a:bodyPr wrap="square" lIns="0" tIns="0" rIns="0" bIns="0" rtlCol="0"/>
          <a:lstStyle/>
          <a:p>
            <a:endParaRPr sz="1092"/>
          </a:p>
        </p:txBody>
      </p:sp>
      <p:sp>
        <p:nvSpPr>
          <p:cNvPr id="18" name="bk object 18"/>
          <p:cNvSpPr/>
          <p:nvPr/>
        </p:nvSpPr>
        <p:spPr>
          <a:xfrm>
            <a:off x="798049" y="319785"/>
            <a:ext cx="1107139" cy="167503"/>
          </a:xfrm>
          <a:custGeom>
            <a:avLst/>
            <a:gdLst/>
            <a:ahLst/>
            <a:cxnLst/>
            <a:rect l="l" t="t" r="r" b="b"/>
            <a:pathLst>
              <a:path w="1825625" h="276225">
                <a:moveTo>
                  <a:pt x="1765527" y="64406"/>
                </a:moveTo>
                <a:lnTo>
                  <a:pt x="1748177" y="64406"/>
                </a:lnTo>
                <a:lnTo>
                  <a:pt x="1748177" y="218914"/>
                </a:lnTo>
                <a:lnTo>
                  <a:pt x="1767160" y="218914"/>
                </a:lnTo>
                <a:lnTo>
                  <a:pt x="1767160" y="136299"/>
                </a:lnTo>
                <a:lnTo>
                  <a:pt x="1771321" y="113706"/>
                </a:lnTo>
                <a:lnTo>
                  <a:pt x="1779718" y="100782"/>
                </a:lnTo>
                <a:lnTo>
                  <a:pt x="1765527" y="100782"/>
                </a:lnTo>
                <a:lnTo>
                  <a:pt x="1765527" y="64406"/>
                </a:lnTo>
                <a:close/>
              </a:path>
              <a:path w="1825625" h="276225">
                <a:moveTo>
                  <a:pt x="1825002" y="61935"/>
                </a:moveTo>
                <a:lnTo>
                  <a:pt x="1805386" y="64060"/>
                </a:lnTo>
                <a:lnTo>
                  <a:pt x="1788859" y="71444"/>
                </a:lnTo>
                <a:lnTo>
                  <a:pt x="1775736" y="83785"/>
                </a:lnTo>
                <a:lnTo>
                  <a:pt x="1766333" y="100782"/>
                </a:lnTo>
                <a:lnTo>
                  <a:pt x="1779718" y="100782"/>
                </a:lnTo>
                <a:lnTo>
                  <a:pt x="1783076" y="95612"/>
                </a:lnTo>
                <a:lnTo>
                  <a:pt x="1801333" y="84023"/>
                </a:lnTo>
                <a:lnTo>
                  <a:pt x="1825002" y="80950"/>
                </a:lnTo>
                <a:lnTo>
                  <a:pt x="1825002" y="61935"/>
                </a:lnTo>
                <a:close/>
              </a:path>
              <a:path w="1825625" h="276225">
                <a:moveTo>
                  <a:pt x="1658127" y="59474"/>
                </a:moveTo>
                <a:lnTo>
                  <a:pt x="1626239" y="66561"/>
                </a:lnTo>
                <a:lnTo>
                  <a:pt x="1604426" y="85185"/>
                </a:lnTo>
                <a:lnTo>
                  <a:pt x="1591909" y="111396"/>
                </a:lnTo>
                <a:lnTo>
                  <a:pt x="1587909" y="141241"/>
                </a:lnTo>
                <a:lnTo>
                  <a:pt x="1591909" y="172846"/>
                </a:lnTo>
                <a:lnTo>
                  <a:pt x="1604426" y="198877"/>
                </a:lnTo>
                <a:lnTo>
                  <a:pt x="1626239" y="216542"/>
                </a:lnTo>
                <a:lnTo>
                  <a:pt x="1658127" y="223050"/>
                </a:lnTo>
                <a:lnTo>
                  <a:pt x="1683924" y="219281"/>
                </a:lnTo>
                <a:lnTo>
                  <a:pt x="1703453" y="208386"/>
                </a:lnTo>
                <a:lnTo>
                  <a:pt x="1704279" y="207344"/>
                </a:lnTo>
                <a:lnTo>
                  <a:pt x="1658127" y="207344"/>
                </a:lnTo>
                <a:lnTo>
                  <a:pt x="1634784" y="201742"/>
                </a:lnTo>
                <a:lnTo>
                  <a:pt x="1618877" y="187311"/>
                </a:lnTo>
                <a:lnTo>
                  <a:pt x="1609786" y="167614"/>
                </a:lnTo>
                <a:lnTo>
                  <a:pt x="1606893" y="146215"/>
                </a:lnTo>
                <a:lnTo>
                  <a:pt x="1726605" y="146215"/>
                </a:lnTo>
                <a:lnTo>
                  <a:pt x="1725177" y="130519"/>
                </a:lnTo>
                <a:lnTo>
                  <a:pt x="1606893" y="130519"/>
                </a:lnTo>
                <a:lnTo>
                  <a:pt x="1611883" y="110011"/>
                </a:lnTo>
                <a:lnTo>
                  <a:pt x="1621979" y="92295"/>
                </a:lnTo>
                <a:lnTo>
                  <a:pt x="1637341" y="79849"/>
                </a:lnTo>
                <a:lnTo>
                  <a:pt x="1658127" y="75149"/>
                </a:lnTo>
                <a:lnTo>
                  <a:pt x="1699198" y="75149"/>
                </a:lnTo>
                <a:lnTo>
                  <a:pt x="1690329" y="67000"/>
                </a:lnTo>
                <a:lnTo>
                  <a:pt x="1658127" y="59474"/>
                </a:lnTo>
                <a:close/>
              </a:path>
              <a:path w="1825625" h="276225">
                <a:moveTo>
                  <a:pt x="1725863" y="167680"/>
                </a:moveTo>
                <a:lnTo>
                  <a:pt x="1706879" y="167680"/>
                </a:lnTo>
                <a:lnTo>
                  <a:pt x="1700762" y="183649"/>
                </a:lnTo>
                <a:lnTo>
                  <a:pt x="1690855" y="196198"/>
                </a:lnTo>
                <a:lnTo>
                  <a:pt x="1676772" y="204404"/>
                </a:lnTo>
                <a:lnTo>
                  <a:pt x="1658127" y="207344"/>
                </a:lnTo>
                <a:lnTo>
                  <a:pt x="1704279" y="207344"/>
                </a:lnTo>
                <a:lnTo>
                  <a:pt x="1717253" y="190980"/>
                </a:lnTo>
                <a:lnTo>
                  <a:pt x="1725863" y="167680"/>
                </a:lnTo>
                <a:close/>
              </a:path>
              <a:path w="1825625" h="276225">
                <a:moveTo>
                  <a:pt x="1726680" y="146215"/>
                </a:moveTo>
                <a:lnTo>
                  <a:pt x="1726680" y="147042"/>
                </a:lnTo>
                <a:lnTo>
                  <a:pt x="1726680" y="146215"/>
                </a:lnTo>
                <a:close/>
              </a:path>
              <a:path w="1825625" h="276225">
                <a:moveTo>
                  <a:pt x="1699198" y="75149"/>
                </a:moveTo>
                <a:lnTo>
                  <a:pt x="1658127" y="75149"/>
                </a:lnTo>
                <a:lnTo>
                  <a:pt x="1678656" y="79734"/>
                </a:lnTo>
                <a:lnTo>
                  <a:pt x="1694070" y="91989"/>
                </a:lnTo>
                <a:lnTo>
                  <a:pt x="1703902" y="109667"/>
                </a:lnTo>
                <a:lnTo>
                  <a:pt x="1707686" y="130519"/>
                </a:lnTo>
                <a:lnTo>
                  <a:pt x="1725177" y="130519"/>
                </a:lnTo>
                <a:lnTo>
                  <a:pt x="1723756" y="114890"/>
                </a:lnTo>
                <a:lnTo>
                  <a:pt x="1711923" y="86841"/>
                </a:lnTo>
                <a:lnTo>
                  <a:pt x="1699198" y="75149"/>
                </a:lnTo>
                <a:close/>
              </a:path>
              <a:path w="1825625" h="276225">
                <a:moveTo>
                  <a:pt x="1461804" y="189177"/>
                </a:moveTo>
                <a:lnTo>
                  <a:pt x="1446626" y="189177"/>
                </a:lnTo>
                <a:lnTo>
                  <a:pt x="1455622" y="203181"/>
                </a:lnTo>
                <a:lnTo>
                  <a:pt x="1468412" y="213857"/>
                </a:lnTo>
                <a:lnTo>
                  <a:pt x="1484149" y="220661"/>
                </a:lnTo>
                <a:lnTo>
                  <a:pt x="1501985" y="223050"/>
                </a:lnTo>
                <a:lnTo>
                  <a:pt x="1532682" y="216426"/>
                </a:lnTo>
                <a:lnTo>
                  <a:pt x="1543690" y="207344"/>
                </a:lnTo>
                <a:lnTo>
                  <a:pt x="1501148" y="207344"/>
                </a:lnTo>
                <a:lnTo>
                  <a:pt x="1475551" y="201551"/>
                </a:lnTo>
                <a:lnTo>
                  <a:pt x="1461804" y="189177"/>
                </a:lnTo>
                <a:close/>
              </a:path>
              <a:path w="1825625" h="276225">
                <a:moveTo>
                  <a:pt x="1447453" y="4104"/>
                </a:moveTo>
                <a:lnTo>
                  <a:pt x="1428448" y="4104"/>
                </a:lnTo>
                <a:lnTo>
                  <a:pt x="1428448" y="218914"/>
                </a:lnTo>
                <a:lnTo>
                  <a:pt x="1445798" y="218914"/>
                </a:lnTo>
                <a:lnTo>
                  <a:pt x="1445798" y="189177"/>
                </a:lnTo>
                <a:lnTo>
                  <a:pt x="1461804" y="189177"/>
                </a:lnTo>
                <a:lnTo>
                  <a:pt x="1458706" y="186389"/>
                </a:lnTo>
                <a:lnTo>
                  <a:pt x="1449452" y="165184"/>
                </a:lnTo>
                <a:lnTo>
                  <a:pt x="1446626" y="141262"/>
                </a:lnTo>
                <a:lnTo>
                  <a:pt x="1449452" y="117335"/>
                </a:lnTo>
                <a:lnTo>
                  <a:pt x="1458706" y="96120"/>
                </a:lnTo>
                <a:lnTo>
                  <a:pt x="1461796" y="93337"/>
                </a:lnTo>
                <a:lnTo>
                  <a:pt x="1447453" y="93337"/>
                </a:lnTo>
                <a:lnTo>
                  <a:pt x="1447453" y="4104"/>
                </a:lnTo>
                <a:close/>
              </a:path>
              <a:path w="1825625" h="276225">
                <a:moveTo>
                  <a:pt x="1543662" y="75149"/>
                </a:moveTo>
                <a:lnTo>
                  <a:pt x="1501148" y="75149"/>
                </a:lnTo>
                <a:lnTo>
                  <a:pt x="1524488" y="80947"/>
                </a:lnTo>
                <a:lnTo>
                  <a:pt x="1540392" y="96120"/>
                </a:lnTo>
                <a:lnTo>
                  <a:pt x="1549480" y="117335"/>
                </a:lnTo>
                <a:lnTo>
                  <a:pt x="1552371" y="141262"/>
                </a:lnTo>
                <a:lnTo>
                  <a:pt x="1549480" y="165184"/>
                </a:lnTo>
                <a:lnTo>
                  <a:pt x="1540392" y="186389"/>
                </a:lnTo>
                <a:lnTo>
                  <a:pt x="1524488" y="201551"/>
                </a:lnTo>
                <a:lnTo>
                  <a:pt x="1501148" y="207344"/>
                </a:lnTo>
                <a:lnTo>
                  <a:pt x="1543690" y="207344"/>
                </a:lnTo>
                <a:lnTo>
                  <a:pt x="1554325" y="198569"/>
                </a:lnTo>
                <a:lnTo>
                  <a:pt x="1567143" y="172506"/>
                </a:lnTo>
                <a:lnTo>
                  <a:pt x="1571365" y="141262"/>
                </a:lnTo>
                <a:lnTo>
                  <a:pt x="1567143" y="110005"/>
                </a:lnTo>
                <a:lnTo>
                  <a:pt x="1554325" y="83943"/>
                </a:lnTo>
                <a:lnTo>
                  <a:pt x="1543662" y="75149"/>
                </a:lnTo>
                <a:close/>
              </a:path>
              <a:path w="1825625" h="276225">
                <a:moveTo>
                  <a:pt x="1501985" y="59474"/>
                </a:moveTo>
                <a:lnTo>
                  <a:pt x="1484986" y="61627"/>
                </a:lnTo>
                <a:lnTo>
                  <a:pt x="1469541" y="68038"/>
                </a:lnTo>
                <a:lnTo>
                  <a:pt x="1456892" y="78632"/>
                </a:lnTo>
                <a:lnTo>
                  <a:pt x="1448280" y="93337"/>
                </a:lnTo>
                <a:lnTo>
                  <a:pt x="1461796" y="93337"/>
                </a:lnTo>
                <a:lnTo>
                  <a:pt x="1475551" y="80947"/>
                </a:lnTo>
                <a:lnTo>
                  <a:pt x="1501148" y="75149"/>
                </a:lnTo>
                <a:lnTo>
                  <a:pt x="1543662" y="75149"/>
                </a:lnTo>
                <a:lnTo>
                  <a:pt x="1532682" y="66094"/>
                </a:lnTo>
                <a:lnTo>
                  <a:pt x="1501985" y="59474"/>
                </a:lnTo>
                <a:close/>
              </a:path>
              <a:path w="1825625" h="276225">
                <a:moveTo>
                  <a:pt x="1290473" y="258578"/>
                </a:moveTo>
                <a:lnTo>
                  <a:pt x="1290473" y="274274"/>
                </a:lnTo>
                <a:lnTo>
                  <a:pt x="1293782" y="275080"/>
                </a:lnTo>
                <a:lnTo>
                  <a:pt x="1297080" y="275080"/>
                </a:lnTo>
                <a:lnTo>
                  <a:pt x="1304536" y="275918"/>
                </a:lnTo>
                <a:lnTo>
                  <a:pt x="1319464" y="274345"/>
                </a:lnTo>
                <a:lnTo>
                  <a:pt x="1329826" y="268900"/>
                </a:lnTo>
                <a:lnTo>
                  <a:pt x="1336540" y="260211"/>
                </a:lnTo>
                <a:lnTo>
                  <a:pt x="1299562" y="260211"/>
                </a:lnTo>
                <a:lnTo>
                  <a:pt x="1295447" y="259405"/>
                </a:lnTo>
                <a:lnTo>
                  <a:pt x="1290473" y="258578"/>
                </a:lnTo>
                <a:close/>
              </a:path>
              <a:path w="1825625" h="276225">
                <a:moveTo>
                  <a:pt x="1295447" y="62772"/>
                </a:moveTo>
                <a:lnTo>
                  <a:pt x="1275615" y="62772"/>
                </a:lnTo>
                <a:lnTo>
                  <a:pt x="1337550" y="218914"/>
                </a:lnTo>
                <a:lnTo>
                  <a:pt x="1330943" y="236265"/>
                </a:lnTo>
                <a:lnTo>
                  <a:pt x="1326352" y="245934"/>
                </a:lnTo>
                <a:lnTo>
                  <a:pt x="1321360" y="253507"/>
                </a:lnTo>
                <a:lnTo>
                  <a:pt x="1314346" y="258446"/>
                </a:lnTo>
                <a:lnTo>
                  <a:pt x="1303688" y="260211"/>
                </a:lnTo>
                <a:lnTo>
                  <a:pt x="1336540" y="260211"/>
                </a:lnTo>
                <a:lnTo>
                  <a:pt x="1337891" y="258446"/>
                </a:lnTo>
                <a:lnTo>
                  <a:pt x="1345833" y="242044"/>
                </a:lnTo>
                <a:lnTo>
                  <a:pt x="1363628" y="194946"/>
                </a:lnTo>
                <a:lnTo>
                  <a:pt x="1346639" y="194946"/>
                </a:lnTo>
                <a:lnTo>
                  <a:pt x="1295447" y="62772"/>
                </a:lnTo>
                <a:close/>
              </a:path>
              <a:path w="1825625" h="276225">
                <a:moveTo>
                  <a:pt x="1413569" y="62772"/>
                </a:moveTo>
                <a:lnTo>
                  <a:pt x="1394585" y="62772"/>
                </a:lnTo>
                <a:lnTo>
                  <a:pt x="1346639" y="194946"/>
                </a:lnTo>
                <a:lnTo>
                  <a:pt x="1363628" y="194946"/>
                </a:lnTo>
                <a:lnTo>
                  <a:pt x="1413569" y="62772"/>
                </a:lnTo>
                <a:close/>
              </a:path>
              <a:path w="1825625" h="276225">
                <a:moveTo>
                  <a:pt x="1178110" y="0"/>
                </a:moveTo>
                <a:lnTo>
                  <a:pt x="1133656" y="9176"/>
                </a:lnTo>
                <a:lnTo>
                  <a:pt x="1101899" y="33764"/>
                </a:lnTo>
                <a:lnTo>
                  <a:pt x="1082843" y="69348"/>
                </a:lnTo>
                <a:lnTo>
                  <a:pt x="1076490" y="111514"/>
                </a:lnTo>
                <a:lnTo>
                  <a:pt x="1082843" y="153684"/>
                </a:lnTo>
                <a:lnTo>
                  <a:pt x="1101899" y="189275"/>
                </a:lnTo>
                <a:lnTo>
                  <a:pt x="1133656" y="213870"/>
                </a:lnTo>
                <a:lnTo>
                  <a:pt x="1178110" y="223050"/>
                </a:lnTo>
                <a:lnTo>
                  <a:pt x="1212505" y="216944"/>
                </a:lnTo>
                <a:lnTo>
                  <a:pt x="1230004" y="205690"/>
                </a:lnTo>
                <a:lnTo>
                  <a:pt x="1178110" y="205690"/>
                </a:lnTo>
                <a:lnTo>
                  <a:pt x="1141416" y="197482"/>
                </a:lnTo>
                <a:lnTo>
                  <a:pt x="1116257" y="175954"/>
                </a:lnTo>
                <a:lnTo>
                  <a:pt x="1101785" y="145750"/>
                </a:lnTo>
                <a:lnTo>
                  <a:pt x="1097149" y="111514"/>
                </a:lnTo>
                <a:lnTo>
                  <a:pt x="1101785" y="76924"/>
                </a:lnTo>
                <a:lnTo>
                  <a:pt x="1116257" y="46756"/>
                </a:lnTo>
                <a:lnTo>
                  <a:pt x="1141416" y="25421"/>
                </a:lnTo>
                <a:lnTo>
                  <a:pt x="1178110" y="17329"/>
                </a:lnTo>
                <a:lnTo>
                  <a:pt x="1233456" y="17329"/>
                </a:lnTo>
                <a:lnTo>
                  <a:pt x="1207807" y="4450"/>
                </a:lnTo>
                <a:lnTo>
                  <a:pt x="1178110" y="0"/>
                </a:lnTo>
                <a:close/>
              </a:path>
              <a:path w="1825625" h="276225">
                <a:moveTo>
                  <a:pt x="1267333" y="137126"/>
                </a:moveTo>
                <a:lnTo>
                  <a:pt x="1246695" y="137126"/>
                </a:lnTo>
                <a:lnTo>
                  <a:pt x="1239811" y="163874"/>
                </a:lnTo>
                <a:lnTo>
                  <a:pt x="1225725" y="185661"/>
                </a:lnTo>
                <a:lnTo>
                  <a:pt x="1204978" y="200322"/>
                </a:lnTo>
                <a:lnTo>
                  <a:pt x="1178110" y="205690"/>
                </a:lnTo>
                <a:lnTo>
                  <a:pt x="1230004" y="205690"/>
                </a:lnTo>
                <a:lnTo>
                  <a:pt x="1239460" y="199607"/>
                </a:lnTo>
                <a:lnTo>
                  <a:pt x="1258046" y="172511"/>
                </a:lnTo>
                <a:lnTo>
                  <a:pt x="1267333" y="137126"/>
                </a:lnTo>
                <a:close/>
              </a:path>
              <a:path w="1825625" h="276225">
                <a:moveTo>
                  <a:pt x="1233456" y="17329"/>
                </a:moveTo>
                <a:lnTo>
                  <a:pt x="1178110" y="17329"/>
                </a:lnTo>
                <a:lnTo>
                  <a:pt x="1200641" y="20815"/>
                </a:lnTo>
                <a:lnTo>
                  <a:pt x="1220150" y="30963"/>
                </a:lnTo>
                <a:lnTo>
                  <a:pt x="1235164" y="47310"/>
                </a:lnTo>
                <a:lnTo>
                  <a:pt x="1244213" y="69390"/>
                </a:lnTo>
                <a:lnTo>
                  <a:pt x="1264045" y="69390"/>
                </a:lnTo>
                <a:lnTo>
                  <a:pt x="1253873" y="39372"/>
                </a:lnTo>
                <a:lnTo>
                  <a:pt x="1234094" y="17649"/>
                </a:lnTo>
                <a:lnTo>
                  <a:pt x="1233456" y="17329"/>
                </a:lnTo>
                <a:close/>
              </a:path>
              <a:path w="1825625" h="276225">
                <a:moveTo>
                  <a:pt x="969080" y="4104"/>
                </a:moveTo>
                <a:lnTo>
                  <a:pt x="950096" y="4104"/>
                </a:lnTo>
                <a:lnTo>
                  <a:pt x="950096" y="218914"/>
                </a:lnTo>
                <a:lnTo>
                  <a:pt x="969080" y="218914"/>
                </a:lnTo>
                <a:lnTo>
                  <a:pt x="969080" y="4104"/>
                </a:lnTo>
                <a:close/>
              </a:path>
              <a:path w="1825625" h="276225">
                <a:moveTo>
                  <a:pt x="904351" y="75149"/>
                </a:moveTo>
                <a:lnTo>
                  <a:pt x="856748" y="75149"/>
                </a:lnTo>
                <a:lnTo>
                  <a:pt x="872480" y="76583"/>
                </a:lnTo>
                <a:lnTo>
                  <a:pt x="885353" y="81659"/>
                </a:lnTo>
                <a:lnTo>
                  <a:pt x="894047" y="91538"/>
                </a:lnTo>
                <a:lnTo>
                  <a:pt x="897239" y="107378"/>
                </a:lnTo>
                <a:lnTo>
                  <a:pt x="895584" y="117698"/>
                </a:lnTo>
                <a:lnTo>
                  <a:pt x="890827" y="123598"/>
                </a:lnTo>
                <a:lnTo>
                  <a:pt x="883285" y="126553"/>
                </a:lnTo>
                <a:lnTo>
                  <a:pt x="873271" y="128037"/>
                </a:lnTo>
                <a:lnTo>
                  <a:pt x="842798" y="131835"/>
                </a:lnTo>
                <a:lnTo>
                  <a:pt x="816052" y="138574"/>
                </a:lnTo>
                <a:lnTo>
                  <a:pt x="797055" y="152439"/>
                </a:lnTo>
                <a:lnTo>
                  <a:pt x="789829" y="177617"/>
                </a:lnTo>
                <a:lnTo>
                  <a:pt x="793893" y="197964"/>
                </a:lnTo>
                <a:lnTo>
                  <a:pt x="805004" y="212110"/>
                </a:lnTo>
                <a:lnTo>
                  <a:pt x="821537" y="220367"/>
                </a:lnTo>
                <a:lnTo>
                  <a:pt x="841869" y="223050"/>
                </a:lnTo>
                <a:lnTo>
                  <a:pt x="861328" y="220933"/>
                </a:lnTo>
                <a:lnTo>
                  <a:pt x="876146" y="214786"/>
                </a:lnTo>
                <a:lnTo>
                  <a:pt x="884990" y="207344"/>
                </a:lnTo>
                <a:lnTo>
                  <a:pt x="843524" y="207344"/>
                </a:lnTo>
                <a:lnTo>
                  <a:pt x="830782" y="205242"/>
                </a:lnTo>
                <a:lnTo>
                  <a:pt x="819667" y="199191"/>
                </a:lnTo>
                <a:lnTo>
                  <a:pt x="811805" y="189573"/>
                </a:lnTo>
                <a:lnTo>
                  <a:pt x="808823" y="176769"/>
                </a:lnTo>
                <a:lnTo>
                  <a:pt x="815524" y="159144"/>
                </a:lnTo>
                <a:lnTo>
                  <a:pt x="832680" y="149725"/>
                </a:lnTo>
                <a:lnTo>
                  <a:pt x="855873" y="144952"/>
                </a:lnTo>
                <a:lnTo>
                  <a:pt x="880685" y="141262"/>
                </a:lnTo>
                <a:lnTo>
                  <a:pt x="885648" y="140425"/>
                </a:lnTo>
                <a:lnTo>
                  <a:pt x="893909" y="138760"/>
                </a:lnTo>
                <a:lnTo>
                  <a:pt x="896391" y="134645"/>
                </a:lnTo>
                <a:lnTo>
                  <a:pt x="917050" y="134645"/>
                </a:lnTo>
                <a:lnTo>
                  <a:pt x="917050" y="109033"/>
                </a:lnTo>
                <a:lnTo>
                  <a:pt x="911976" y="83867"/>
                </a:lnTo>
                <a:lnTo>
                  <a:pt x="904351" y="75149"/>
                </a:lnTo>
                <a:close/>
              </a:path>
              <a:path w="1825625" h="276225">
                <a:moveTo>
                  <a:pt x="917050" y="191648"/>
                </a:moveTo>
                <a:lnTo>
                  <a:pt x="898873" y="191648"/>
                </a:lnTo>
                <a:lnTo>
                  <a:pt x="899688" y="202879"/>
                </a:lnTo>
                <a:lnTo>
                  <a:pt x="902905" y="211477"/>
                </a:lnTo>
                <a:lnTo>
                  <a:pt x="909682" y="216978"/>
                </a:lnTo>
                <a:lnTo>
                  <a:pt x="921176" y="218914"/>
                </a:lnTo>
                <a:lnTo>
                  <a:pt x="929437" y="218914"/>
                </a:lnTo>
                <a:lnTo>
                  <a:pt x="933573" y="218087"/>
                </a:lnTo>
                <a:lnTo>
                  <a:pt x="933573" y="203218"/>
                </a:lnTo>
                <a:lnTo>
                  <a:pt x="920348" y="203218"/>
                </a:lnTo>
                <a:lnTo>
                  <a:pt x="917137" y="199191"/>
                </a:lnTo>
                <a:lnTo>
                  <a:pt x="917050" y="191648"/>
                </a:lnTo>
                <a:close/>
              </a:path>
              <a:path w="1825625" h="276225">
                <a:moveTo>
                  <a:pt x="917050" y="134645"/>
                </a:moveTo>
                <a:lnTo>
                  <a:pt x="897239" y="134645"/>
                </a:lnTo>
                <a:lnTo>
                  <a:pt x="897239" y="158612"/>
                </a:lnTo>
                <a:lnTo>
                  <a:pt x="898045" y="158612"/>
                </a:lnTo>
                <a:lnTo>
                  <a:pt x="893590" y="179121"/>
                </a:lnTo>
                <a:lnTo>
                  <a:pt x="881622" y="194440"/>
                </a:lnTo>
                <a:lnTo>
                  <a:pt x="864235" y="204028"/>
                </a:lnTo>
                <a:lnTo>
                  <a:pt x="843524" y="207344"/>
                </a:lnTo>
                <a:lnTo>
                  <a:pt x="884990" y="207344"/>
                </a:lnTo>
                <a:lnTo>
                  <a:pt x="887869" y="204921"/>
                </a:lnTo>
                <a:lnTo>
                  <a:pt x="898045" y="191648"/>
                </a:lnTo>
                <a:lnTo>
                  <a:pt x="917050" y="191648"/>
                </a:lnTo>
                <a:lnTo>
                  <a:pt x="917050" y="134645"/>
                </a:lnTo>
                <a:close/>
              </a:path>
              <a:path w="1825625" h="276225">
                <a:moveTo>
                  <a:pt x="933573" y="202402"/>
                </a:moveTo>
                <a:lnTo>
                  <a:pt x="931919" y="203218"/>
                </a:lnTo>
                <a:lnTo>
                  <a:pt x="933573" y="203218"/>
                </a:lnTo>
                <a:lnTo>
                  <a:pt x="933573" y="202402"/>
                </a:lnTo>
                <a:close/>
              </a:path>
              <a:path w="1825625" h="276225">
                <a:moveTo>
                  <a:pt x="860047" y="59474"/>
                </a:moveTo>
                <a:lnTo>
                  <a:pt x="835481" y="62492"/>
                </a:lnTo>
                <a:lnTo>
                  <a:pt x="815951" y="71857"/>
                </a:lnTo>
                <a:lnTo>
                  <a:pt x="802771" y="88041"/>
                </a:lnTo>
                <a:lnTo>
                  <a:pt x="797253" y="111514"/>
                </a:lnTo>
                <a:lnTo>
                  <a:pt x="815430" y="111514"/>
                </a:lnTo>
                <a:lnTo>
                  <a:pt x="818981" y="95032"/>
                </a:lnTo>
                <a:lnTo>
                  <a:pt x="827722" y="83731"/>
                </a:lnTo>
                <a:lnTo>
                  <a:pt x="840646" y="77231"/>
                </a:lnTo>
                <a:lnTo>
                  <a:pt x="856748" y="75149"/>
                </a:lnTo>
                <a:lnTo>
                  <a:pt x="904351" y="75149"/>
                </a:lnTo>
                <a:lnTo>
                  <a:pt x="898769" y="68767"/>
                </a:lnTo>
                <a:lnTo>
                  <a:pt x="880452" y="61410"/>
                </a:lnTo>
                <a:lnTo>
                  <a:pt x="860047" y="59474"/>
                </a:lnTo>
                <a:close/>
              </a:path>
              <a:path w="1825625" h="276225">
                <a:moveTo>
                  <a:pt x="661770" y="64406"/>
                </a:moveTo>
                <a:lnTo>
                  <a:pt x="642765" y="64406"/>
                </a:lnTo>
                <a:lnTo>
                  <a:pt x="642765" y="218914"/>
                </a:lnTo>
                <a:lnTo>
                  <a:pt x="661770" y="218914"/>
                </a:lnTo>
                <a:lnTo>
                  <a:pt x="661770" y="128037"/>
                </a:lnTo>
                <a:lnTo>
                  <a:pt x="665550" y="106875"/>
                </a:lnTo>
                <a:lnTo>
                  <a:pt x="674867" y="90855"/>
                </a:lnTo>
                <a:lnTo>
                  <a:pt x="661770" y="90855"/>
                </a:lnTo>
                <a:lnTo>
                  <a:pt x="661770" y="64406"/>
                </a:lnTo>
                <a:close/>
              </a:path>
              <a:path w="1825625" h="276225">
                <a:moveTo>
                  <a:pt x="756906" y="75149"/>
                </a:moveTo>
                <a:lnTo>
                  <a:pt x="710501" y="75149"/>
                </a:lnTo>
                <a:lnTo>
                  <a:pt x="729598" y="78675"/>
                </a:lnTo>
                <a:lnTo>
                  <a:pt x="741799" y="88478"/>
                </a:lnTo>
                <a:lnTo>
                  <a:pt x="748267" y="103394"/>
                </a:lnTo>
                <a:lnTo>
                  <a:pt x="750165" y="122258"/>
                </a:lnTo>
                <a:lnTo>
                  <a:pt x="750165" y="218914"/>
                </a:lnTo>
                <a:lnTo>
                  <a:pt x="769170" y="218914"/>
                </a:lnTo>
                <a:lnTo>
                  <a:pt x="769170" y="118970"/>
                </a:lnTo>
                <a:lnTo>
                  <a:pt x="766421" y="93978"/>
                </a:lnTo>
                <a:lnTo>
                  <a:pt x="757088" y="75271"/>
                </a:lnTo>
                <a:lnTo>
                  <a:pt x="756906" y="75149"/>
                </a:lnTo>
                <a:close/>
              </a:path>
              <a:path w="1825625" h="276225">
                <a:moveTo>
                  <a:pt x="712156" y="59474"/>
                </a:moveTo>
                <a:lnTo>
                  <a:pt x="695932" y="61708"/>
                </a:lnTo>
                <a:lnTo>
                  <a:pt x="681491" y="68046"/>
                </a:lnTo>
                <a:lnTo>
                  <a:pt x="669992" y="77943"/>
                </a:lnTo>
                <a:lnTo>
                  <a:pt x="662597" y="90855"/>
                </a:lnTo>
                <a:lnTo>
                  <a:pt x="674867" y="90855"/>
                </a:lnTo>
                <a:lnTo>
                  <a:pt x="675290" y="90128"/>
                </a:lnTo>
                <a:lnTo>
                  <a:pt x="690454" y="79113"/>
                </a:lnTo>
                <a:lnTo>
                  <a:pt x="710501" y="75149"/>
                </a:lnTo>
                <a:lnTo>
                  <a:pt x="756906" y="75149"/>
                </a:lnTo>
                <a:lnTo>
                  <a:pt x="739542" y="63539"/>
                </a:lnTo>
                <a:lnTo>
                  <a:pt x="712156" y="59474"/>
                </a:lnTo>
                <a:close/>
              </a:path>
              <a:path w="1825625" h="276225">
                <a:moveTo>
                  <a:pt x="546109" y="59474"/>
                </a:moveTo>
                <a:lnTo>
                  <a:pt x="514402" y="66094"/>
                </a:lnTo>
                <a:lnTo>
                  <a:pt x="491373" y="83943"/>
                </a:lnTo>
                <a:lnTo>
                  <a:pt x="477331" y="110005"/>
                </a:lnTo>
                <a:lnTo>
                  <a:pt x="472582" y="141262"/>
                </a:lnTo>
                <a:lnTo>
                  <a:pt x="477331" y="172506"/>
                </a:lnTo>
                <a:lnTo>
                  <a:pt x="491373" y="198569"/>
                </a:lnTo>
                <a:lnTo>
                  <a:pt x="514402" y="216426"/>
                </a:lnTo>
                <a:lnTo>
                  <a:pt x="546109" y="223050"/>
                </a:lnTo>
                <a:lnTo>
                  <a:pt x="577814" y="216426"/>
                </a:lnTo>
                <a:lnTo>
                  <a:pt x="589524" y="207344"/>
                </a:lnTo>
                <a:lnTo>
                  <a:pt x="546109" y="207344"/>
                </a:lnTo>
                <a:lnTo>
                  <a:pt x="522245" y="201664"/>
                </a:lnTo>
                <a:lnTo>
                  <a:pt x="505200" y="186691"/>
                </a:lnTo>
                <a:lnTo>
                  <a:pt x="494974" y="165524"/>
                </a:lnTo>
                <a:lnTo>
                  <a:pt x="491566" y="141262"/>
                </a:lnTo>
                <a:lnTo>
                  <a:pt x="494974" y="116986"/>
                </a:lnTo>
                <a:lnTo>
                  <a:pt x="505200" y="95809"/>
                </a:lnTo>
                <a:lnTo>
                  <a:pt x="522245" y="80831"/>
                </a:lnTo>
                <a:lnTo>
                  <a:pt x="546109" y="75149"/>
                </a:lnTo>
                <a:lnTo>
                  <a:pt x="589494" y="75149"/>
                </a:lnTo>
                <a:lnTo>
                  <a:pt x="577814" y="66094"/>
                </a:lnTo>
                <a:lnTo>
                  <a:pt x="546109" y="59474"/>
                </a:lnTo>
                <a:close/>
              </a:path>
              <a:path w="1825625" h="276225">
                <a:moveTo>
                  <a:pt x="589494" y="75149"/>
                </a:moveTo>
                <a:lnTo>
                  <a:pt x="546109" y="75149"/>
                </a:lnTo>
                <a:lnTo>
                  <a:pt x="569958" y="80831"/>
                </a:lnTo>
                <a:lnTo>
                  <a:pt x="587000" y="95809"/>
                </a:lnTo>
                <a:lnTo>
                  <a:pt x="597230" y="116986"/>
                </a:lnTo>
                <a:lnTo>
                  <a:pt x="600641" y="141262"/>
                </a:lnTo>
                <a:lnTo>
                  <a:pt x="597230" y="165524"/>
                </a:lnTo>
                <a:lnTo>
                  <a:pt x="587000" y="186691"/>
                </a:lnTo>
                <a:lnTo>
                  <a:pt x="569958" y="201664"/>
                </a:lnTo>
                <a:lnTo>
                  <a:pt x="546109" y="207344"/>
                </a:lnTo>
                <a:lnTo>
                  <a:pt x="589524" y="207344"/>
                </a:lnTo>
                <a:lnTo>
                  <a:pt x="600839" y="198569"/>
                </a:lnTo>
                <a:lnTo>
                  <a:pt x="614877" y="172506"/>
                </a:lnTo>
                <a:lnTo>
                  <a:pt x="619625" y="141262"/>
                </a:lnTo>
                <a:lnTo>
                  <a:pt x="614877" y="110005"/>
                </a:lnTo>
                <a:lnTo>
                  <a:pt x="600839" y="83943"/>
                </a:lnTo>
                <a:lnTo>
                  <a:pt x="589494" y="75149"/>
                </a:lnTo>
                <a:close/>
              </a:path>
              <a:path w="1825625" h="276225">
                <a:moveTo>
                  <a:pt x="450248" y="4104"/>
                </a:moveTo>
                <a:lnTo>
                  <a:pt x="431264" y="4104"/>
                </a:lnTo>
                <a:lnTo>
                  <a:pt x="431264" y="34679"/>
                </a:lnTo>
                <a:lnTo>
                  <a:pt x="450248" y="34679"/>
                </a:lnTo>
                <a:lnTo>
                  <a:pt x="450248" y="4104"/>
                </a:lnTo>
                <a:close/>
              </a:path>
              <a:path w="1825625" h="276225">
                <a:moveTo>
                  <a:pt x="450248" y="63600"/>
                </a:moveTo>
                <a:lnTo>
                  <a:pt x="431264" y="63600"/>
                </a:lnTo>
                <a:lnTo>
                  <a:pt x="431264" y="218914"/>
                </a:lnTo>
                <a:lnTo>
                  <a:pt x="450248" y="218914"/>
                </a:lnTo>
                <a:lnTo>
                  <a:pt x="450248" y="63600"/>
                </a:lnTo>
                <a:close/>
              </a:path>
              <a:path w="1825625" h="276225">
                <a:moveTo>
                  <a:pt x="309510" y="75149"/>
                </a:moveTo>
                <a:lnTo>
                  <a:pt x="261908" y="75149"/>
                </a:lnTo>
                <a:lnTo>
                  <a:pt x="277645" y="76583"/>
                </a:lnTo>
                <a:lnTo>
                  <a:pt x="290510" y="81659"/>
                </a:lnTo>
                <a:lnTo>
                  <a:pt x="299192" y="91538"/>
                </a:lnTo>
                <a:lnTo>
                  <a:pt x="302378" y="107378"/>
                </a:lnTo>
                <a:lnTo>
                  <a:pt x="300728" y="117698"/>
                </a:lnTo>
                <a:lnTo>
                  <a:pt x="295983" y="123598"/>
                </a:lnTo>
                <a:lnTo>
                  <a:pt x="288445" y="126553"/>
                </a:lnTo>
                <a:lnTo>
                  <a:pt x="278420" y="128037"/>
                </a:lnTo>
                <a:lnTo>
                  <a:pt x="247956" y="131835"/>
                </a:lnTo>
                <a:lnTo>
                  <a:pt x="221209" y="138574"/>
                </a:lnTo>
                <a:lnTo>
                  <a:pt x="202207" y="152439"/>
                </a:lnTo>
                <a:lnTo>
                  <a:pt x="194978" y="177617"/>
                </a:lnTo>
                <a:lnTo>
                  <a:pt x="199044" y="197964"/>
                </a:lnTo>
                <a:lnTo>
                  <a:pt x="210158" y="212110"/>
                </a:lnTo>
                <a:lnTo>
                  <a:pt x="226695" y="220367"/>
                </a:lnTo>
                <a:lnTo>
                  <a:pt x="247029" y="223050"/>
                </a:lnTo>
                <a:lnTo>
                  <a:pt x="266492" y="220933"/>
                </a:lnTo>
                <a:lnTo>
                  <a:pt x="281309" y="214786"/>
                </a:lnTo>
                <a:lnTo>
                  <a:pt x="290151" y="207344"/>
                </a:lnTo>
                <a:lnTo>
                  <a:pt x="248683" y="207344"/>
                </a:lnTo>
                <a:lnTo>
                  <a:pt x="235945" y="205242"/>
                </a:lnTo>
                <a:lnTo>
                  <a:pt x="224837" y="199191"/>
                </a:lnTo>
                <a:lnTo>
                  <a:pt x="216982" y="189573"/>
                </a:lnTo>
                <a:lnTo>
                  <a:pt x="214003" y="176769"/>
                </a:lnTo>
                <a:lnTo>
                  <a:pt x="220701" y="159144"/>
                </a:lnTo>
                <a:lnTo>
                  <a:pt x="237852" y="149725"/>
                </a:lnTo>
                <a:lnTo>
                  <a:pt x="261044" y="144952"/>
                </a:lnTo>
                <a:lnTo>
                  <a:pt x="285865" y="141262"/>
                </a:lnTo>
                <a:lnTo>
                  <a:pt x="290828" y="140425"/>
                </a:lnTo>
                <a:lnTo>
                  <a:pt x="299069" y="138760"/>
                </a:lnTo>
                <a:lnTo>
                  <a:pt x="301571" y="134645"/>
                </a:lnTo>
                <a:lnTo>
                  <a:pt x="322210" y="134645"/>
                </a:lnTo>
                <a:lnTo>
                  <a:pt x="322210" y="109033"/>
                </a:lnTo>
                <a:lnTo>
                  <a:pt x="317135" y="83867"/>
                </a:lnTo>
                <a:lnTo>
                  <a:pt x="309510" y="75149"/>
                </a:lnTo>
                <a:close/>
              </a:path>
              <a:path w="1825625" h="276225">
                <a:moveTo>
                  <a:pt x="380878" y="17329"/>
                </a:moveTo>
                <a:lnTo>
                  <a:pt x="362700" y="17329"/>
                </a:lnTo>
                <a:lnTo>
                  <a:pt x="362700" y="63600"/>
                </a:lnTo>
                <a:lnTo>
                  <a:pt x="335434" y="63600"/>
                </a:lnTo>
                <a:lnTo>
                  <a:pt x="335434" y="79306"/>
                </a:lnTo>
                <a:lnTo>
                  <a:pt x="362700" y="79306"/>
                </a:lnTo>
                <a:lnTo>
                  <a:pt x="362700" y="185858"/>
                </a:lnTo>
                <a:lnTo>
                  <a:pt x="364389" y="202435"/>
                </a:lnTo>
                <a:lnTo>
                  <a:pt x="370025" y="213128"/>
                </a:lnTo>
                <a:lnTo>
                  <a:pt x="380467" y="218863"/>
                </a:lnTo>
                <a:lnTo>
                  <a:pt x="396574" y="220569"/>
                </a:lnTo>
                <a:lnTo>
                  <a:pt x="402343" y="220569"/>
                </a:lnTo>
                <a:lnTo>
                  <a:pt x="407317" y="219742"/>
                </a:lnTo>
                <a:lnTo>
                  <a:pt x="413086" y="219742"/>
                </a:lnTo>
                <a:lnTo>
                  <a:pt x="413086" y="204035"/>
                </a:lnTo>
                <a:lnTo>
                  <a:pt x="396541" y="204028"/>
                </a:lnTo>
                <a:lnTo>
                  <a:pt x="388547" y="202209"/>
                </a:lnTo>
                <a:lnTo>
                  <a:pt x="383771" y="198058"/>
                </a:lnTo>
                <a:lnTo>
                  <a:pt x="381472" y="191733"/>
                </a:lnTo>
                <a:lnTo>
                  <a:pt x="380878" y="183387"/>
                </a:lnTo>
                <a:lnTo>
                  <a:pt x="380878" y="78479"/>
                </a:lnTo>
                <a:lnTo>
                  <a:pt x="412259" y="78479"/>
                </a:lnTo>
                <a:lnTo>
                  <a:pt x="412259" y="62772"/>
                </a:lnTo>
                <a:lnTo>
                  <a:pt x="380878" y="62772"/>
                </a:lnTo>
                <a:lnTo>
                  <a:pt x="380878" y="17329"/>
                </a:lnTo>
                <a:close/>
              </a:path>
              <a:path w="1825625" h="276225">
                <a:moveTo>
                  <a:pt x="322210" y="191648"/>
                </a:moveTo>
                <a:lnTo>
                  <a:pt x="304043" y="191648"/>
                </a:lnTo>
                <a:lnTo>
                  <a:pt x="304855" y="202879"/>
                </a:lnTo>
                <a:lnTo>
                  <a:pt x="308069" y="211477"/>
                </a:lnTo>
                <a:lnTo>
                  <a:pt x="314848" y="216978"/>
                </a:lnTo>
                <a:lnTo>
                  <a:pt x="326356" y="218914"/>
                </a:lnTo>
                <a:lnTo>
                  <a:pt x="334607" y="218914"/>
                </a:lnTo>
                <a:lnTo>
                  <a:pt x="338733" y="218087"/>
                </a:lnTo>
                <a:lnTo>
                  <a:pt x="338733" y="203218"/>
                </a:lnTo>
                <a:lnTo>
                  <a:pt x="325518" y="203218"/>
                </a:lnTo>
                <a:lnTo>
                  <a:pt x="322296" y="199191"/>
                </a:lnTo>
                <a:lnTo>
                  <a:pt x="322210" y="191648"/>
                </a:lnTo>
                <a:close/>
              </a:path>
              <a:path w="1825625" h="276225">
                <a:moveTo>
                  <a:pt x="322210" y="134645"/>
                </a:moveTo>
                <a:lnTo>
                  <a:pt x="302378" y="134645"/>
                </a:lnTo>
                <a:lnTo>
                  <a:pt x="302378" y="158612"/>
                </a:lnTo>
                <a:lnTo>
                  <a:pt x="303205" y="158612"/>
                </a:lnTo>
                <a:lnTo>
                  <a:pt x="298753" y="179121"/>
                </a:lnTo>
                <a:lnTo>
                  <a:pt x="286789" y="194440"/>
                </a:lnTo>
                <a:lnTo>
                  <a:pt x="269403" y="204028"/>
                </a:lnTo>
                <a:lnTo>
                  <a:pt x="248683" y="207344"/>
                </a:lnTo>
                <a:lnTo>
                  <a:pt x="290151" y="207344"/>
                </a:lnTo>
                <a:lnTo>
                  <a:pt x="293030" y="204921"/>
                </a:lnTo>
                <a:lnTo>
                  <a:pt x="303205" y="191648"/>
                </a:lnTo>
                <a:lnTo>
                  <a:pt x="322210" y="191648"/>
                </a:lnTo>
                <a:lnTo>
                  <a:pt x="322210" y="134645"/>
                </a:lnTo>
                <a:close/>
              </a:path>
              <a:path w="1825625" h="276225">
                <a:moveTo>
                  <a:pt x="413086" y="203218"/>
                </a:moveTo>
                <a:lnTo>
                  <a:pt x="407317" y="204035"/>
                </a:lnTo>
                <a:lnTo>
                  <a:pt x="413086" y="204035"/>
                </a:lnTo>
                <a:lnTo>
                  <a:pt x="413086" y="203218"/>
                </a:lnTo>
                <a:close/>
              </a:path>
              <a:path w="1825625" h="276225">
                <a:moveTo>
                  <a:pt x="338733" y="202402"/>
                </a:moveTo>
                <a:lnTo>
                  <a:pt x="337078" y="203218"/>
                </a:lnTo>
                <a:lnTo>
                  <a:pt x="338733" y="203218"/>
                </a:lnTo>
                <a:lnTo>
                  <a:pt x="338733" y="202402"/>
                </a:lnTo>
                <a:close/>
              </a:path>
              <a:path w="1825625" h="276225">
                <a:moveTo>
                  <a:pt x="265196" y="59474"/>
                </a:moveTo>
                <a:lnTo>
                  <a:pt x="240643" y="62492"/>
                </a:lnTo>
                <a:lnTo>
                  <a:pt x="221113" y="71857"/>
                </a:lnTo>
                <a:lnTo>
                  <a:pt x="207928" y="88041"/>
                </a:lnTo>
                <a:lnTo>
                  <a:pt x="202412" y="111514"/>
                </a:lnTo>
                <a:lnTo>
                  <a:pt x="220611" y="111514"/>
                </a:lnTo>
                <a:lnTo>
                  <a:pt x="224149" y="95032"/>
                </a:lnTo>
                <a:lnTo>
                  <a:pt x="232884" y="83731"/>
                </a:lnTo>
                <a:lnTo>
                  <a:pt x="245806" y="77231"/>
                </a:lnTo>
                <a:lnTo>
                  <a:pt x="261908" y="75149"/>
                </a:lnTo>
                <a:lnTo>
                  <a:pt x="309510" y="75149"/>
                </a:lnTo>
                <a:lnTo>
                  <a:pt x="303927" y="68767"/>
                </a:lnTo>
                <a:lnTo>
                  <a:pt x="285607" y="61410"/>
                </a:lnTo>
                <a:lnTo>
                  <a:pt x="265196" y="59474"/>
                </a:lnTo>
                <a:close/>
              </a:path>
              <a:path w="1825625" h="276225">
                <a:moveTo>
                  <a:pt x="23151" y="4104"/>
                </a:moveTo>
                <a:lnTo>
                  <a:pt x="0" y="4104"/>
                </a:lnTo>
                <a:lnTo>
                  <a:pt x="0" y="218914"/>
                </a:lnTo>
                <a:lnTo>
                  <a:pt x="20679" y="218914"/>
                </a:lnTo>
                <a:lnTo>
                  <a:pt x="20679" y="37161"/>
                </a:lnTo>
                <a:lnTo>
                  <a:pt x="45838" y="37161"/>
                </a:lnTo>
                <a:lnTo>
                  <a:pt x="23151" y="4104"/>
                </a:lnTo>
                <a:close/>
              </a:path>
              <a:path w="1825625" h="276225">
                <a:moveTo>
                  <a:pt x="45838" y="37161"/>
                </a:moveTo>
                <a:lnTo>
                  <a:pt x="21486" y="37161"/>
                </a:lnTo>
                <a:lnTo>
                  <a:pt x="146225" y="218914"/>
                </a:lnTo>
                <a:lnTo>
                  <a:pt x="169377" y="218914"/>
                </a:lnTo>
                <a:lnTo>
                  <a:pt x="169377" y="185858"/>
                </a:lnTo>
                <a:lnTo>
                  <a:pt x="147890" y="185858"/>
                </a:lnTo>
                <a:lnTo>
                  <a:pt x="45838" y="37161"/>
                </a:lnTo>
                <a:close/>
              </a:path>
              <a:path w="1825625" h="276225">
                <a:moveTo>
                  <a:pt x="169377" y="4104"/>
                </a:moveTo>
                <a:lnTo>
                  <a:pt x="148707" y="4104"/>
                </a:lnTo>
                <a:lnTo>
                  <a:pt x="148707" y="185858"/>
                </a:lnTo>
                <a:lnTo>
                  <a:pt x="169377" y="185858"/>
                </a:lnTo>
                <a:lnTo>
                  <a:pt x="169377" y="4104"/>
                </a:lnTo>
                <a:close/>
              </a:path>
            </a:pathLst>
          </a:custGeom>
          <a:solidFill>
            <a:srgbClr val="FFFFFF"/>
          </a:solidFill>
        </p:spPr>
        <p:txBody>
          <a:bodyPr wrap="square" lIns="0" tIns="0" rIns="0" bIns="0" rtlCol="0"/>
          <a:lstStyle/>
          <a:p>
            <a:endParaRPr sz="1092"/>
          </a:p>
        </p:txBody>
      </p:sp>
      <p:sp>
        <p:nvSpPr>
          <p:cNvPr id="20" name="bk object 20"/>
          <p:cNvSpPr/>
          <p:nvPr/>
        </p:nvSpPr>
        <p:spPr>
          <a:xfrm>
            <a:off x="317575" y="317967"/>
            <a:ext cx="409335" cy="334159"/>
          </a:xfrm>
          <a:prstGeom prst="rect">
            <a:avLst/>
          </a:prstGeom>
          <a:blipFill>
            <a:blip r:embed="rId10" cstate="print"/>
            <a:stretch>
              <a:fillRect/>
            </a:stretch>
          </a:blipFill>
        </p:spPr>
        <p:txBody>
          <a:bodyPr wrap="square" lIns="0" tIns="0" rIns="0" bIns="0" rtlCol="0"/>
          <a:lstStyle/>
          <a:p>
            <a:endParaRPr sz="1092"/>
          </a:p>
        </p:txBody>
      </p:sp>
      <p:sp>
        <p:nvSpPr>
          <p:cNvPr id="21" name="bk object 21"/>
          <p:cNvSpPr/>
          <p:nvPr/>
        </p:nvSpPr>
        <p:spPr>
          <a:xfrm>
            <a:off x="756840" y="317478"/>
            <a:ext cx="0" cy="335007"/>
          </a:xfrm>
          <a:custGeom>
            <a:avLst/>
            <a:gdLst/>
            <a:ahLst/>
            <a:cxnLst/>
            <a:rect l="l" t="t" r="r" b="b"/>
            <a:pathLst>
              <a:path h="552450">
                <a:moveTo>
                  <a:pt x="0" y="0"/>
                </a:moveTo>
                <a:lnTo>
                  <a:pt x="0" y="551868"/>
                </a:lnTo>
              </a:path>
            </a:pathLst>
          </a:custGeom>
          <a:ln w="32470">
            <a:solidFill>
              <a:srgbClr val="FFFFFF"/>
            </a:solidFill>
          </a:ln>
        </p:spPr>
        <p:txBody>
          <a:bodyPr wrap="square" lIns="0" tIns="0" rIns="0" bIns="0" rtlCol="0"/>
          <a:lstStyle/>
          <a:p>
            <a:endParaRPr sz="1092"/>
          </a:p>
        </p:txBody>
      </p:sp>
      <p:sp>
        <p:nvSpPr>
          <p:cNvPr id="3" name="Holder 3"/>
          <p:cNvSpPr>
            <a:spLocks noGrp="1"/>
          </p:cNvSpPr>
          <p:nvPr>
            <p:ph type="body" idx="1"/>
          </p:nvPr>
        </p:nvSpPr>
        <p:spPr>
          <a:xfrm>
            <a:off x="309800" y="2541634"/>
            <a:ext cx="11572403"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1"/>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1"/>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12/2/2022</a:t>
            </a:fld>
            <a:endParaRPr lang="en-US"/>
          </a:p>
        </p:txBody>
      </p:sp>
      <p:sp>
        <p:nvSpPr>
          <p:cNvPr id="6" name="Holder 6"/>
          <p:cNvSpPr>
            <a:spLocks noGrp="1"/>
          </p:cNvSpPr>
          <p:nvPr>
            <p:ph type="sldNum" sz="quarter" idx="7"/>
          </p:nvPr>
        </p:nvSpPr>
        <p:spPr>
          <a:xfrm>
            <a:off x="8778241" y="6377941"/>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
        <p:nvSpPr>
          <p:cNvPr id="7" name="TextBox 6">
            <a:extLst>
              <a:ext uri="{FF2B5EF4-FFF2-40B4-BE49-F238E27FC236}">
                <a16:creationId xmlns:a16="http://schemas.microsoft.com/office/drawing/2014/main" id="{6CDCB549-0CCE-85C6-CFBD-93E44DCE5DE0}"/>
              </a:ext>
            </a:extLst>
          </p:cNvPr>
          <p:cNvSpPr txBox="1"/>
          <p:nvPr>
            <p:extLst>
              <p:ext uri="{1162E1C5-73C7-4A58-AE30-91384D911F3F}">
                <p184:classification xmlns:p184="http://schemas.microsoft.com/office/powerpoint/2018/4/main" val="hdr"/>
              </p:ext>
            </p:extLst>
          </p:nvPr>
        </p:nvSpPr>
        <p:spPr>
          <a:xfrm>
            <a:off x="5494338" y="0"/>
            <a:ext cx="1241425" cy="167640"/>
          </a:xfrm>
          <a:prstGeom prst="rect">
            <a:avLst/>
          </a:prstGeom>
        </p:spPr>
        <p:txBody>
          <a:bodyPr horzOverflow="overflow" lIns="0" tIns="0" rIns="0" bIns="0">
            <a:spAutoFit/>
          </a:bodyPr>
          <a:lstStyle/>
          <a:p>
            <a:pPr algn="l"/>
            <a:r>
              <a:rPr lang="en-GB" sz="1100">
                <a:solidFill>
                  <a:srgbClr val="000000"/>
                </a:solidFill>
                <a:latin typeface="Arial" panose="020B0604020202020204" pitchFamily="34" charset="0"/>
                <a:cs typeface="Arial" panose="020B0604020202020204" pitchFamily="34" charset="0"/>
              </a:rPr>
              <a:t>Sensitivity: General</a:t>
            </a:r>
          </a:p>
        </p:txBody>
      </p:sp>
    </p:spTree>
    <p:extLst>
      <p:ext uri="{BB962C8B-B14F-4D97-AF65-F5344CB8AC3E}">
        <p14:creationId xmlns:p14="http://schemas.microsoft.com/office/powerpoint/2010/main" val="556403352"/>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Lst>
  <p:txStyles>
    <p:titleStyle>
      <a:lvl1pPr>
        <a:defRPr>
          <a:latin typeface="+mj-lt"/>
          <a:ea typeface="+mj-ea"/>
          <a:cs typeface="+mj-cs"/>
        </a:defRPr>
      </a:lvl1pPr>
    </p:titleStyle>
    <p:bodyStyle>
      <a:lvl1pPr marL="0">
        <a:defRPr>
          <a:latin typeface="+mn-lt"/>
          <a:ea typeface="+mn-ea"/>
          <a:cs typeface="+mn-cs"/>
        </a:defRPr>
      </a:lvl1pPr>
      <a:lvl2pPr marL="277240">
        <a:defRPr>
          <a:latin typeface="+mn-lt"/>
          <a:ea typeface="+mn-ea"/>
          <a:cs typeface="+mn-cs"/>
        </a:defRPr>
      </a:lvl2pPr>
      <a:lvl3pPr marL="554478">
        <a:defRPr>
          <a:latin typeface="+mn-lt"/>
          <a:ea typeface="+mn-ea"/>
          <a:cs typeface="+mn-cs"/>
        </a:defRPr>
      </a:lvl3pPr>
      <a:lvl4pPr marL="831718">
        <a:defRPr>
          <a:latin typeface="+mn-lt"/>
          <a:ea typeface="+mn-ea"/>
          <a:cs typeface="+mn-cs"/>
        </a:defRPr>
      </a:lvl4pPr>
      <a:lvl5pPr marL="1108956">
        <a:defRPr>
          <a:latin typeface="+mn-lt"/>
          <a:ea typeface="+mn-ea"/>
          <a:cs typeface="+mn-cs"/>
        </a:defRPr>
      </a:lvl5pPr>
      <a:lvl6pPr marL="1386196">
        <a:defRPr>
          <a:latin typeface="+mn-lt"/>
          <a:ea typeface="+mn-ea"/>
          <a:cs typeface="+mn-cs"/>
        </a:defRPr>
      </a:lvl6pPr>
      <a:lvl7pPr marL="1663434">
        <a:defRPr>
          <a:latin typeface="+mn-lt"/>
          <a:ea typeface="+mn-ea"/>
          <a:cs typeface="+mn-cs"/>
        </a:defRPr>
      </a:lvl7pPr>
      <a:lvl8pPr marL="1940674">
        <a:defRPr>
          <a:latin typeface="+mn-lt"/>
          <a:ea typeface="+mn-ea"/>
          <a:cs typeface="+mn-cs"/>
        </a:defRPr>
      </a:lvl8pPr>
      <a:lvl9pPr marL="2217914">
        <a:defRPr>
          <a:latin typeface="+mn-lt"/>
          <a:ea typeface="+mn-ea"/>
          <a:cs typeface="+mn-cs"/>
        </a:defRPr>
      </a:lvl9pPr>
    </p:bodyStyle>
    <p:otherStyle>
      <a:lvl1pPr marL="0">
        <a:defRPr>
          <a:latin typeface="+mn-lt"/>
          <a:ea typeface="+mn-ea"/>
          <a:cs typeface="+mn-cs"/>
        </a:defRPr>
      </a:lvl1pPr>
      <a:lvl2pPr marL="277240">
        <a:defRPr>
          <a:latin typeface="+mn-lt"/>
          <a:ea typeface="+mn-ea"/>
          <a:cs typeface="+mn-cs"/>
        </a:defRPr>
      </a:lvl2pPr>
      <a:lvl3pPr marL="554478">
        <a:defRPr>
          <a:latin typeface="+mn-lt"/>
          <a:ea typeface="+mn-ea"/>
          <a:cs typeface="+mn-cs"/>
        </a:defRPr>
      </a:lvl3pPr>
      <a:lvl4pPr marL="831718">
        <a:defRPr>
          <a:latin typeface="+mn-lt"/>
          <a:ea typeface="+mn-ea"/>
          <a:cs typeface="+mn-cs"/>
        </a:defRPr>
      </a:lvl4pPr>
      <a:lvl5pPr marL="1108956">
        <a:defRPr>
          <a:latin typeface="+mn-lt"/>
          <a:ea typeface="+mn-ea"/>
          <a:cs typeface="+mn-cs"/>
        </a:defRPr>
      </a:lvl5pPr>
      <a:lvl6pPr marL="1386196">
        <a:defRPr>
          <a:latin typeface="+mn-lt"/>
          <a:ea typeface="+mn-ea"/>
          <a:cs typeface="+mn-cs"/>
        </a:defRPr>
      </a:lvl6pPr>
      <a:lvl7pPr marL="1663434">
        <a:defRPr>
          <a:latin typeface="+mn-lt"/>
          <a:ea typeface="+mn-ea"/>
          <a:cs typeface="+mn-cs"/>
        </a:defRPr>
      </a:lvl7pPr>
      <a:lvl8pPr marL="1940674">
        <a:defRPr>
          <a:latin typeface="+mn-lt"/>
          <a:ea typeface="+mn-ea"/>
          <a:cs typeface="+mn-cs"/>
        </a:defRPr>
      </a:lvl8pPr>
      <a:lvl9pPr marL="2217914">
        <a:defRPr>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p:nvPr/>
        </p:nvSpPr>
        <p:spPr>
          <a:xfrm>
            <a:off x="0" y="2"/>
            <a:ext cx="12192000" cy="6857615"/>
          </a:xfrm>
          <a:custGeom>
            <a:avLst/>
            <a:gdLst/>
            <a:ahLst/>
            <a:cxnLst/>
            <a:rect l="l" t="t" r="r" b="b"/>
            <a:pathLst>
              <a:path w="20104100" h="11308715" extrusionOk="0">
                <a:moveTo>
                  <a:pt x="0" y="11308556"/>
                </a:moveTo>
                <a:lnTo>
                  <a:pt x="20104099" y="11308556"/>
                </a:lnTo>
                <a:lnTo>
                  <a:pt x="20104099" y="0"/>
                </a:lnTo>
                <a:lnTo>
                  <a:pt x="0" y="0"/>
                </a:lnTo>
                <a:lnTo>
                  <a:pt x="0" y="11308556"/>
                </a:lnTo>
                <a:close/>
              </a:path>
            </a:pathLst>
          </a:custGeom>
          <a:solidFill>
            <a:srgbClr val="051C49"/>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11" name="Google Shape;11;p1"/>
          <p:cNvSpPr/>
          <p:nvPr/>
        </p:nvSpPr>
        <p:spPr>
          <a:xfrm>
            <a:off x="792049" y="514577"/>
            <a:ext cx="1155660" cy="167503"/>
          </a:xfrm>
          <a:custGeom>
            <a:avLst/>
            <a:gdLst/>
            <a:ahLst/>
            <a:cxnLst/>
            <a:rect l="l" t="t" r="r" b="b"/>
            <a:pathLst>
              <a:path w="1905635" h="276225" extrusionOk="0">
                <a:moveTo>
                  <a:pt x="1836551" y="59474"/>
                </a:moveTo>
                <a:lnTo>
                  <a:pt x="1804672" y="66562"/>
                </a:lnTo>
                <a:lnTo>
                  <a:pt x="1782858" y="85192"/>
                </a:lnTo>
                <a:lnTo>
                  <a:pt x="1770335" y="111410"/>
                </a:lnTo>
                <a:lnTo>
                  <a:pt x="1766333" y="141262"/>
                </a:lnTo>
                <a:lnTo>
                  <a:pt x="1770335" y="172869"/>
                </a:lnTo>
                <a:lnTo>
                  <a:pt x="1782858" y="198891"/>
                </a:lnTo>
                <a:lnTo>
                  <a:pt x="1804672" y="216547"/>
                </a:lnTo>
                <a:lnTo>
                  <a:pt x="1836551" y="223050"/>
                </a:lnTo>
                <a:lnTo>
                  <a:pt x="1862357" y="219283"/>
                </a:lnTo>
                <a:lnTo>
                  <a:pt x="1881887" y="208392"/>
                </a:lnTo>
                <a:lnTo>
                  <a:pt x="1882719" y="207344"/>
                </a:lnTo>
                <a:lnTo>
                  <a:pt x="1836551" y="207344"/>
                </a:lnTo>
                <a:lnTo>
                  <a:pt x="1813216" y="201745"/>
                </a:lnTo>
                <a:lnTo>
                  <a:pt x="1797315" y="187320"/>
                </a:lnTo>
                <a:lnTo>
                  <a:pt x="1788229" y="167627"/>
                </a:lnTo>
                <a:lnTo>
                  <a:pt x="1785338" y="146225"/>
                </a:lnTo>
                <a:lnTo>
                  <a:pt x="1905039" y="146225"/>
                </a:lnTo>
                <a:lnTo>
                  <a:pt x="1903614" y="130519"/>
                </a:lnTo>
                <a:lnTo>
                  <a:pt x="1785338" y="130519"/>
                </a:lnTo>
                <a:lnTo>
                  <a:pt x="1790314" y="110026"/>
                </a:lnTo>
                <a:lnTo>
                  <a:pt x="1800409" y="92312"/>
                </a:lnTo>
                <a:lnTo>
                  <a:pt x="1815772" y="79862"/>
                </a:lnTo>
                <a:lnTo>
                  <a:pt x="1836551" y="75160"/>
                </a:lnTo>
                <a:lnTo>
                  <a:pt x="1877644" y="75160"/>
                </a:lnTo>
                <a:lnTo>
                  <a:pt x="1868765" y="67002"/>
                </a:lnTo>
                <a:lnTo>
                  <a:pt x="1836551" y="59474"/>
                </a:lnTo>
                <a:close/>
              </a:path>
              <a:path w="1905635" h="276225" extrusionOk="0">
                <a:moveTo>
                  <a:pt x="1904308" y="167701"/>
                </a:moveTo>
                <a:lnTo>
                  <a:pt x="1885282" y="167701"/>
                </a:lnTo>
                <a:lnTo>
                  <a:pt x="1879189" y="183658"/>
                </a:lnTo>
                <a:lnTo>
                  <a:pt x="1869292" y="196200"/>
                </a:lnTo>
                <a:lnTo>
                  <a:pt x="1855207" y="204404"/>
                </a:lnTo>
                <a:lnTo>
                  <a:pt x="1836551" y="207344"/>
                </a:lnTo>
                <a:lnTo>
                  <a:pt x="1882719" y="207344"/>
                </a:lnTo>
                <a:lnTo>
                  <a:pt x="1895688" y="190993"/>
                </a:lnTo>
                <a:lnTo>
                  <a:pt x="1904308" y="167701"/>
                </a:lnTo>
                <a:close/>
              </a:path>
              <a:path w="1905635" h="276225" extrusionOk="0">
                <a:moveTo>
                  <a:pt x="1905114" y="146225"/>
                </a:moveTo>
                <a:lnTo>
                  <a:pt x="1905114" y="147053"/>
                </a:lnTo>
                <a:lnTo>
                  <a:pt x="1905114" y="146225"/>
                </a:lnTo>
                <a:close/>
              </a:path>
              <a:path w="1905635" h="276225" extrusionOk="0">
                <a:moveTo>
                  <a:pt x="1877644" y="75160"/>
                </a:moveTo>
                <a:lnTo>
                  <a:pt x="1836551" y="75160"/>
                </a:lnTo>
                <a:lnTo>
                  <a:pt x="1857077" y="79742"/>
                </a:lnTo>
                <a:lnTo>
                  <a:pt x="1872488" y="91994"/>
                </a:lnTo>
                <a:lnTo>
                  <a:pt x="1882326" y="109668"/>
                </a:lnTo>
                <a:lnTo>
                  <a:pt x="1886131" y="130519"/>
                </a:lnTo>
                <a:lnTo>
                  <a:pt x="1903614" y="130519"/>
                </a:lnTo>
                <a:lnTo>
                  <a:pt x="1902196" y="114899"/>
                </a:lnTo>
                <a:lnTo>
                  <a:pt x="1890363" y="86846"/>
                </a:lnTo>
                <a:lnTo>
                  <a:pt x="1877644" y="75160"/>
                </a:lnTo>
                <a:close/>
              </a:path>
              <a:path w="1905635" h="276225" extrusionOk="0">
                <a:moveTo>
                  <a:pt x="1706031" y="64437"/>
                </a:moveTo>
                <a:lnTo>
                  <a:pt x="1688681" y="64437"/>
                </a:lnTo>
                <a:lnTo>
                  <a:pt x="1688681" y="218914"/>
                </a:lnTo>
                <a:lnTo>
                  <a:pt x="1707665" y="218914"/>
                </a:lnTo>
                <a:lnTo>
                  <a:pt x="1707665" y="136320"/>
                </a:lnTo>
                <a:lnTo>
                  <a:pt x="1711824" y="113720"/>
                </a:lnTo>
                <a:lnTo>
                  <a:pt x="1720218" y="100792"/>
                </a:lnTo>
                <a:lnTo>
                  <a:pt x="1706031" y="100792"/>
                </a:lnTo>
                <a:lnTo>
                  <a:pt x="1706031" y="64437"/>
                </a:lnTo>
                <a:close/>
              </a:path>
              <a:path w="1905635" h="276225" extrusionOk="0">
                <a:moveTo>
                  <a:pt x="1765506" y="61956"/>
                </a:moveTo>
                <a:lnTo>
                  <a:pt x="1745886" y="64070"/>
                </a:lnTo>
                <a:lnTo>
                  <a:pt x="1729359" y="71452"/>
                </a:lnTo>
                <a:lnTo>
                  <a:pt x="1716239" y="83794"/>
                </a:lnTo>
                <a:lnTo>
                  <a:pt x="1706838" y="100792"/>
                </a:lnTo>
                <a:lnTo>
                  <a:pt x="1720218" y="100792"/>
                </a:lnTo>
                <a:lnTo>
                  <a:pt x="1723577" y="95620"/>
                </a:lnTo>
                <a:lnTo>
                  <a:pt x="1741833" y="84030"/>
                </a:lnTo>
                <a:lnTo>
                  <a:pt x="1765506" y="80960"/>
                </a:lnTo>
                <a:lnTo>
                  <a:pt x="1765506" y="61956"/>
                </a:lnTo>
                <a:close/>
              </a:path>
              <a:path w="1905635" h="276225" extrusionOk="0">
                <a:moveTo>
                  <a:pt x="1637447" y="17350"/>
                </a:moveTo>
                <a:lnTo>
                  <a:pt x="1619270" y="17350"/>
                </a:lnTo>
                <a:lnTo>
                  <a:pt x="1619270" y="63600"/>
                </a:lnTo>
                <a:lnTo>
                  <a:pt x="1592014" y="63600"/>
                </a:lnTo>
                <a:lnTo>
                  <a:pt x="1592014" y="79306"/>
                </a:lnTo>
                <a:lnTo>
                  <a:pt x="1619270" y="79306"/>
                </a:lnTo>
                <a:lnTo>
                  <a:pt x="1619270" y="185889"/>
                </a:lnTo>
                <a:lnTo>
                  <a:pt x="1620962" y="202453"/>
                </a:lnTo>
                <a:lnTo>
                  <a:pt x="1626606" y="213136"/>
                </a:lnTo>
                <a:lnTo>
                  <a:pt x="1637050" y="218865"/>
                </a:lnTo>
                <a:lnTo>
                  <a:pt x="1653143" y="220569"/>
                </a:lnTo>
                <a:lnTo>
                  <a:pt x="1658933" y="220569"/>
                </a:lnTo>
                <a:lnTo>
                  <a:pt x="1663886" y="219762"/>
                </a:lnTo>
                <a:lnTo>
                  <a:pt x="1669666" y="219762"/>
                </a:lnTo>
                <a:lnTo>
                  <a:pt x="1669666" y="204067"/>
                </a:lnTo>
                <a:lnTo>
                  <a:pt x="1653143" y="204067"/>
                </a:lnTo>
                <a:lnTo>
                  <a:pt x="1645116" y="202224"/>
                </a:lnTo>
                <a:lnTo>
                  <a:pt x="1640340" y="198068"/>
                </a:lnTo>
                <a:lnTo>
                  <a:pt x="1638041" y="191746"/>
                </a:lnTo>
                <a:lnTo>
                  <a:pt x="1637447" y="183408"/>
                </a:lnTo>
                <a:lnTo>
                  <a:pt x="1637447" y="78479"/>
                </a:lnTo>
                <a:lnTo>
                  <a:pt x="1668849" y="78479"/>
                </a:lnTo>
                <a:lnTo>
                  <a:pt x="1668849" y="62783"/>
                </a:lnTo>
                <a:lnTo>
                  <a:pt x="1637447" y="62783"/>
                </a:lnTo>
                <a:lnTo>
                  <a:pt x="1637447" y="17350"/>
                </a:lnTo>
                <a:close/>
              </a:path>
              <a:path w="1905635" h="276225" extrusionOk="0">
                <a:moveTo>
                  <a:pt x="1669666" y="203218"/>
                </a:moveTo>
                <a:lnTo>
                  <a:pt x="1663886" y="204067"/>
                </a:lnTo>
                <a:lnTo>
                  <a:pt x="1669666" y="204067"/>
                </a:lnTo>
                <a:lnTo>
                  <a:pt x="1669666" y="203218"/>
                </a:lnTo>
                <a:close/>
              </a:path>
              <a:path w="1905635" h="276225" extrusionOk="0">
                <a:moveTo>
                  <a:pt x="1473850" y="64437"/>
                </a:moveTo>
                <a:lnTo>
                  <a:pt x="1454866" y="64437"/>
                </a:lnTo>
                <a:lnTo>
                  <a:pt x="1454866" y="218914"/>
                </a:lnTo>
                <a:lnTo>
                  <a:pt x="1473850" y="218914"/>
                </a:lnTo>
                <a:lnTo>
                  <a:pt x="1473850" y="128048"/>
                </a:lnTo>
                <a:lnTo>
                  <a:pt x="1477645" y="106881"/>
                </a:lnTo>
                <a:lnTo>
                  <a:pt x="1486977" y="90855"/>
                </a:lnTo>
                <a:lnTo>
                  <a:pt x="1473850" y="90855"/>
                </a:lnTo>
                <a:lnTo>
                  <a:pt x="1473850" y="64437"/>
                </a:lnTo>
                <a:close/>
              </a:path>
              <a:path w="1905635" h="276225" extrusionOk="0">
                <a:moveTo>
                  <a:pt x="1569025" y="75160"/>
                </a:moveTo>
                <a:lnTo>
                  <a:pt x="1522602" y="75160"/>
                </a:lnTo>
                <a:lnTo>
                  <a:pt x="1541699" y="78684"/>
                </a:lnTo>
                <a:lnTo>
                  <a:pt x="1553900" y="88484"/>
                </a:lnTo>
                <a:lnTo>
                  <a:pt x="1560368" y="103396"/>
                </a:lnTo>
                <a:lnTo>
                  <a:pt x="1562266" y="122258"/>
                </a:lnTo>
                <a:lnTo>
                  <a:pt x="1562266" y="218914"/>
                </a:lnTo>
                <a:lnTo>
                  <a:pt x="1581271" y="218914"/>
                </a:lnTo>
                <a:lnTo>
                  <a:pt x="1581271" y="118970"/>
                </a:lnTo>
                <a:lnTo>
                  <a:pt x="1578522" y="93978"/>
                </a:lnTo>
                <a:lnTo>
                  <a:pt x="1569191" y="75271"/>
                </a:lnTo>
                <a:lnTo>
                  <a:pt x="1569025" y="75160"/>
                </a:lnTo>
                <a:close/>
              </a:path>
              <a:path w="1905635" h="276225" extrusionOk="0">
                <a:moveTo>
                  <a:pt x="1524278" y="59474"/>
                </a:moveTo>
                <a:lnTo>
                  <a:pt x="1508047" y="61708"/>
                </a:lnTo>
                <a:lnTo>
                  <a:pt x="1493598" y="68046"/>
                </a:lnTo>
                <a:lnTo>
                  <a:pt x="1482094" y="77943"/>
                </a:lnTo>
                <a:lnTo>
                  <a:pt x="1474698" y="90855"/>
                </a:lnTo>
                <a:lnTo>
                  <a:pt x="1486977" y="90855"/>
                </a:lnTo>
                <a:lnTo>
                  <a:pt x="1487397" y="90134"/>
                </a:lnTo>
                <a:lnTo>
                  <a:pt x="1502563" y="79122"/>
                </a:lnTo>
                <a:lnTo>
                  <a:pt x="1522602" y="75160"/>
                </a:lnTo>
                <a:lnTo>
                  <a:pt x="1569025" y="75160"/>
                </a:lnTo>
                <a:lnTo>
                  <a:pt x="1551652" y="63539"/>
                </a:lnTo>
                <a:lnTo>
                  <a:pt x="1524278" y="59474"/>
                </a:lnTo>
                <a:close/>
              </a:path>
              <a:path w="1905635" h="276225" extrusionOk="0">
                <a:moveTo>
                  <a:pt x="1364817" y="59474"/>
                </a:moveTo>
                <a:lnTo>
                  <a:pt x="1332937" y="66562"/>
                </a:lnTo>
                <a:lnTo>
                  <a:pt x="1311123" y="85192"/>
                </a:lnTo>
                <a:lnTo>
                  <a:pt x="1298601" y="111410"/>
                </a:lnTo>
                <a:lnTo>
                  <a:pt x="1294599" y="141262"/>
                </a:lnTo>
                <a:lnTo>
                  <a:pt x="1298601" y="172869"/>
                </a:lnTo>
                <a:lnTo>
                  <a:pt x="1311123" y="198891"/>
                </a:lnTo>
                <a:lnTo>
                  <a:pt x="1332937" y="216547"/>
                </a:lnTo>
                <a:lnTo>
                  <a:pt x="1364817" y="223050"/>
                </a:lnTo>
                <a:lnTo>
                  <a:pt x="1390614" y="219283"/>
                </a:lnTo>
                <a:lnTo>
                  <a:pt x="1410142" y="208392"/>
                </a:lnTo>
                <a:lnTo>
                  <a:pt x="1410974" y="207344"/>
                </a:lnTo>
                <a:lnTo>
                  <a:pt x="1364817" y="207344"/>
                </a:lnTo>
                <a:lnTo>
                  <a:pt x="1341478" y="201745"/>
                </a:lnTo>
                <a:lnTo>
                  <a:pt x="1325570" y="187320"/>
                </a:lnTo>
                <a:lnTo>
                  <a:pt x="1316477" y="167627"/>
                </a:lnTo>
                <a:lnTo>
                  <a:pt x="1313583" y="146225"/>
                </a:lnTo>
                <a:lnTo>
                  <a:pt x="1433305" y="146225"/>
                </a:lnTo>
                <a:lnTo>
                  <a:pt x="1431874" y="130519"/>
                </a:lnTo>
                <a:lnTo>
                  <a:pt x="1313583" y="130519"/>
                </a:lnTo>
                <a:lnTo>
                  <a:pt x="1318577" y="110026"/>
                </a:lnTo>
                <a:lnTo>
                  <a:pt x="1328672" y="92312"/>
                </a:lnTo>
                <a:lnTo>
                  <a:pt x="1344032" y="79862"/>
                </a:lnTo>
                <a:lnTo>
                  <a:pt x="1364817" y="75160"/>
                </a:lnTo>
                <a:lnTo>
                  <a:pt x="1405896" y="75160"/>
                </a:lnTo>
                <a:lnTo>
                  <a:pt x="1397019" y="67002"/>
                </a:lnTo>
                <a:lnTo>
                  <a:pt x="1364817" y="59474"/>
                </a:lnTo>
                <a:close/>
              </a:path>
              <a:path w="1905635" h="276225" extrusionOk="0">
                <a:moveTo>
                  <a:pt x="1432553" y="167701"/>
                </a:moveTo>
                <a:lnTo>
                  <a:pt x="1413569" y="167701"/>
                </a:lnTo>
                <a:lnTo>
                  <a:pt x="1407456" y="183658"/>
                </a:lnTo>
                <a:lnTo>
                  <a:pt x="1397549" y="196200"/>
                </a:lnTo>
                <a:lnTo>
                  <a:pt x="1383463" y="204404"/>
                </a:lnTo>
                <a:lnTo>
                  <a:pt x="1364817" y="207344"/>
                </a:lnTo>
                <a:lnTo>
                  <a:pt x="1410974" y="207344"/>
                </a:lnTo>
                <a:lnTo>
                  <a:pt x="1423942" y="190993"/>
                </a:lnTo>
                <a:lnTo>
                  <a:pt x="1432553" y="167701"/>
                </a:lnTo>
                <a:close/>
              </a:path>
              <a:path w="1905635" h="276225" extrusionOk="0">
                <a:moveTo>
                  <a:pt x="1433380" y="146225"/>
                </a:moveTo>
                <a:lnTo>
                  <a:pt x="1433380" y="147053"/>
                </a:lnTo>
                <a:lnTo>
                  <a:pt x="1433380" y="146225"/>
                </a:lnTo>
                <a:close/>
              </a:path>
              <a:path w="1905635" h="276225" extrusionOk="0">
                <a:moveTo>
                  <a:pt x="1405896" y="75160"/>
                </a:moveTo>
                <a:lnTo>
                  <a:pt x="1364817" y="75160"/>
                </a:lnTo>
                <a:lnTo>
                  <a:pt x="1385346" y="79742"/>
                </a:lnTo>
                <a:lnTo>
                  <a:pt x="1400759" y="91994"/>
                </a:lnTo>
                <a:lnTo>
                  <a:pt x="1410591" y="109668"/>
                </a:lnTo>
                <a:lnTo>
                  <a:pt x="1414375" y="130519"/>
                </a:lnTo>
                <a:lnTo>
                  <a:pt x="1431874" y="130519"/>
                </a:lnTo>
                <a:lnTo>
                  <a:pt x="1430450" y="114899"/>
                </a:lnTo>
                <a:lnTo>
                  <a:pt x="1418613" y="86846"/>
                </a:lnTo>
                <a:lnTo>
                  <a:pt x="1405896" y="75160"/>
                </a:lnTo>
                <a:close/>
              </a:path>
              <a:path w="1905635" h="276225" extrusionOk="0">
                <a:moveTo>
                  <a:pt x="1190476" y="0"/>
                </a:moveTo>
                <a:lnTo>
                  <a:pt x="1146025" y="9177"/>
                </a:lnTo>
                <a:lnTo>
                  <a:pt x="1114276" y="33767"/>
                </a:lnTo>
                <a:lnTo>
                  <a:pt x="1095222" y="69390"/>
                </a:lnTo>
                <a:lnTo>
                  <a:pt x="1088877" y="111535"/>
                </a:lnTo>
                <a:lnTo>
                  <a:pt x="1095227" y="153701"/>
                </a:lnTo>
                <a:lnTo>
                  <a:pt x="1114276" y="189286"/>
                </a:lnTo>
                <a:lnTo>
                  <a:pt x="1146025" y="213873"/>
                </a:lnTo>
                <a:lnTo>
                  <a:pt x="1190476" y="223050"/>
                </a:lnTo>
                <a:lnTo>
                  <a:pt x="1224870" y="216946"/>
                </a:lnTo>
                <a:lnTo>
                  <a:pt x="1242359" y="205700"/>
                </a:lnTo>
                <a:lnTo>
                  <a:pt x="1190476" y="205700"/>
                </a:lnTo>
                <a:lnTo>
                  <a:pt x="1153784" y="197491"/>
                </a:lnTo>
                <a:lnTo>
                  <a:pt x="1128629" y="175961"/>
                </a:lnTo>
                <a:lnTo>
                  <a:pt x="1114160" y="145760"/>
                </a:lnTo>
                <a:lnTo>
                  <a:pt x="1109526" y="111535"/>
                </a:lnTo>
                <a:lnTo>
                  <a:pt x="1114160" y="76949"/>
                </a:lnTo>
                <a:lnTo>
                  <a:pt x="1128629" y="46781"/>
                </a:lnTo>
                <a:lnTo>
                  <a:pt x="1153784" y="25443"/>
                </a:lnTo>
                <a:lnTo>
                  <a:pt x="1190476" y="17350"/>
                </a:lnTo>
                <a:lnTo>
                  <a:pt x="1245849" y="17350"/>
                </a:lnTo>
                <a:lnTo>
                  <a:pt x="1220173" y="4453"/>
                </a:lnTo>
                <a:lnTo>
                  <a:pt x="1190476" y="0"/>
                </a:lnTo>
                <a:close/>
              </a:path>
              <a:path w="1905635" h="276225" extrusionOk="0">
                <a:moveTo>
                  <a:pt x="1279720" y="137137"/>
                </a:moveTo>
                <a:lnTo>
                  <a:pt x="1259071" y="137137"/>
                </a:lnTo>
                <a:lnTo>
                  <a:pt x="1252186" y="163880"/>
                </a:lnTo>
                <a:lnTo>
                  <a:pt x="1238097" y="185668"/>
                </a:lnTo>
                <a:lnTo>
                  <a:pt x="1217346" y="200331"/>
                </a:lnTo>
                <a:lnTo>
                  <a:pt x="1190476" y="205700"/>
                </a:lnTo>
                <a:lnTo>
                  <a:pt x="1242359" y="205700"/>
                </a:lnTo>
                <a:lnTo>
                  <a:pt x="1251825" y="199613"/>
                </a:lnTo>
                <a:lnTo>
                  <a:pt x="1270417" y="172520"/>
                </a:lnTo>
                <a:lnTo>
                  <a:pt x="1279720" y="137137"/>
                </a:lnTo>
                <a:close/>
              </a:path>
              <a:path w="1905635" h="276225" extrusionOk="0">
                <a:moveTo>
                  <a:pt x="1245849" y="17350"/>
                </a:moveTo>
                <a:lnTo>
                  <a:pt x="1190476" y="17350"/>
                </a:lnTo>
                <a:lnTo>
                  <a:pt x="1213007" y="20832"/>
                </a:lnTo>
                <a:lnTo>
                  <a:pt x="1232517" y="30974"/>
                </a:lnTo>
                <a:lnTo>
                  <a:pt x="1247534" y="47313"/>
                </a:lnTo>
                <a:lnTo>
                  <a:pt x="1256590" y="69390"/>
                </a:lnTo>
                <a:lnTo>
                  <a:pt x="1276421" y="69390"/>
                </a:lnTo>
                <a:lnTo>
                  <a:pt x="1266244" y="39381"/>
                </a:lnTo>
                <a:lnTo>
                  <a:pt x="1246462" y="17657"/>
                </a:lnTo>
                <a:lnTo>
                  <a:pt x="1245849" y="17350"/>
                </a:lnTo>
                <a:close/>
              </a:path>
              <a:path w="1905635" h="276225" extrusionOk="0">
                <a:moveTo>
                  <a:pt x="876549" y="258578"/>
                </a:moveTo>
                <a:lnTo>
                  <a:pt x="876549" y="274284"/>
                </a:lnTo>
                <a:lnTo>
                  <a:pt x="879858" y="275091"/>
                </a:lnTo>
                <a:lnTo>
                  <a:pt x="883166" y="275091"/>
                </a:lnTo>
                <a:lnTo>
                  <a:pt x="890601" y="275939"/>
                </a:lnTo>
                <a:lnTo>
                  <a:pt x="905538" y="274363"/>
                </a:lnTo>
                <a:lnTo>
                  <a:pt x="915898" y="268914"/>
                </a:lnTo>
                <a:lnTo>
                  <a:pt x="922605" y="260232"/>
                </a:lnTo>
                <a:lnTo>
                  <a:pt x="885637" y="260232"/>
                </a:lnTo>
                <a:lnTo>
                  <a:pt x="881512" y="259405"/>
                </a:lnTo>
                <a:lnTo>
                  <a:pt x="876549" y="258578"/>
                </a:lnTo>
                <a:close/>
              </a:path>
              <a:path w="1905635" h="276225" extrusionOk="0">
                <a:moveTo>
                  <a:pt x="881512" y="62783"/>
                </a:moveTo>
                <a:lnTo>
                  <a:pt x="861680" y="62783"/>
                </a:lnTo>
                <a:lnTo>
                  <a:pt x="923657" y="218914"/>
                </a:lnTo>
                <a:lnTo>
                  <a:pt x="917040" y="236275"/>
                </a:lnTo>
                <a:lnTo>
                  <a:pt x="912430" y="245942"/>
                </a:lnTo>
                <a:lnTo>
                  <a:pt x="907431" y="253519"/>
                </a:lnTo>
                <a:lnTo>
                  <a:pt x="900420" y="258464"/>
                </a:lnTo>
                <a:lnTo>
                  <a:pt x="889773" y="260232"/>
                </a:lnTo>
                <a:lnTo>
                  <a:pt x="922605" y="260232"/>
                </a:lnTo>
                <a:lnTo>
                  <a:pt x="923958" y="258464"/>
                </a:lnTo>
                <a:lnTo>
                  <a:pt x="931898" y="242076"/>
                </a:lnTo>
                <a:lnTo>
                  <a:pt x="949697" y="194978"/>
                </a:lnTo>
                <a:lnTo>
                  <a:pt x="932746" y="194978"/>
                </a:lnTo>
                <a:lnTo>
                  <a:pt x="881512" y="62783"/>
                </a:lnTo>
                <a:close/>
              </a:path>
              <a:path w="1905635" h="276225" extrusionOk="0">
                <a:moveTo>
                  <a:pt x="999655" y="62783"/>
                </a:moveTo>
                <a:lnTo>
                  <a:pt x="980650" y="62783"/>
                </a:lnTo>
                <a:lnTo>
                  <a:pt x="932746" y="194978"/>
                </a:lnTo>
                <a:lnTo>
                  <a:pt x="949697" y="194978"/>
                </a:lnTo>
                <a:lnTo>
                  <a:pt x="999655" y="62783"/>
                </a:lnTo>
                <a:close/>
              </a:path>
              <a:path w="1905635" h="276225" extrusionOk="0">
                <a:moveTo>
                  <a:pt x="818708" y="17350"/>
                </a:moveTo>
                <a:lnTo>
                  <a:pt x="800551" y="17350"/>
                </a:lnTo>
                <a:lnTo>
                  <a:pt x="800551" y="63600"/>
                </a:lnTo>
                <a:lnTo>
                  <a:pt x="773285" y="63600"/>
                </a:lnTo>
                <a:lnTo>
                  <a:pt x="773285" y="79306"/>
                </a:lnTo>
                <a:lnTo>
                  <a:pt x="800551" y="79306"/>
                </a:lnTo>
                <a:lnTo>
                  <a:pt x="800551" y="185889"/>
                </a:lnTo>
                <a:lnTo>
                  <a:pt x="802242" y="202453"/>
                </a:lnTo>
                <a:lnTo>
                  <a:pt x="807882" y="213136"/>
                </a:lnTo>
                <a:lnTo>
                  <a:pt x="818322" y="218865"/>
                </a:lnTo>
                <a:lnTo>
                  <a:pt x="834414" y="220569"/>
                </a:lnTo>
                <a:lnTo>
                  <a:pt x="840215" y="220569"/>
                </a:lnTo>
                <a:lnTo>
                  <a:pt x="845157" y="219762"/>
                </a:lnTo>
                <a:lnTo>
                  <a:pt x="850937" y="219762"/>
                </a:lnTo>
                <a:lnTo>
                  <a:pt x="850937" y="204067"/>
                </a:lnTo>
                <a:lnTo>
                  <a:pt x="834414" y="204067"/>
                </a:lnTo>
                <a:lnTo>
                  <a:pt x="826381" y="202224"/>
                </a:lnTo>
                <a:lnTo>
                  <a:pt x="821601" y="198068"/>
                </a:lnTo>
                <a:lnTo>
                  <a:pt x="819302" y="191746"/>
                </a:lnTo>
                <a:lnTo>
                  <a:pt x="818708" y="183408"/>
                </a:lnTo>
                <a:lnTo>
                  <a:pt x="818708" y="78479"/>
                </a:lnTo>
                <a:lnTo>
                  <a:pt x="850110" y="78479"/>
                </a:lnTo>
                <a:lnTo>
                  <a:pt x="850110" y="62783"/>
                </a:lnTo>
                <a:lnTo>
                  <a:pt x="818708" y="62783"/>
                </a:lnTo>
                <a:lnTo>
                  <a:pt x="818708" y="17350"/>
                </a:lnTo>
                <a:close/>
              </a:path>
              <a:path w="1905635" h="276225" extrusionOk="0">
                <a:moveTo>
                  <a:pt x="850937" y="203218"/>
                </a:moveTo>
                <a:lnTo>
                  <a:pt x="845157" y="204067"/>
                </a:lnTo>
                <a:lnTo>
                  <a:pt x="850937" y="204067"/>
                </a:lnTo>
                <a:lnTo>
                  <a:pt x="850937" y="203218"/>
                </a:lnTo>
                <a:close/>
              </a:path>
              <a:path w="1905635" h="276225" extrusionOk="0">
                <a:moveTo>
                  <a:pt x="759212" y="4115"/>
                </a:moveTo>
                <a:lnTo>
                  <a:pt x="740228" y="4115"/>
                </a:lnTo>
                <a:lnTo>
                  <a:pt x="740228" y="34690"/>
                </a:lnTo>
                <a:lnTo>
                  <a:pt x="759212" y="34690"/>
                </a:lnTo>
                <a:lnTo>
                  <a:pt x="759212" y="4115"/>
                </a:lnTo>
                <a:close/>
              </a:path>
              <a:path w="1905635" h="276225" extrusionOk="0">
                <a:moveTo>
                  <a:pt x="759212" y="63600"/>
                </a:moveTo>
                <a:lnTo>
                  <a:pt x="740228" y="63600"/>
                </a:lnTo>
                <a:lnTo>
                  <a:pt x="740228" y="218914"/>
                </a:lnTo>
                <a:lnTo>
                  <a:pt x="759212" y="218914"/>
                </a:lnTo>
                <a:lnTo>
                  <a:pt x="759212" y="63600"/>
                </a:lnTo>
                <a:close/>
              </a:path>
              <a:path w="1905635" h="276225" extrusionOk="0">
                <a:moveTo>
                  <a:pt x="666702" y="64437"/>
                </a:moveTo>
                <a:lnTo>
                  <a:pt x="649372" y="64437"/>
                </a:lnTo>
                <a:lnTo>
                  <a:pt x="649372" y="218914"/>
                </a:lnTo>
                <a:lnTo>
                  <a:pt x="668356" y="218914"/>
                </a:lnTo>
                <a:lnTo>
                  <a:pt x="668356" y="136320"/>
                </a:lnTo>
                <a:lnTo>
                  <a:pt x="672511" y="113720"/>
                </a:lnTo>
                <a:lnTo>
                  <a:pt x="680900" y="100792"/>
                </a:lnTo>
                <a:lnTo>
                  <a:pt x="666702" y="100792"/>
                </a:lnTo>
                <a:lnTo>
                  <a:pt x="666702" y="64437"/>
                </a:lnTo>
                <a:close/>
              </a:path>
              <a:path w="1905635" h="276225" extrusionOk="0">
                <a:moveTo>
                  <a:pt x="726197" y="61956"/>
                </a:moveTo>
                <a:lnTo>
                  <a:pt x="706564" y="64070"/>
                </a:lnTo>
                <a:lnTo>
                  <a:pt x="690039" y="71452"/>
                </a:lnTo>
                <a:lnTo>
                  <a:pt x="676926" y="83794"/>
                </a:lnTo>
                <a:lnTo>
                  <a:pt x="667529" y="100792"/>
                </a:lnTo>
                <a:lnTo>
                  <a:pt x="680900" y="100792"/>
                </a:lnTo>
                <a:lnTo>
                  <a:pt x="684256" y="95620"/>
                </a:lnTo>
                <a:lnTo>
                  <a:pt x="702511" y="84030"/>
                </a:lnTo>
                <a:lnTo>
                  <a:pt x="726197" y="80960"/>
                </a:lnTo>
                <a:lnTo>
                  <a:pt x="726197" y="61956"/>
                </a:lnTo>
                <a:close/>
              </a:path>
              <a:path w="1905635" h="276225" extrusionOk="0">
                <a:moveTo>
                  <a:pt x="512225" y="63600"/>
                </a:moveTo>
                <a:lnTo>
                  <a:pt x="493220" y="63600"/>
                </a:lnTo>
                <a:lnTo>
                  <a:pt x="493220" y="164403"/>
                </a:lnTo>
                <a:lnTo>
                  <a:pt x="496276" y="188895"/>
                </a:lnTo>
                <a:lnTo>
                  <a:pt x="505915" y="207352"/>
                </a:lnTo>
                <a:lnTo>
                  <a:pt x="522839" y="218996"/>
                </a:lnTo>
                <a:lnTo>
                  <a:pt x="547752" y="223050"/>
                </a:lnTo>
                <a:lnTo>
                  <a:pt x="564501" y="220920"/>
                </a:lnTo>
                <a:lnTo>
                  <a:pt x="579549" y="214685"/>
                </a:lnTo>
                <a:lnTo>
                  <a:pt x="588680" y="207344"/>
                </a:lnTo>
                <a:lnTo>
                  <a:pt x="553522" y="207344"/>
                </a:lnTo>
                <a:lnTo>
                  <a:pt x="534633" y="204581"/>
                </a:lnTo>
                <a:lnTo>
                  <a:pt x="522028" y="196408"/>
                </a:lnTo>
                <a:lnTo>
                  <a:pt x="514840" y="182964"/>
                </a:lnTo>
                <a:lnTo>
                  <a:pt x="512225" y="164403"/>
                </a:lnTo>
                <a:lnTo>
                  <a:pt x="512225" y="63600"/>
                </a:lnTo>
                <a:close/>
              </a:path>
              <a:path w="1905635" h="276225" extrusionOk="0">
                <a:moveTo>
                  <a:pt x="619604" y="190842"/>
                </a:moveTo>
                <a:lnTo>
                  <a:pt x="602274" y="190842"/>
                </a:lnTo>
                <a:lnTo>
                  <a:pt x="602274" y="218914"/>
                </a:lnTo>
                <a:lnTo>
                  <a:pt x="619604" y="218914"/>
                </a:lnTo>
                <a:lnTo>
                  <a:pt x="619604" y="190842"/>
                </a:lnTo>
                <a:close/>
              </a:path>
              <a:path w="1905635" h="276225" extrusionOk="0">
                <a:moveTo>
                  <a:pt x="619604" y="63600"/>
                </a:moveTo>
                <a:lnTo>
                  <a:pt x="599793" y="63600"/>
                </a:lnTo>
                <a:lnTo>
                  <a:pt x="599793" y="145419"/>
                </a:lnTo>
                <a:lnTo>
                  <a:pt x="597092" y="168334"/>
                </a:lnTo>
                <a:lnTo>
                  <a:pt x="588736" y="188150"/>
                </a:lnTo>
                <a:lnTo>
                  <a:pt x="574340" y="202081"/>
                </a:lnTo>
                <a:lnTo>
                  <a:pt x="553522" y="207344"/>
                </a:lnTo>
                <a:lnTo>
                  <a:pt x="588680" y="207344"/>
                </a:lnTo>
                <a:lnTo>
                  <a:pt x="592116" y="204581"/>
                </a:lnTo>
                <a:lnTo>
                  <a:pt x="601426" y="190842"/>
                </a:lnTo>
                <a:lnTo>
                  <a:pt x="619604" y="190842"/>
                </a:lnTo>
                <a:lnTo>
                  <a:pt x="619604" y="63600"/>
                </a:lnTo>
                <a:close/>
              </a:path>
              <a:path w="1905635" h="276225" extrusionOk="0">
                <a:moveTo>
                  <a:pt x="408950" y="59474"/>
                </a:moveTo>
                <a:lnTo>
                  <a:pt x="377242" y="66094"/>
                </a:lnTo>
                <a:lnTo>
                  <a:pt x="354210" y="83943"/>
                </a:lnTo>
                <a:lnTo>
                  <a:pt x="340164" y="110005"/>
                </a:lnTo>
                <a:lnTo>
                  <a:pt x="335413" y="141262"/>
                </a:lnTo>
                <a:lnTo>
                  <a:pt x="340164" y="172869"/>
                </a:lnTo>
                <a:lnTo>
                  <a:pt x="354210" y="198891"/>
                </a:lnTo>
                <a:lnTo>
                  <a:pt x="377242" y="216547"/>
                </a:lnTo>
                <a:lnTo>
                  <a:pt x="408950" y="223050"/>
                </a:lnTo>
                <a:lnTo>
                  <a:pt x="432839" y="218857"/>
                </a:lnTo>
                <a:lnTo>
                  <a:pt x="451206" y="207344"/>
                </a:lnTo>
                <a:lnTo>
                  <a:pt x="408950" y="207344"/>
                </a:lnTo>
                <a:lnTo>
                  <a:pt x="385094" y="201667"/>
                </a:lnTo>
                <a:lnTo>
                  <a:pt x="368056" y="186699"/>
                </a:lnTo>
                <a:lnTo>
                  <a:pt x="357835" y="165533"/>
                </a:lnTo>
                <a:lnTo>
                  <a:pt x="354428" y="141262"/>
                </a:lnTo>
                <a:lnTo>
                  <a:pt x="357835" y="116988"/>
                </a:lnTo>
                <a:lnTo>
                  <a:pt x="368056" y="95815"/>
                </a:lnTo>
                <a:lnTo>
                  <a:pt x="385094" y="80839"/>
                </a:lnTo>
                <a:lnTo>
                  <a:pt x="408950" y="75160"/>
                </a:lnTo>
                <a:lnTo>
                  <a:pt x="453303" y="75160"/>
                </a:lnTo>
                <a:lnTo>
                  <a:pt x="451179" y="72590"/>
                </a:lnTo>
                <a:lnTo>
                  <a:pt x="432116" y="62740"/>
                </a:lnTo>
                <a:lnTo>
                  <a:pt x="408950" y="59474"/>
                </a:lnTo>
                <a:close/>
              </a:path>
              <a:path w="1905635" h="276225" extrusionOk="0">
                <a:moveTo>
                  <a:pt x="473378" y="162748"/>
                </a:moveTo>
                <a:lnTo>
                  <a:pt x="454384" y="162748"/>
                </a:lnTo>
                <a:lnTo>
                  <a:pt x="449605" y="180521"/>
                </a:lnTo>
                <a:lnTo>
                  <a:pt x="439716" y="194651"/>
                </a:lnTo>
                <a:lnTo>
                  <a:pt x="425803" y="203978"/>
                </a:lnTo>
                <a:lnTo>
                  <a:pt x="408950" y="207344"/>
                </a:lnTo>
                <a:lnTo>
                  <a:pt x="451206" y="207344"/>
                </a:lnTo>
                <a:lnTo>
                  <a:pt x="452005" y="206843"/>
                </a:lnTo>
                <a:lnTo>
                  <a:pt x="465751" y="187857"/>
                </a:lnTo>
                <a:lnTo>
                  <a:pt x="473378" y="162748"/>
                </a:lnTo>
                <a:close/>
              </a:path>
              <a:path w="1905635" h="276225" extrusionOk="0">
                <a:moveTo>
                  <a:pt x="453303" y="75160"/>
                </a:moveTo>
                <a:lnTo>
                  <a:pt x="408950" y="75160"/>
                </a:lnTo>
                <a:lnTo>
                  <a:pt x="425549" y="77718"/>
                </a:lnTo>
                <a:lnTo>
                  <a:pt x="438273" y="85082"/>
                </a:lnTo>
                <a:lnTo>
                  <a:pt x="447280" y="96783"/>
                </a:lnTo>
                <a:lnTo>
                  <a:pt x="452729" y="112352"/>
                </a:lnTo>
                <a:lnTo>
                  <a:pt x="471734" y="112352"/>
                </a:lnTo>
                <a:lnTo>
                  <a:pt x="464825" y="89102"/>
                </a:lnTo>
                <a:lnTo>
                  <a:pt x="453303" y="75160"/>
                </a:lnTo>
                <a:close/>
              </a:path>
              <a:path w="1905635" h="276225" extrusionOk="0">
                <a:moveTo>
                  <a:pt x="252798" y="59474"/>
                </a:moveTo>
                <a:lnTo>
                  <a:pt x="220910" y="66562"/>
                </a:lnTo>
                <a:lnTo>
                  <a:pt x="199097" y="85192"/>
                </a:lnTo>
                <a:lnTo>
                  <a:pt x="186580" y="111410"/>
                </a:lnTo>
                <a:lnTo>
                  <a:pt x="182580" y="141262"/>
                </a:lnTo>
                <a:lnTo>
                  <a:pt x="186580" y="172869"/>
                </a:lnTo>
                <a:lnTo>
                  <a:pt x="199097" y="198891"/>
                </a:lnTo>
                <a:lnTo>
                  <a:pt x="220910" y="216547"/>
                </a:lnTo>
                <a:lnTo>
                  <a:pt x="252798" y="223050"/>
                </a:lnTo>
                <a:lnTo>
                  <a:pt x="278607" y="219283"/>
                </a:lnTo>
                <a:lnTo>
                  <a:pt x="298140" y="208392"/>
                </a:lnTo>
                <a:lnTo>
                  <a:pt x="298971" y="207344"/>
                </a:lnTo>
                <a:lnTo>
                  <a:pt x="252798" y="207344"/>
                </a:lnTo>
                <a:lnTo>
                  <a:pt x="229454" y="201745"/>
                </a:lnTo>
                <a:lnTo>
                  <a:pt x="213555" y="187320"/>
                </a:lnTo>
                <a:lnTo>
                  <a:pt x="204473" y="167627"/>
                </a:lnTo>
                <a:lnTo>
                  <a:pt x="201585" y="146225"/>
                </a:lnTo>
                <a:lnTo>
                  <a:pt x="321307" y="146225"/>
                </a:lnTo>
                <a:lnTo>
                  <a:pt x="319873" y="130519"/>
                </a:lnTo>
                <a:lnTo>
                  <a:pt x="201585" y="130519"/>
                </a:lnTo>
                <a:lnTo>
                  <a:pt x="206563" y="110026"/>
                </a:lnTo>
                <a:lnTo>
                  <a:pt x="216653" y="92312"/>
                </a:lnTo>
                <a:lnTo>
                  <a:pt x="232012" y="79862"/>
                </a:lnTo>
                <a:lnTo>
                  <a:pt x="252798" y="75160"/>
                </a:lnTo>
                <a:lnTo>
                  <a:pt x="293885" y="75160"/>
                </a:lnTo>
                <a:lnTo>
                  <a:pt x="285007" y="67002"/>
                </a:lnTo>
                <a:lnTo>
                  <a:pt x="252798" y="59474"/>
                </a:lnTo>
                <a:close/>
              </a:path>
              <a:path w="1905635" h="276225" extrusionOk="0">
                <a:moveTo>
                  <a:pt x="320534" y="167701"/>
                </a:moveTo>
                <a:lnTo>
                  <a:pt x="301551" y="167701"/>
                </a:lnTo>
                <a:lnTo>
                  <a:pt x="295436" y="183658"/>
                </a:lnTo>
                <a:lnTo>
                  <a:pt x="285534" y="196200"/>
                </a:lnTo>
                <a:lnTo>
                  <a:pt x="271452" y="204404"/>
                </a:lnTo>
                <a:lnTo>
                  <a:pt x="252798" y="207344"/>
                </a:lnTo>
                <a:lnTo>
                  <a:pt x="298971" y="207344"/>
                </a:lnTo>
                <a:lnTo>
                  <a:pt x="311935" y="190993"/>
                </a:lnTo>
                <a:lnTo>
                  <a:pt x="320534" y="167701"/>
                </a:lnTo>
                <a:close/>
              </a:path>
              <a:path w="1905635" h="276225" extrusionOk="0">
                <a:moveTo>
                  <a:pt x="321382" y="146225"/>
                </a:moveTo>
                <a:lnTo>
                  <a:pt x="321382" y="147053"/>
                </a:lnTo>
                <a:lnTo>
                  <a:pt x="321382" y="146225"/>
                </a:lnTo>
                <a:close/>
              </a:path>
              <a:path w="1905635" h="276225" extrusionOk="0">
                <a:moveTo>
                  <a:pt x="293885" y="75160"/>
                </a:moveTo>
                <a:lnTo>
                  <a:pt x="252798" y="75160"/>
                </a:lnTo>
                <a:lnTo>
                  <a:pt x="273327" y="79742"/>
                </a:lnTo>
                <a:lnTo>
                  <a:pt x="288741" y="91994"/>
                </a:lnTo>
                <a:lnTo>
                  <a:pt x="298573" y="109668"/>
                </a:lnTo>
                <a:lnTo>
                  <a:pt x="302357" y="130519"/>
                </a:lnTo>
                <a:lnTo>
                  <a:pt x="319873" y="130519"/>
                </a:lnTo>
                <a:lnTo>
                  <a:pt x="318447" y="114899"/>
                </a:lnTo>
                <a:lnTo>
                  <a:pt x="306605" y="86846"/>
                </a:lnTo>
                <a:lnTo>
                  <a:pt x="293885" y="75160"/>
                </a:lnTo>
                <a:close/>
              </a:path>
              <a:path w="1905635" h="276225" extrusionOk="0">
                <a:moveTo>
                  <a:pt x="21465" y="148697"/>
                </a:moveTo>
                <a:lnTo>
                  <a:pt x="0" y="148697"/>
                </a:lnTo>
                <a:lnTo>
                  <a:pt x="5172" y="182401"/>
                </a:lnTo>
                <a:lnTo>
                  <a:pt x="22813" y="205813"/>
                </a:lnTo>
                <a:lnTo>
                  <a:pt x="50526" y="219466"/>
                </a:lnTo>
                <a:lnTo>
                  <a:pt x="85913" y="223898"/>
                </a:lnTo>
                <a:lnTo>
                  <a:pt x="130758" y="216435"/>
                </a:lnTo>
                <a:lnTo>
                  <a:pt x="144615" y="206538"/>
                </a:lnTo>
                <a:lnTo>
                  <a:pt x="91704" y="206538"/>
                </a:lnTo>
                <a:lnTo>
                  <a:pt x="64230" y="203776"/>
                </a:lnTo>
                <a:lnTo>
                  <a:pt x="41714" y="194352"/>
                </a:lnTo>
                <a:lnTo>
                  <a:pt x="26634" y="176561"/>
                </a:lnTo>
                <a:lnTo>
                  <a:pt x="21465" y="148697"/>
                </a:lnTo>
                <a:close/>
              </a:path>
              <a:path w="1905635" h="276225" extrusionOk="0">
                <a:moveTo>
                  <a:pt x="81788" y="0"/>
                </a:moveTo>
                <a:lnTo>
                  <a:pt x="44721" y="6519"/>
                </a:lnTo>
                <a:lnTo>
                  <a:pt x="21990" y="22411"/>
                </a:lnTo>
                <a:lnTo>
                  <a:pt x="10569" y="42172"/>
                </a:lnTo>
                <a:lnTo>
                  <a:pt x="7434" y="60301"/>
                </a:lnTo>
                <a:lnTo>
                  <a:pt x="11446" y="81444"/>
                </a:lnTo>
                <a:lnTo>
                  <a:pt x="22195" y="96241"/>
                </a:lnTo>
                <a:lnTo>
                  <a:pt x="37746" y="106082"/>
                </a:lnTo>
                <a:lnTo>
                  <a:pt x="56165" y="112352"/>
                </a:lnTo>
                <a:lnTo>
                  <a:pt x="104091" y="123912"/>
                </a:lnTo>
                <a:lnTo>
                  <a:pt x="119427" y="128583"/>
                </a:lnTo>
                <a:lnTo>
                  <a:pt x="133831" y="135889"/>
                </a:lnTo>
                <a:lnTo>
                  <a:pt x="144516" y="146916"/>
                </a:lnTo>
                <a:lnTo>
                  <a:pt x="148697" y="162748"/>
                </a:lnTo>
                <a:lnTo>
                  <a:pt x="142928" y="182830"/>
                </a:lnTo>
                <a:lnTo>
                  <a:pt x="128564" y="196411"/>
                </a:lnTo>
                <a:lnTo>
                  <a:pt x="110018" y="204109"/>
                </a:lnTo>
                <a:lnTo>
                  <a:pt x="91704" y="206538"/>
                </a:lnTo>
                <a:lnTo>
                  <a:pt x="144615" y="206538"/>
                </a:lnTo>
                <a:lnTo>
                  <a:pt x="155310" y="198899"/>
                </a:lnTo>
                <a:lnTo>
                  <a:pt x="165610" y="178576"/>
                </a:lnTo>
                <a:lnTo>
                  <a:pt x="167701" y="162748"/>
                </a:lnTo>
                <a:lnTo>
                  <a:pt x="163235" y="140034"/>
                </a:lnTo>
                <a:lnTo>
                  <a:pt x="151178" y="124132"/>
                </a:lnTo>
                <a:lnTo>
                  <a:pt x="133546" y="113491"/>
                </a:lnTo>
                <a:lnTo>
                  <a:pt x="112352" y="106562"/>
                </a:lnTo>
                <a:lnTo>
                  <a:pt x="60312" y="93347"/>
                </a:lnTo>
                <a:lnTo>
                  <a:pt x="47950" y="89349"/>
                </a:lnTo>
                <a:lnTo>
                  <a:pt x="37682" y="83024"/>
                </a:lnTo>
                <a:lnTo>
                  <a:pt x="30668" y="73600"/>
                </a:lnTo>
                <a:lnTo>
                  <a:pt x="28072" y="60301"/>
                </a:lnTo>
                <a:lnTo>
                  <a:pt x="32516" y="39993"/>
                </a:lnTo>
                <a:lnTo>
                  <a:pt x="44399" y="26740"/>
                </a:lnTo>
                <a:lnTo>
                  <a:pt x="61547" y="19529"/>
                </a:lnTo>
                <a:lnTo>
                  <a:pt x="81788" y="17350"/>
                </a:lnTo>
                <a:lnTo>
                  <a:pt x="137503" y="17350"/>
                </a:lnTo>
                <a:lnTo>
                  <a:pt x="137241" y="17034"/>
                </a:lnTo>
                <a:lnTo>
                  <a:pt x="111955" y="4296"/>
                </a:lnTo>
                <a:lnTo>
                  <a:pt x="81788" y="0"/>
                </a:lnTo>
                <a:close/>
              </a:path>
              <a:path w="1905635" h="276225" extrusionOk="0">
                <a:moveTo>
                  <a:pt x="137503" y="17350"/>
                </a:moveTo>
                <a:lnTo>
                  <a:pt x="81788" y="17350"/>
                </a:lnTo>
                <a:lnTo>
                  <a:pt x="103729" y="20446"/>
                </a:lnTo>
                <a:lnTo>
                  <a:pt x="122263" y="29738"/>
                </a:lnTo>
                <a:lnTo>
                  <a:pt x="135221" y="45228"/>
                </a:lnTo>
                <a:lnTo>
                  <a:pt x="140435" y="66919"/>
                </a:lnTo>
                <a:lnTo>
                  <a:pt x="161094" y="66919"/>
                </a:lnTo>
                <a:lnTo>
                  <a:pt x="154628" y="37985"/>
                </a:lnTo>
                <a:lnTo>
                  <a:pt x="137503" y="1735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12" name="Google Shape;12;p1"/>
          <p:cNvSpPr/>
          <p:nvPr/>
        </p:nvSpPr>
        <p:spPr>
          <a:xfrm>
            <a:off x="798049" y="319785"/>
            <a:ext cx="1107139" cy="167503"/>
          </a:xfrm>
          <a:custGeom>
            <a:avLst/>
            <a:gdLst/>
            <a:ahLst/>
            <a:cxnLst/>
            <a:rect l="l" t="t" r="r" b="b"/>
            <a:pathLst>
              <a:path w="1825625" h="276225" extrusionOk="0">
                <a:moveTo>
                  <a:pt x="1765527" y="64406"/>
                </a:moveTo>
                <a:lnTo>
                  <a:pt x="1748177" y="64406"/>
                </a:lnTo>
                <a:lnTo>
                  <a:pt x="1748177" y="218914"/>
                </a:lnTo>
                <a:lnTo>
                  <a:pt x="1767160" y="218914"/>
                </a:lnTo>
                <a:lnTo>
                  <a:pt x="1767160" y="136299"/>
                </a:lnTo>
                <a:lnTo>
                  <a:pt x="1771321" y="113706"/>
                </a:lnTo>
                <a:lnTo>
                  <a:pt x="1779718" y="100782"/>
                </a:lnTo>
                <a:lnTo>
                  <a:pt x="1765527" y="100782"/>
                </a:lnTo>
                <a:lnTo>
                  <a:pt x="1765527" y="64406"/>
                </a:lnTo>
                <a:close/>
              </a:path>
              <a:path w="1825625" h="276225" extrusionOk="0">
                <a:moveTo>
                  <a:pt x="1825002" y="61935"/>
                </a:moveTo>
                <a:lnTo>
                  <a:pt x="1805386" y="64060"/>
                </a:lnTo>
                <a:lnTo>
                  <a:pt x="1788859" y="71444"/>
                </a:lnTo>
                <a:lnTo>
                  <a:pt x="1775736" y="83785"/>
                </a:lnTo>
                <a:lnTo>
                  <a:pt x="1766333" y="100782"/>
                </a:lnTo>
                <a:lnTo>
                  <a:pt x="1779718" y="100782"/>
                </a:lnTo>
                <a:lnTo>
                  <a:pt x="1783076" y="95612"/>
                </a:lnTo>
                <a:lnTo>
                  <a:pt x="1801333" y="84023"/>
                </a:lnTo>
                <a:lnTo>
                  <a:pt x="1825002" y="80950"/>
                </a:lnTo>
                <a:lnTo>
                  <a:pt x="1825002" y="61935"/>
                </a:lnTo>
                <a:close/>
              </a:path>
              <a:path w="1825625" h="276225" extrusionOk="0">
                <a:moveTo>
                  <a:pt x="1658127" y="59474"/>
                </a:moveTo>
                <a:lnTo>
                  <a:pt x="1626239" y="66561"/>
                </a:lnTo>
                <a:lnTo>
                  <a:pt x="1604426" y="85185"/>
                </a:lnTo>
                <a:lnTo>
                  <a:pt x="1591909" y="111396"/>
                </a:lnTo>
                <a:lnTo>
                  <a:pt x="1587909" y="141241"/>
                </a:lnTo>
                <a:lnTo>
                  <a:pt x="1591909" y="172846"/>
                </a:lnTo>
                <a:lnTo>
                  <a:pt x="1604426" y="198877"/>
                </a:lnTo>
                <a:lnTo>
                  <a:pt x="1626239" y="216542"/>
                </a:lnTo>
                <a:lnTo>
                  <a:pt x="1658127" y="223050"/>
                </a:lnTo>
                <a:lnTo>
                  <a:pt x="1683924" y="219281"/>
                </a:lnTo>
                <a:lnTo>
                  <a:pt x="1703453" y="208386"/>
                </a:lnTo>
                <a:lnTo>
                  <a:pt x="1704279" y="207344"/>
                </a:lnTo>
                <a:lnTo>
                  <a:pt x="1658127" y="207344"/>
                </a:lnTo>
                <a:lnTo>
                  <a:pt x="1634784" y="201742"/>
                </a:lnTo>
                <a:lnTo>
                  <a:pt x="1618877" y="187311"/>
                </a:lnTo>
                <a:lnTo>
                  <a:pt x="1609786" y="167614"/>
                </a:lnTo>
                <a:lnTo>
                  <a:pt x="1606893" y="146215"/>
                </a:lnTo>
                <a:lnTo>
                  <a:pt x="1726605" y="146215"/>
                </a:lnTo>
                <a:lnTo>
                  <a:pt x="1725177" y="130519"/>
                </a:lnTo>
                <a:lnTo>
                  <a:pt x="1606893" y="130519"/>
                </a:lnTo>
                <a:lnTo>
                  <a:pt x="1611883" y="110011"/>
                </a:lnTo>
                <a:lnTo>
                  <a:pt x="1621979" y="92295"/>
                </a:lnTo>
                <a:lnTo>
                  <a:pt x="1637341" y="79849"/>
                </a:lnTo>
                <a:lnTo>
                  <a:pt x="1658127" y="75149"/>
                </a:lnTo>
                <a:lnTo>
                  <a:pt x="1699198" y="75149"/>
                </a:lnTo>
                <a:lnTo>
                  <a:pt x="1690329" y="67000"/>
                </a:lnTo>
                <a:lnTo>
                  <a:pt x="1658127" y="59474"/>
                </a:lnTo>
                <a:close/>
              </a:path>
              <a:path w="1825625" h="276225" extrusionOk="0">
                <a:moveTo>
                  <a:pt x="1725863" y="167680"/>
                </a:moveTo>
                <a:lnTo>
                  <a:pt x="1706879" y="167680"/>
                </a:lnTo>
                <a:lnTo>
                  <a:pt x="1700762" y="183649"/>
                </a:lnTo>
                <a:lnTo>
                  <a:pt x="1690855" y="196198"/>
                </a:lnTo>
                <a:lnTo>
                  <a:pt x="1676772" y="204404"/>
                </a:lnTo>
                <a:lnTo>
                  <a:pt x="1658127" y="207344"/>
                </a:lnTo>
                <a:lnTo>
                  <a:pt x="1704279" y="207344"/>
                </a:lnTo>
                <a:lnTo>
                  <a:pt x="1717253" y="190980"/>
                </a:lnTo>
                <a:lnTo>
                  <a:pt x="1725863" y="167680"/>
                </a:lnTo>
                <a:close/>
              </a:path>
              <a:path w="1825625" h="276225" extrusionOk="0">
                <a:moveTo>
                  <a:pt x="1726680" y="146215"/>
                </a:moveTo>
                <a:lnTo>
                  <a:pt x="1726680" y="147042"/>
                </a:lnTo>
                <a:lnTo>
                  <a:pt x="1726680" y="146215"/>
                </a:lnTo>
                <a:close/>
              </a:path>
              <a:path w="1825625" h="276225" extrusionOk="0">
                <a:moveTo>
                  <a:pt x="1699198" y="75149"/>
                </a:moveTo>
                <a:lnTo>
                  <a:pt x="1658127" y="75149"/>
                </a:lnTo>
                <a:lnTo>
                  <a:pt x="1678656" y="79734"/>
                </a:lnTo>
                <a:lnTo>
                  <a:pt x="1694070" y="91989"/>
                </a:lnTo>
                <a:lnTo>
                  <a:pt x="1703902" y="109667"/>
                </a:lnTo>
                <a:lnTo>
                  <a:pt x="1707686" y="130519"/>
                </a:lnTo>
                <a:lnTo>
                  <a:pt x="1725177" y="130519"/>
                </a:lnTo>
                <a:lnTo>
                  <a:pt x="1723756" y="114890"/>
                </a:lnTo>
                <a:lnTo>
                  <a:pt x="1711923" y="86841"/>
                </a:lnTo>
                <a:lnTo>
                  <a:pt x="1699198" y="75149"/>
                </a:lnTo>
                <a:close/>
              </a:path>
              <a:path w="1825625" h="276225" extrusionOk="0">
                <a:moveTo>
                  <a:pt x="1461804" y="189177"/>
                </a:moveTo>
                <a:lnTo>
                  <a:pt x="1446626" y="189177"/>
                </a:lnTo>
                <a:lnTo>
                  <a:pt x="1455622" y="203181"/>
                </a:lnTo>
                <a:lnTo>
                  <a:pt x="1468412" y="213857"/>
                </a:lnTo>
                <a:lnTo>
                  <a:pt x="1484149" y="220661"/>
                </a:lnTo>
                <a:lnTo>
                  <a:pt x="1501985" y="223050"/>
                </a:lnTo>
                <a:lnTo>
                  <a:pt x="1532682" y="216426"/>
                </a:lnTo>
                <a:lnTo>
                  <a:pt x="1543690" y="207344"/>
                </a:lnTo>
                <a:lnTo>
                  <a:pt x="1501148" y="207344"/>
                </a:lnTo>
                <a:lnTo>
                  <a:pt x="1475551" y="201551"/>
                </a:lnTo>
                <a:lnTo>
                  <a:pt x="1461804" y="189177"/>
                </a:lnTo>
                <a:close/>
              </a:path>
              <a:path w="1825625" h="276225" extrusionOk="0">
                <a:moveTo>
                  <a:pt x="1447453" y="4104"/>
                </a:moveTo>
                <a:lnTo>
                  <a:pt x="1428448" y="4104"/>
                </a:lnTo>
                <a:lnTo>
                  <a:pt x="1428448" y="218914"/>
                </a:lnTo>
                <a:lnTo>
                  <a:pt x="1445798" y="218914"/>
                </a:lnTo>
                <a:lnTo>
                  <a:pt x="1445798" y="189177"/>
                </a:lnTo>
                <a:lnTo>
                  <a:pt x="1461804" y="189177"/>
                </a:lnTo>
                <a:lnTo>
                  <a:pt x="1458706" y="186389"/>
                </a:lnTo>
                <a:lnTo>
                  <a:pt x="1449452" y="165184"/>
                </a:lnTo>
                <a:lnTo>
                  <a:pt x="1446626" y="141262"/>
                </a:lnTo>
                <a:lnTo>
                  <a:pt x="1449452" y="117335"/>
                </a:lnTo>
                <a:lnTo>
                  <a:pt x="1458706" y="96120"/>
                </a:lnTo>
                <a:lnTo>
                  <a:pt x="1461796" y="93337"/>
                </a:lnTo>
                <a:lnTo>
                  <a:pt x="1447453" y="93337"/>
                </a:lnTo>
                <a:lnTo>
                  <a:pt x="1447453" y="4104"/>
                </a:lnTo>
                <a:close/>
              </a:path>
              <a:path w="1825625" h="276225" extrusionOk="0">
                <a:moveTo>
                  <a:pt x="1543662" y="75149"/>
                </a:moveTo>
                <a:lnTo>
                  <a:pt x="1501148" y="75149"/>
                </a:lnTo>
                <a:lnTo>
                  <a:pt x="1524488" y="80947"/>
                </a:lnTo>
                <a:lnTo>
                  <a:pt x="1540392" y="96120"/>
                </a:lnTo>
                <a:lnTo>
                  <a:pt x="1549480" y="117335"/>
                </a:lnTo>
                <a:lnTo>
                  <a:pt x="1552371" y="141262"/>
                </a:lnTo>
                <a:lnTo>
                  <a:pt x="1549480" y="165184"/>
                </a:lnTo>
                <a:lnTo>
                  <a:pt x="1540392" y="186389"/>
                </a:lnTo>
                <a:lnTo>
                  <a:pt x="1524488" y="201551"/>
                </a:lnTo>
                <a:lnTo>
                  <a:pt x="1501148" y="207344"/>
                </a:lnTo>
                <a:lnTo>
                  <a:pt x="1543690" y="207344"/>
                </a:lnTo>
                <a:lnTo>
                  <a:pt x="1554325" y="198569"/>
                </a:lnTo>
                <a:lnTo>
                  <a:pt x="1567143" y="172506"/>
                </a:lnTo>
                <a:lnTo>
                  <a:pt x="1571365" y="141262"/>
                </a:lnTo>
                <a:lnTo>
                  <a:pt x="1567143" y="110005"/>
                </a:lnTo>
                <a:lnTo>
                  <a:pt x="1554325" y="83943"/>
                </a:lnTo>
                <a:lnTo>
                  <a:pt x="1543662" y="75149"/>
                </a:lnTo>
                <a:close/>
              </a:path>
              <a:path w="1825625" h="276225" extrusionOk="0">
                <a:moveTo>
                  <a:pt x="1501985" y="59474"/>
                </a:moveTo>
                <a:lnTo>
                  <a:pt x="1484986" y="61627"/>
                </a:lnTo>
                <a:lnTo>
                  <a:pt x="1469541" y="68038"/>
                </a:lnTo>
                <a:lnTo>
                  <a:pt x="1456892" y="78632"/>
                </a:lnTo>
                <a:lnTo>
                  <a:pt x="1448280" y="93337"/>
                </a:lnTo>
                <a:lnTo>
                  <a:pt x="1461796" y="93337"/>
                </a:lnTo>
                <a:lnTo>
                  <a:pt x="1475551" y="80947"/>
                </a:lnTo>
                <a:lnTo>
                  <a:pt x="1501148" y="75149"/>
                </a:lnTo>
                <a:lnTo>
                  <a:pt x="1543662" y="75149"/>
                </a:lnTo>
                <a:lnTo>
                  <a:pt x="1532682" y="66094"/>
                </a:lnTo>
                <a:lnTo>
                  <a:pt x="1501985" y="59474"/>
                </a:lnTo>
                <a:close/>
              </a:path>
              <a:path w="1825625" h="276225" extrusionOk="0">
                <a:moveTo>
                  <a:pt x="1290473" y="258578"/>
                </a:moveTo>
                <a:lnTo>
                  <a:pt x="1290473" y="274274"/>
                </a:lnTo>
                <a:lnTo>
                  <a:pt x="1293782" y="275080"/>
                </a:lnTo>
                <a:lnTo>
                  <a:pt x="1297080" y="275080"/>
                </a:lnTo>
                <a:lnTo>
                  <a:pt x="1304536" y="275918"/>
                </a:lnTo>
                <a:lnTo>
                  <a:pt x="1319464" y="274345"/>
                </a:lnTo>
                <a:lnTo>
                  <a:pt x="1329826" y="268900"/>
                </a:lnTo>
                <a:lnTo>
                  <a:pt x="1336540" y="260211"/>
                </a:lnTo>
                <a:lnTo>
                  <a:pt x="1299562" y="260211"/>
                </a:lnTo>
                <a:lnTo>
                  <a:pt x="1295447" y="259405"/>
                </a:lnTo>
                <a:lnTo>
                  <a:pt x="1290473" y="258578"/>
                </a:lnTo>
                <a:close/>
              </a:path>
              <a:path w="1825625" h="276225" extrusionOk="0">
                <a:moveTo>
                  <a:pt x="1295447" y="62772"/>
                </a:moveTo>
                <a:lnTo>
                  <a:pt x="1275615" y="62772"/>
                </a:lnTo>
                <a:lnTo>
                  <a:pt x="1337550" y="218914"/>
                </a:lnTo>
                <a:lnTo>
                  <a:pt x="1330943" y="236265"/>
                </a:lnTo>
                <a:lnTo>
                  <a:pt x="1326352" y="245934"/>
                </a:lnTo>
                <a:lnTo>
                  <a:pt x="1321360" y="253507"/>
                </a:lnTo>
                <a:lnTo>
                  <a:pt x="1314346" y="258446"/>
                </a:lnTo>
                <a:lnTo>
                  <a:pt x="1303688" y="260211"/>
                </a:lnTo>
                <a:lnTo>
                  <a:pt x="1336540" y="260211"/>
                </a:lnTo>
                <a:lnTo>
                  <a:pt x="1337891" y="258446"/>
                </a:lnTo>
                <a:lnTo>
                  <a:pt x="1345833" y="242044"/>
                </a:lnTo>
                <a:lnTo>
                  <a:pt x="1363628" y="194946"/>
                </a:lnTo>
                <a:lnTo>
                  <a:pt x="1346639" y="194946"/>
                </a:lnTo>
                <a:lnTo>
                  <a:pt x="1295447" y="62772"/>
                </a:lnTo>
                <a:close/>
              </a:path>
              <a:path w="1825625" h="276225" extrusionOk="0">
                <a:moveTo>
                  <a:pt x="1413569" y="62772"/>
                </a:moveTo>
                <a:lnTo>
                  <a:pt x="1394585" y="62772"/>
                </a:lnTo>
                <a:lnTo>
                  <a:pt x="1346639" y="194946"/>
                </a:lnTo>
                <a:lnTo>
                  <a:pt x="1363628" y="194946"/>
                </a:lnTo>
                <a:lnTo>
                  <a:pt x="1413569" y="62772"/>
                </a:lnTo>
                <a:close/>
              </a:path>
              <a:path w="1825625" h="276225" extrusionOk="0">
                <a:moveTo>
                  <a:pt x="1178110" y="0"/>
                </a:moveTo>
                <a:lnTo>
                  <a:pt x="1133656" y="9176"/>
                </a:lnTo>
                <a:lnTo>
                  <a:pt x="1101899" y="33764"/>
                </a:lnTo>
                <a:lnTo>
                  <a:pt x="1082843" y="69348"/>
                </a:lnTo>
                <a:lnTo>
                  <a:pt x="1076490" y="111514"/>
                </a:lnTo>
                <a:lnTo>
                  <a:pt x="1082843" y="153684"/>
                </a:lnTo>
                <a:lnTo>
                  <a:pt x="1101899" y="189275"/>
                </a:lnTo>
                <a:lnTo>
                  <a:pt x="1133656" y="213870"/>
                </a:lnTo>
                <a:lnTo>
                  <a:pt x="1178110" y="223050"/>
                </a:lnTo>
                <a:lnTo>
                  <a:pt x="1212505" y="216944"/>
                </a:lnTo>
                <a:lnTo>
                  <a:pt x="1230004" y="205690"/>
                </a:lnTo>
                <a:lnTo>
                  <a:pt x="1178110" y="205690"/>
                </a:lnTo>
                <a:lnTo>
                  <a:pt x="1141416" y="197482"/>
                </a:lnTo>
                <a:lnTo>
                  <a:pt x="1116257" y="175954"/>
                </a:lnTo>
                <a:lnTo>
                  <a:pt x="1101785" y="145750"/>
                </a:lnTo>
                <a:lnTo>
                  <a:pt x="1097149" y="111514"/>
                </a:lnTo>
                <a:lnTo>
                  <a:pt x="1101785" y="76924"/>
                </a:lnTo>
                <a:lnTo>
                  <a:pt x="1116257" y="46756"/>
                </a:lnTo>
                <a:lnTo>
                  <a:pt x="1141416" y="25421"/>
                </a:lnTo>
                <a:lnTo>
                  <a:pt x="1178110" y="17329"/>
                </a:lnTo>
                <a:lnTo>
                  <a:pt x="1233456" y="17329"/>
                </a:lnTo>
                <a:lnTo>
                  <a:pt x="1207807" y="4450"/>
                </a:lnTo>
                <a:lnTo>
                  <a:pt x="1178110" y="0"/>
                </a:lnTo>
                <a:close/>
              </a:path>
              <a:path w="1825625" h="276225" extrusionOk="0">
                <a:moveTo>
                  <a:pt x="1267333" y="137126"/>
                </a:moveTo>
                <a:lnTo>
                  <a:pt x="1246695" y="137126"/>
                </a:lnTo>
                <a:lnTo>
                  <a:pt x="1239811" y="163874"/>
                </a:lnTo>
                <a:lnTo>
                  <a:pt x="1225725" y="185661"/>
                </a:lnTo>
                <a:lnTo>
                  <a:pt x="1204978" y="200322"/>
                </a:lnTo>
                <a:lnTo>
                  <a:pt x="1178110" y="205690"/>
                </a:lnTo>
                <a:lnTo>
                  <a:pt x="1230004" y="205690"/>
                </a:lnTo>
                <a:lnTo>
                  <a:pt x="1239460" y="199607"/>
                </a:lnTo>
                <a:lnTo>
                  <a:pt x="1258046" y="172511"/>
                </a:lnTo>
                <a:lnTo>
                  <a:pt x="1267333" y="137126"/>
                </a:lnTo>
                <a:close/>
              </a:path>
              <a:path w="1825625" h="276225" extrusionOk="0">
                <a:moveTo>
                  <a:pt x="1233456" y="17329"/>
                </a:moveTo>
                <a:lnTo>
                  <a:pt x="1178110" y="17329"/>
                </a:lnTo>
                <a:lnTo>
                  <a:pt x="1200641" y="20815"/>
                </a:lnTo>
                <a:lnTo>
                  <a:pt x="1220150" y="30963"/>
                </a:lnTo>
                <a:lnTo>
                  <a:pt x="1235164" y="47310"/>
                </a:lnTo>
                <a:lnTo>
                  <a:pt x="1244213" y="69390"/>
                </a:lnTo>
                <a:lnTo>
                  <a:pt x="1264045" y="69390"/>
                </a:lnTo>
                <a:lnTo>
                  <a:pt x="1253873" y="39372"/>
                </a:lnTo>
                <a:lnTo>
                  <a:pt x="1234094" y="17649"/>
                </a:lnTo>
                <a:lnTo>
                  <a:pt x="1233456" y="17329"/>
                </a:lnTo>
                <a:close/>
              </a:path>
              <a:path w="1825625" h="276225" extrusionOk="0">
                <a:moveTo>
                  <a:pt x="969080" y="4104"/>
                </a:moveTo>
                <a:lnTo>
                  <a:pt x="950096" y="4104"/>
                </a:lnTo>
                <a:lnTo>
                  <a:pt x="950096" y="218914"/>
                </a:lnTo>
                <a:lnTo>
                  <a:pt x="969080" y="218914"/>
                </a:lnTo>
                <a:lnTo>
                  <a:pt x="969080" y="4104"/>
                </a:lnTo>
                <a:close/>
              </a:path>
              <a:path w="1825625" h="276225" extrusionOk="0">
                <a:moveTo>
                  <a:pt x="904351" y="75149"/>
                </a:moveTo>
                <a:lnTo>
                  <a:pt x="856748" y="75149"/>
                </a:lnTo>
                <a:lnTo>
                  <a:pt x="872480" y="76583"/>
                </a:lnTo>
                <a:lnTo>
                  <a:pt x="885353" y="81659"/>
                </a:lnTo>
                <a:lnTo>
                  <a:pt x="894047" y="91538"/>
                </a:lnTo>
                <a:lnTo>
                  <a:pt x="897239" y="107378"/>
                </a:lnTo>
                <a:lnTo>
                  <a:pt x="895584" y="117698"/>
                </a:lnTo>
                <a:lnTo>
                  <a:pt x="890827" y="123598"/>
                </a:lnTo>
                <a:lnTo>
                  <a:pt x="883285" y="126553"/>
                </a:lnTo>
                <a:lnTo>
                  <a:pt x="873271" y="128037"/>
                </a:lnTo>
                <a:lnTo>
                  <a:pt x="842798" y="131835"/>
                </a:lnTo>
                <a:lnTo>
                  <a:pt x="816052" y="138574"/>
                </a:lnTo>
                <a:lnTo>
                  <a:pt x="797055" y="152439"/>
                </a:lnTo>
                <a:lnTo>
                  <a:pt x="789829" y="177617"/>
                </a:lnTo>
                <a:lnTo>
                  <a:pt x="793893" y="197964"/>
                </a:lnTo>
                <a:lnTo>
                  <a:pt x="805004" y="212110"/>
                </a:lnTo>
                <a:lnTo>
                  <a:pt x="821537" y="220367"/>
                </a:lnTo>
                <a:lnTo>
                  <a:pt x="841869" y="223050"/>
                </a:lnTo>
                <a:lnTo>
                  <a:pt x="861328" y="220933"/>
                </a:lnTo>
                <a:lnTo>
                  <a:pt x="876146" y="214786"/>
                </a:lnTo>
                <a:lnTo>
                  <a:pt x="884990" y="207344"/>
                </a:lnTo>
                <a:lnTo>
                  <a:pt x="843524" y="207344"/>
                </a:lnTo>
                <a:lnTo>
                  <a:pt x="830782" y="205242"/>
                </a:lnTo>
                <a:lnTo>
                  <a:pt x="819667" y="199191"/>
                </a:lnTo>
                <a:lnTo>
                  <a:pt x="811805" y="189573"/>
                </a:lnTo>
                <a:lnTo>
                  <a:pt x="808823" y="176769"/>
                </a:lnTo>
                <a:lnTo>
                  <a:pt x="815524" y="159144"/>
                </a:lnTo>
                <a:lnTo>
                  <a:pt x="832680" y="149725"/>
                </a:lnTo>
                <a:lnTo>
                  <a:pt x="855873" y="144952"/>
                </a:lnTo>
                <a:lnTo>
                  <a:pt x="880685" y="141262"/>
                </a:lnTo>
                <a:lnTo>
                  <a:pt x="885648" y="140425"/>
                </a:lnTo>
                <a:lnTo>
                  <a:pt x="893909" y="138760"/>
                </a:lnTo>
                <a:lnTo>
                  <a:pt x="896391" y="134645"/>
                </a:lnTo>
                <a:lnTo>
                  <a:pt x="917050" y="134645"/>
                </a:lnTo>
                <a:lnTo>
                  <a:pt x="917050" y="109033"/>
                </a:lnTo>
                <a:lnTo>
                  <a:pt x="911976" y="83867"/>
                </a:lnTo>
                <a:lnTo>
                  <a:pt x="904351" y="75149"/>
                </a:lnTo>
                <a:close/>
              </a:path>
              <a:path w="1825625" h="276225" extrusionOk="0">
                <a:moveTo>
                  <a:pt x="917050" y="191648"/>
                </a:moveTo>
                <a:lnTo>
                  <a:pt x="898873" y="191648"/>
                </a:lnTo>
                <a:lnTo>
                  <a:pt x="899688" y="202879"/>
                </a:lnTo>
                <a:lnTo>
                  <a:pt x="902905" y="211477"/>
                </a:lnTo>
                <a:lnTo>
                  <a:pt x="909682" y="216978"/>
                </a:lnTo>
                <a:lnTo>
                  <a:pt x="921176" y="218914"/>
                </a:lnTo>
                <a:lnTo>
                  <a:pt x="929437" y="218914"/>
                </a:lnTo>
                <a:lnTo>
                  <a:pt x="933573" y="218087"/>
                </a:lnTo>
                <a:lnTo>
                  <a:pt x="933573" y="203218"/>
                </a:lnTo>
                <a:lnTo>
                  <a:pt x="920348" y="203218"/>
                </a:lnTo>
                <a:lnTo>
                  <a:pt x="917137" y="199191"/>
                </a:lnTo>
                <a:lnTo>
                  <a:pt x="917050" y="191648"/>
                </a:lnTo>
                <a:close/>
              </a:path>
              <a:path w="1825625" h="276225" extrusionOk="0">
                <a:moveTo>
                  <a:pt x="917050" y="134645"/>
                </a:moveTo>
                <a:lnTo>
                  <a:pt x="897239" y="134645"/>
                </a:lnTo>
                <a:lnTo>
                  <a:pt x="897239" y="158612"/>
                </a:lnTo>
                <a:lnTo>
                  <a:pt x="898045" y="158612"/>
                </a:lnTo>
                <a:lnTo>
                  <a:pt x="893590" y="179121"/>
                </a:lnTo>
                <a:lnTo>
                  <a:pt x="881622" y="194440"/>
                </a:lnTo>
                <a:lnTo>
                  <a:pt x="864235" y="204028"/>
                </a:lnTo>
                <a:lnTo>
                  <a:pt x="843524" y="207344"/>
                </a:lnTo>
                <a:lnTo>
                  <a:pt x="884990" y="207344"/>
                </a:lnTo>
                <a:lnTo>
                  <a:pt x="887869" y="204921"/>
                </a:lnTo>
                <a:lnTo>
                  <a:pt x="898045" y="191648"/>
                </a:lnTo>
                <a:lnTo>
                  <a:pt x="917050" y="191648"/>
                </a:lnTo>
                <a:lnTo>
                  <a:pt x="917050" y="134645"/>
                </a:lnTo>
                <a:close/>
              </a:path>
              <a:path w="1825625" h="276225" extrusionOk="0">
                <a:moveTo>
                  <a:pt x="933573" y="202402"/>
                </a:moveTo>
                <a:lnTo>
                  <a:pt x="931919" y="203218"/>
                </a:lnTo>
                <a:lnTo>
                  <a:pt x="933573" y="203218"/>
                </a:lnTo>
                <a:lnTo>
                  <a:pt x="933573" y="202402"/>
                </a:lnTo>
                <a:close/>
              </a:path>
              <a:path w="1825625" h="276225" extrusionOk="0">
                <a:moveTo>
                  <a:pt x="860047" y="59474"/>
                </a:moveTo>
                <a:lnTo>
                  <a:pt x="835481" y="62492"/>
                </a:lnTo>
                <a:lnTo>
                  <a:pt x="815951" y="71857"/>
                </a:lnTo>
                <a:lnTo>
                  <a:pt x="802771" y="88041"/>
                </a:lnTo>
                <a:lnTo>
                  <a:pt x="797253" y="111514"/>
                </a:lnTo>
                <a:lnTo>
                  <a:pt x="815430" y="111514"/>
                </a:lnTo>
                <a:lnTo>
                  <a:pt x="818981" y="95032"/>
                </a:lnTo>
                <a:lnTo>
                  <a:pt x="827722" y="83731"/>
                </a:lnTo>
                <a:lnTo>
                  <a:pt x="840646" y="77231"/>
                </a:lnTo>
                <a:lnTo>
                  <a:pt x="856748" y="75149"/>
                </a:lnTo>
                <a:lnTo>
                  <a:pt x="904351" y="75149"/>
                </a:lnTo>
                <a:lnTo>
                  <a:pt x="898769" y="68767"/>
                </a:lnTo>
                <a:lnTo>
                  <a:pt x="880452" y="61410"/>
                </a:lnTo>
                <a:lnTo>
                  <a:pt x="860047" y="59474"/>
                </a:lnTo>
                <a:close/>
              </a:path>
              <a:path w="1825625" h="276225" extrusionOk="0">
                <a:moveTo>
                  <a:pt x="661770" y="64406"/>
                </a:moveTo>
                <a:lnTo>
                  <a:pt x="642765" y="64406"/>
                </a:lnTo>
                <a:lnTo>
                  <a:pt x="642765" y="218914"/>
                </a:lnTo>
                <a:lnTo>
                  <a:pt x="661770" y="218914"/>
                </a:lnTo>
                <a:lnTo>
                  <a:pt x="661770" y="128037"/>
                </a:lnTo>
                <a:lnTo>
                  <a:pt x="665550" y="106875"/>
                </a:lnTo>
                <a:lnTo>
                  <a:pt x="674867" y="90855"/>
                </a:lnTo>
                <a:lnTo>
                  <a:pt x="661770" y="90855"/>
                </a:lnTo>
                <a:lnTo>
                  <a:pt x="661770" y="64406"/>
                </a:lnTo>
                <a:close/>
              </a:path>
              <a:path w="1825625" h="276225" extrusionOk="0">
                <a:moveTo>
                  <a:pt x="756906" y="75149"/>
                </a:moveTo>
                <a:lnTo>
                  <a:pt x="710501" y="75149"/>
                </a:lnTo>
                <a:lnTo>
                  <a:pt x="729598" y="78675"/>
                </a:lnTo>
                <a:lnTo>
                  <a:pt x="741799" y="88478"/>
                </a:lnTo>
                <a:lnTo>
                  <a:pt x="748267" y="103394"/>
                </a:lnTo>
                <a:lnTo>
                  <a:pt x="750165" y="122258"/>
                </a:lnTo>
                <a:lnTo>
                  <a:pt x="750165" y="218914"/>
                </a:lnTo>
                <a:lnTo>
                  <a:pt x="769170" y="218914"/>
                </a:lnTo>
                <a:lnTo>
                  <a:pt x="769170" y="118970"/>
                </a:lnTo>
                <a:lnTo>
                  <a:pt x="766421" y="93978"/>
                </a:lnTo>
                <a:lnTo>
                  <a:pt x="757088" y="75271"/>
                </a:lnTo>
                <a:lnTo>
                  <a:pt x="756906" y="75149"/>
                </a:lnTo>
                <a:close/>
              </a:path>
              <a:path w="1825625" h="276225" extrusionOk="0">
                <a:moveTo>
                  <a:pt x="712156" y="59474"/>
                </a:moveTo>
                <a:lnTo>
                  <a:pt x="695932" y="61708"/>
                </a:lnTo>
                <a:lnTo>
                  <a:pt x="681491" y="68046"/>
                </a:lnTo>
                <a:lnTo>
                  <a:pt x="669992" y="77943"/>
                </a:lnTo>
                <a:lnTo>
                  <a:pt x="662597" y="90855"/>
                </a:lnTo>
                <a:lnTo>
                  <a:pt x="674867" y="90855"/>
                </a:lnTo>
                <a:lnTo>
                  <a:pt x="675290" y="90128"/>
                </a:lnTo>
                <a:lnTo>
                  <a:pt x="690454" y="79113"/>
                </a:lnTo>
                <a:lnTo>
                  <a:pt x="710501" y="75149"/>
                </a:lnTo>
                <a:lnTo>
                  <a:pt x="756906" y="75149"/>
                </a:lnTo>
                <a:lnTo>
                  <a:pt x="739542" y="63539"/>
                </a:lnTo>
                <a:lnTo>
                  <a:pt x="712156" y="59474"/>
                </a:lnTo>
                <a:close/>
              </a:path>
              <a:path w="1825625" h="276225" extrusionOk="0">
                <a:moveTo>
                  <a:pt x="546109" y="59474"/>
                </a:moveTo>
                <a:lnTo>
                  <a:pt x="514402" y="66094"/>
                </a:lnTo>
                <a:lnTo>
                  <a:pt x="491373" y="83943"/>
                </a:lnTo>
                <a:lnTo>
                  <a:pt x="477331" y="110005"/>
                </a:lnTo>
                <a:lnTo>
                  <a:pt x="472582" y="141262"/>
                </a:lnTo>
                <a:lnTo>
                  <a:pt x="477331" y="172506"/>
                </a:lnTo>
                <a:lnTo>
                  <a:pt x="491373" y="198569"/>
                </a:lnTo>
                <a:lnTo>
                  <a:pt x="514402" y="216426"/>
                </a:lnTo>
                <a:lnTo>
                  <a:pt x="546109" y="223050"/>
                </a:lnTo>
                <a:lnTo>
                  <a:pt x="577814" y="216426"/>
                </a:lnTo>
                <a:lnTo>
                  <a:pt x="589524" y="207344"/>
                </a:lnTo>
                <a:lnTo>
                  <a:pt x="546109" y="207344"/>
                </a:lnTo>
                <a:lnTo>
                  <a:pt x="522245" y="201664"/>
                </a:lnTo>
                <a:lnTo>
                  <a:pt x="505200" y="186691"/>
                </a:lnTo>
                <a:lnTo>
                  <a:pt x="494974" y="165524"/>
                </a:lnTo>
                <a:lnTo>
                  <a:pt x="491566" y="141262"/>
                </a:lnTo>
                <a:lnTo>
                  <a:pt x="494974" y="116986"/>
                </a:lnTo>
                <a:lnTo>
                  <a:pt x="505200" y="95809"/>
                </a:lnTo>
                <a:lnTo>
                  <a:pt x="522245" y="80831"/>
                </a:lnTo>
                <a:lnTo>
                  <a:pt x="546109" y="75149"/>
                </a:lnTo>
                <a:lnTo>
                  <a:pt x="589494" y="75149"/>
                </a:lnTo>
                <a:lnTo>
                  <a:pt x="577814" y="66094"/>
                </a:lnTo>
                <a:lnTo>
                  <a:pt x="546109" y="59474"/>
                </a:lnTo>
                <a:close/>
              </a:path>
              <a:path w="1825625" h="276225" extrusionOk="0">
                <a:moveTo>
                  <a:pt x="589494" y="75149"/>
                </a:moveTo>
                <a:lnTo>
                  <a:pt x="546109" y="75149"/>
                </a:lnTo>
                <a:lnTo>
                  <a:pt x="569958" y="80831"/>
                </a:lnTo>
                <a:lnTo>
                  <a:pt x="587000" y="95809"/>
                </a:lnTo>
                <a:lnTo>
                  <a:pt x="597230" y="116986"/>
                </a:lnTo>
                <a:lnTo>
                  <a:pt x="600641" y="141262"/>
                </a:lnTo>
                <a:lnTo>
                  <a:pt x="597230" y="165524"/>
                </a:lnTo>
                <a:lnTo>
                  <a:pt x="587000" y="186691"/>
                </a:lnTo>
                <a:lnTo>
                  <a:pt x="569958" y="201664"/>
                </a:lnTo>
                <a:lnTo>
                  <a:pt x="546109" y="207344"/>
                </a:lnTo>
                <a:lnTo>
                  <a:pt x="589524" y="207344"/>
                </a:lnTo>
                <a:lnTo>
                  <a:pt x="600839" y="198569"/>
                </a:lnTo>
                <a:lnTo>
                  <a:pt x="614877" y="172506"/>
                </a:lnTo>
                <a:lnTo>
                  <a:pt x="619625" y="141262"/>
                </a:lnTo>
                <a:lnTo>
                  <a:pt x="614877" y="110005"/>
                </a:lnTo>
                <a:lnTo>
                  <a:pt x="600839" y="83943"/>
                </a:lnTo>
                <a:lnTo>
                  <a:pt x="589494" y="75149"/>
                </a:lnTo>
                <a:close/>
              </a:path>
              <a:path w="1825625" h="276225" extrusionOk="0">
                <a:moveTo>
                  <a:pt x="450248" y="4104"/>
                </a:moveTo>
                <a:lnTo>
                  <a:pt x="431264" y="4104"/>
                </a:lnTo>
                <a:lnTo>
                  <a:pt x="431264" y="34679"/>
                </a:lnTo>
                <a:lnTo>
                  <a:pt x="450248" y="34679"/>
                </a:lnTo>
                <a:lnTo>
                  <a:pt x="450248" y="4104"/>
                </a:lnTo>
                <a:close/>
              </a:path>
              <a:path w="1825625" h="276225" extrusionOk="0">
                <a:moveTo>
                  <a:pt x="450248" y="63600"/>
                </a:moveTo>
                <a:lnTo>
                  <a:pt x="431264" y="63600"/>
                </a:lnTo>
                <a:lnTo>
                  <a:pt x="431264" y="218914"/>
                </a:lnTo>
                <a:lnTo>
                  <a:pt x="450248" y="218914"/>
                </a:lnTo>
                <a:lnTo>
                  <a:pt x="450248" y="63600"/>
                </a:lnTo>
                <a:close/>
              </a:path>
              <a:path w="1825625" h="276225" extrusionOk="0">
                <a:moveTo>
                  <a:pt x="309510" y="75149"/>
                </a:moveTo>
                <a:lnTo>
                  <a:pt x="261908" y="75149"/>
                </a:lnTo>
                <a:lnTo>
                  <a:pt x="277645" y="76583"/>
                </a:lnTo>
                <a:lnTo>
                  <a:pt x="290510" y="81659"/>
                </a:lnTo>
                <a:lnTo>
                  <a:pt x="299192" y="91538"/>
                </a:lnTo>
                <a:lnTo>
                  <a:pt x="302378" y="107378"/>
                </a:lnTo>
                <a:lnTo>
                  <a:pt x="300728" y="117698"/>
                </a:lnTo>
                <a:lnTo>
                  <a:pt x="295983" y="123598"/>
                </a:lnTo>
                <a:lnTo>
                  <a:pt x="288445" y="126553"/>
                </a:lnTo>
                <a:lnTo>
                  <a:pt x="278420" y="128037"/>
                </a:lnTo>
                <a:lnTo>
                  <a:pt x="247956" y="131835"/>
                </a:lnTo>
                <a:lnTo>
                  <a:pt x="221209" y="138574"/>
                </a:lnTo>
                <a:lnTo>
                  <a:pt x="202207" y="152439"/>
                </a:lnTo>
                <a:lnTo>
                  <a:pt x="194978" y="177617"/>
                </a:lnTo>
                <a:lnTo>
                  <a:pt x="199044" y="197964"/>
                </a:lnTo>
                <a:lnTo>
                  <a:pt x="210158" y="212110"/>
                </a:lnTo>
                <a:lnTo>
                  <a:pt x="226695" y="220367"/>
                </a:lnTo>
                <a:lnTo>
                  <a:pt x="247029" y="223050"/>
                </a:lnTo>
                <a:lnTo>
                  <a:pt x="266492" y="220933"/>
                </a:lnTo>
                <a:lnTo>
                  <a:pt x="281309" y="214786"/>
                </a:lnTo>
                <a:lnTo>
                  <a:pt x="290151" y="207344"/>
                </a:lnTo>
                <a:lnTo>
                  <a:pt x="248683" y="207344"/>
                </a:lnTo>
                <a:lnTo>
                  <a:pt x="235945" y="205242"/>
                </a:lnTo>
                <a:lnTo>
                  <a:pt x="224837" y="199191"/>
                </a:lnTo>
                <a:lnTo>
                  <a:pt x="216982" y="189573"/>
                </a:lnTo>
                <a:lnTo>
                  <a:pt x="214003" y="176769"/>
                </a:lnTo>
                <a:lnTo>
                  <a:pt x="220701" y="159144"/>
                </a:lnTo>
                <a:lnTo>
                  <a:pt x="237852" y="149725"/>
                </a:lnTo>
                <a:lnTo>
                  <a:pt x="261044" y="144952"/>
                </a:lnTo>
                <a:lnTo>
                  <a:pt x="285865" y="141262"/>
                </a:lnTo>
                <a:lnTo>
                  <a:pt x="290828" y="140425"/>
                </a:lnTo>
                <a:lnTo>
                  <a:pt x="299069" y="138760"/>
                </a:lnTo>
                <a:lnTo>
                  <a:pt x="301571" y="134645"/>
                </a:lnTo>
                <a:lnTo>
                  <a:pt x="322210" y="134645"/>
                </a:lnTo>
                <a:lnTo>
                  <a:pt x="322210" y="109033"/>
                </a:lnTo>
                <a:lnTo>
                  <a:pt x="317135" y="83867"/>
                </a:lnTo>
                <a:lnTo>
                  <a:pt x="309510" y="75149"/>
                </a:lnTo>
                <a:close/>
              </a:path>
              <a:path w="1825625" h="276225" extrusionOk="0">
                <a:moveTo>
                  <a:pt x="380878" y="17329"/>
                </a:moveTo>
                <a:lnTo>
                  <a:pt x="362700" y="17329"/>
                </a:lnTo>
                <a:lnTo>
                  <a:pt x="362700" y="63600"/>
                </a:lnTo>
                <a:lnTo>
                  <a:pt x="335434" y="63600"/>
                </a:lnTo>
                <a:lnTo>
                  <a:pt x="335434" y="79306"/>
                </a:lnTo>
                <a:lnTo>
                  <a:pt x="362700" y="79306"/>
                </a:lnTo>
                <a:lnTo>
                  <a:pt x="362700" y="185858"/>
                </a:lnTo>
                <a:lnTo>
                  <a:pt x="364389" y="202435"/>
                </a:lnTo>
                <a:lnTo>
                  <a:pt x="370025" y="213128"/>
                </a:lnTo>
                <a:lnTo>
                  <a:pt x="380467" y="218863"/>
                </a:lnTo>
                <a:lnTo>
                  <a:pt x="396574" y="220569"/>
                </a:lnTo>
                <a:lnTo>
                  <a:pt x="402343" y="220569"/>
                </a:lnTo>
                <a:lnTo>
                  <a:pt x="407317" y="219742"/>
                </a:lnTo>
                <a:lnTo>
                  <a:pt x="413086" y="219742"/>
                </a:lnTo>
                <a:lnTo>
                  <a:pt x="413086" y="204035"/>
                </a:lnTo>
                <a:lnTo>
                  <a:pt x="396541" y="204028"/>
                </a:lnTo>
                <a:lnTo>
                  <a:pt x="388547" y="202209"/>
                </a:lnTo>
                <a:lnTo>
                  <a:pt x="383771" y="198058"/>
                </a:lnTo>
                <a:lnTo>
                  <a:pt x="381472" y="191733"/>
                </a:lnTo>
                <a:lnTo>
                  <a:pt x="380878" y="183387"/>
                </a:lnTo>
                <a:lnTo>
                  <a:pt x="380878" y="78479"/>
                </a:lnTo>
                <a:lnTo>
                  <a:pt x="412259" y="78479"/>
                </a:lnTo>
                <a:lnTo>
                  <a:pt x="412259" y="62772"/>
                </a:lnTo>
                <a:lnTo>
                  <a:pt x="380878" y="62772"/>
                </a:lnTo>
                <a:lnTo>
                  <a:pt x="380878" y="17329"/>
                </a:lnTo>
                <a:close/>
              </a:path>
              <a:path w="1825625" h="276225" extrusionOk="0">
                <a:moveTo>
                  <a:pt x="322210" y="191648"/>
                </a:moveTo>
                <a:lnTo>
                  <a:pt x="304043" y="191648"/>
                </a:lnTo>
                <a:lnTo>
                  <a:pt x="304855" y="202879"/>
                </a:lnTo>
                <a:lnTo>
                  <a:pt x="308069" y="211477"/>
                </a:lnTo>
                <a:lnTo>
                  <a:pt x="314848" y="216978"/>
                </a:lnTo>
                <a:lnTo>
                  <a:pt x="326356" y="218914"/>
                </a:lnTo>
                <a:lnTo>
                  <a:pt x="334607" y="218914"/>
                </a:lnTo>
                <a:lnTo>
                  <a:pt x="338733" y="218087"/>
                </a:lnTo>
                <a:lnTo>
                  <a:pt x="338733" y="203218"/>
                </a:lnTo>
                <a:lnTo>
                  <a:pt x="325518" y="203218"/>
                </a:lnTo>
                <a:lnTo>
                  <a:pt x="322296" y="199191"/>
                </a:lnTo>
                <a:lnTo>
                  <a:pt x="322210" y="191648"/>
                </a:lnTo>
                <a:close/>
              </a:path>
              <a:path w="1825625" h="276225" extrusionOk="0">
                <a:moveTo>
                  <a:pt x="322210" y="134645"/>
                </a:moveTo>
                <a:lnTo>
                  <a:pt x="302378" y="134645"/>
                </a:lnTo>
                <a:lnTo>
                  <a:pt x="302378" y="158612"/>
                </a:lnTo>
                <a:lnTo>
                  <a:pt x="303205" y="158612"/>
                </a:lnTo>
                <a:lnTo>
                  <a:pt x="298753" y="179121"/>
                </a:lnTo>
                <a:lnTo>
                  <a:pt x="286789" y="194440"/>
                </a:lnTo>
                <a:lnTo>
                  <a:pt x="269403" y="204028"/>
                </a:lnTo>
                <a:lnTo>
                  <a:pt x="248683" y="207344"/>
                </a:lnTo>
                <a:lnTo>
                  <a:pt x="290151" y="207344"/>
                </a:lnTo>
                <a:lnTo>
                  <a:pt x="293030" y="204921"/>
                </a:lnTo>
                <a:lnTo>
                  <a:pt x="303205" y="191648"/>
                </a:lnTo>
                <a:lnTo>
                  <a:pt x="322210" y="191648"/>
                </a:lnTo>
                <a:lnTo>
                  <a:pt x="322210" y="134645"/>
                </a:lnTo>
                <a:close/>
              </a:path>
              <a:path w="1825625" h="276225" extrusionOk="0">
                <a:moveTo>
                  <a:pt x="413086" y="203218"/>
                </a:moveTo>
                <a:lnTo>
                  <a:pt x="407317" y="204035"/>
                </a:lnTo>
                <a:lnTo>
                  <a:pt x="413086" y="204035"/>
                </a:lnTo>
                <a:lnTo>
                  <a:pt x="413086" y="203218"/>
                </a:lnTo>
                <a:close/>
              </a:path>
              <a:path w="1825625" h="276225" extrusionOk="0">
                <a:moveTo>
                  <a:pt x="338733" y="202402"/>
                </a:moveTo>
                <a:lnTo>
                  <a:pt x="337078" y="203218"/>
                </a:lnTo>
                <a:lnTo>
                  <a:pt x="338733" y="203218"/>
                </a:lnTo>
                <a:lnTo>
                  <a:pt x="338733" y="202402"/>
                </a:lnTo>
                <a:close/>
              </a:path>
              <a:path w="1825625" h="276225" extrusionOk="0">
                <a:moveTo>
                  <a:pt x="265196" y="59474"/>
                </a:moveTo>
                <a:lnTo>
                  <a:pt x="240643" y="62492"/>
                </a:lnTo>
                <a:lnTo>
                  <a:pt x="221113" y="71857"/>
                </a:lnTo>
                <a:lnTo>
                  <a:pt x="207928" y="88041"/>
                </a:lnTo>
                <a:lnTo>
                  <a:pt x="202412" y="111514"/>
                </a:lnTo>
                <a:lnTo>
                  <a:pt x="220611" y="111514"/>
                </a:lnTo>
                <a:lnTo>
                  <a:pt x="224149" y="95032"/>
                </a:lnTo>
                <a:lnTo>
                  <a:pt x="232884" y="83731"/>
                </a:lnTo>
                <a:lnTo>
                  <a:pt x="245806" y="77231"/>
                </a:lnTo>
                <a:lnTo>
                  <a:pt x="261908" y="75149"/>
                </a:lnTo>
                <a:lnTo>
                  <a:pt x="309510" y="75149"/>
                </a:lnTo>
                <a:lnTo>
                  <a:pt x="303927" y="68767"/>
                </a:lnTo>
                <a:lnTo>
                  <a:pt x="285607" y="61410"/>
                </a:lnTo>
                <a:lnTo>
                  <a:pt x="265196" y="59474"/>
                </a:lnTo>
                <a:close/>
              </a:path>
              <a:path w="1825625" h="276225" extrusionOk="0">
                <a:moveTo>
                  <a:pt x="23151" y="4104"/>
                </a:moveTo>
                <a:lnTo>
                  <a:pt x="0" y="4104"/>
                </a:lnTo>
                <a:lnTo>
                  <a:pt x="0" y="218914"/>
                </a:lnTo>
                <a:lnTo>
                  <a:pt x="20679" y="218914"/>
                </a:lnTo>
                <a:lnTo>
                  <a:pt x="20679" y="37161"/>
                </a:lnTo>
                <a:lnTo>
                  <a:pt x="45838" y="37161"/>
                </a:lnTo>
                <a:lnTo>
                  <a:pt x="23151" y="4104"/>
                </a:lnTo>
                <a:close/>
              </a:path>
              <a:path w="1825625" h="276225" extrusionOk="0">
                <a:moveTo>
                  <a:pt x="45838" y="37161"/>
                </a:moveTo>
                <a:lnTo>
                  <a:pt x="21486" y="37161"/>
                </a:lnTo>
                <a:lnTo>
                  <a:pt x="146225" y="218914"/>
                </a:lnTo>
                <a:lnTo>
                  <a:pt x="169377" y="218914"/>
                </a:lnTo>
                <a:lnTo>
                  <a:pt x="169377" y="185858"/>
                </a:lnTo>
                <a:lnTo>
                  <a:pt x="147890" y="185858"/>
                </a:lnTo>
                <a:lnTo>
                  <a:pt x="45838" y="37161"/>
                </a:lnTo>
                <a:close/>
              </a:path>
              <a:path w="1825625" h="276225" extrusionOk="0">
                <a:moveTo>
                  <a:pt x="169377" y="4104"/>
                </a:moveTo>
                <a:lnTo>
                  <a:pt x="148707" y="4104"/>
                </a:lnTo>
                <a:lnTo>
                  <a:pt x="148707" y="185858"/>
                </a:lnTo>
                <a:lnTo>
                  <a:pt x="169377" y="185858"/>
                </a:lnTo>
                <a:lnTo>
                  <a:pt x="169377" y="4104"/>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13" name="Google Shape;13;p1"/>
          <p:cNvSpPr/>
          <p:nvPr/>
        </p:nvSpPr>
        <p:spPr>
          <a:xfrm>
            <a:off x="793542" y="713748"/>
            <a:ext cx="679687" cy="94341"/>
          </a:xfrm>
          <a:custGeom>
            <a:avLst/>
            <a:gdLst/>
            <a:ahLst/>
            <a:cxnLst/>
            <a:rect l="l" t="t" r="r" b="b"/>
            <a:pathLst>
              <a:path w="1120775" h="155575" extrusionOk="0">
                <a:moveTo>
                  <a:pt x="1077160" y="91463"/>
                </a:moveTo>
                <a:lnTo>
                  <a:pt x="1071360" y="98729"/>
                </a:lnTo>
                <a:lnTo>
                  <a:pt x="1087338" y="110321"/>
                </a:lnTo>
                <a:lnTo>
                  <a:pt x="1081527" y="114687"/>
                </a:lnTo>
                <a:lnTo>
                  <a:pt x="1074270" y="116143"/>
                </a:lnTo>
                <a:lnTo>
                  <a:pt x="1094594" y="116143"/>
                </a:lnTo>
                <a:lnTo>
                  <a:pt x="1113463" y="130655"/>
                </a:lnTo>
                <a:lnTo>
                  <a:pt x="1120730" y="123409"/>
                </a:lnTo>
                <a:lnTo>
                  <a:pt x="1103296" y="110321"/>
                </a:lnTo>
                <a:lnTo>
                  <a:pt x="1107829" y="104541"/>
                </a:lnTo>
                <a:lnTo>
                  <a:pt x="1094594" y="104541"/>
                </a:lnTo>
                <a:lnTo>
                  <a:pt x="1077160" y="91463"/>
                </a:lnTo>
                <a:close/>
              </a:path>
              <a:path w="1120775" h="155575" extrusionOk="0">
                <a:moveTo>
                  <a:pt x="1064114" y="0"/>
                </a:moveTo>
                <a:lnTo>
                  <a:pt x="1039345" y="5061"/>
                </a:lnTo>
                <a:lnTo>
                  <a:pt x="1021649" y="18701"/>
                </a:lnTo>
                <a:lnTo>
                  <a:pt x="1011028" y="38599"/>
                </a:lnTo>
                <a:lnTo>
                  <a:pt x="1007487" y="62437"/>
                </a:lnTo>
                <a:lnTo>
                  <a:pt x="1011028" y="86277"/>
                </a:lnTo>
                <a:lnTo>
                  <a:pt x="1021649" y="106168"/>
                </a:lnTo>
                <a:lnTo>
                  <a:pt x="1039345" y="119797"/>
                </a:lnTo>
                <a:lnTo>
                  <a:pt x="1064114" y="124854"/>
                </a:lnTo>
                <a:lnTo>
                  <a:pt x="1073360" y="124309"/>
                </a:lnTo>
                <a:lnTo>
                  <a:pt x="1081525" y="122674"/>
                </a:lnTo>
                <a:lnTo>
                  <a:pt x="1088605" y="119951"/>
                </a:lnTo>
                <a:lnTo>
                  <a:pt x="1094594" y="116143"/>
                </a:lnTo>
                <a:lnTo>
                  <a:pt x="1065538" y="116143"/>
                </a:lnTo>
                <a:lnTo>
                  <a:pt x="1045036" y="111652"/>
                </a:lnTo>
                <a:lnTo>
                  <a:pt x="1031070" y="99813"/>
                </a:lnTo>
                <a:lnTo>
                  <a:pt x="1023092" y="83074"/>
                </a:lnTo>
                <a:lnTo>
                  <a:pt x="1020555" y="63882"/>
                </a:lnTo>
                <a:lnTo>
                  <a:pt x="1023092" y="44689"/>
                </a:lnTo>
                <a:lnTo>
                  <a:pt x="1031070" y="27946"/>
                </a:lnTo>
                <a:lnTo>
                  <a:pt x="1045036" y="16104"/>
                </a:lnTo>
                <a:lnTo>
                  <a:pt x="1065538" y="11612"/>
                </a:lnTo>
                <a:lnTo>
                  <a:pt x="1097382" y="11612"/>
                </a:lnTo>
                <a:lnTo>
                  <a:pt x="1088885" y="5061"/>
                </a:lnTo>
                <a:lnTo>
                  <a:pt x="1064114" y="0"/>
                </a:lnTo>
                <a:close/>
              </a:path>
              <a:path w="1120775" h="155575" extrusionOk="0">
                <a:moveTo>
                  <a:pt x="1097382" y="11612"/>
                </a:moveTo>
                <a:lnTo>
                  <a:pt x="1065538" y="11612"/>
                </a:lnTo>
                <a:lnTo>
                  <a:pt x="1086058" y="16104"/>
                </a:lnTo>
                <a:lnTo>
                  <a:pt x="1100033" y="27946"/>
                </a:lnTo>
                <a:lnTo>
                  <a:pt x="1108014" y="44689"/>
                </a:lnTo>
                <a:lnTo>
                  <a:pt x="1110552" y="63882"/>
                </a:lnTo>
                <a:lnTo>
                  <a:pt x="1109690" y="75538"/>
                </a:lnTo>
                <a:lnTo>
                  <a:pt x="1106924" y="86383"/>
                </a:lnTo>
                <a:lnTo>
                  <a:pt x="1101982" y="96143"/>
                </a:lnTo>
                <a:lnTo>
                  <a:pt x="1094594" y="104541"/>
                </a:lnTo>
                <a:lnTo>
                  <a:pt x="1107829" y="104541"/>
                </a:lnTo>
                <a:lnTo>
                  <a:pt x="1110919" y="100602"/>
                </a:lnTo>
                <a:lnTo>
                  <a:pt x="1116367" y="89108"/>
                </a:lnTo>
                <a:lnTo>
                  <a:pt x="1119639" y="76249"/>
                </a:lnTo>
                <a:lnTo>
                  <a:pt x="1120730" y="62437"/>
                </a:lnTo>
                <a:lnTo>
                  <a:pt x="1117192" y="38599"/>
                </a:lnTo>
                <a:lnTo>
                  <a:pt x="1106577" y="18701"/>
                </a:lnTo>
                <a:lnTo>
                  <a:pt x="1097382" y="11612"/>
                </a:lnTo>
                <a:close/>
              </a:path>
              <a:path w="1120775" h="155575" extrusionOk="0">
                <a:moveTo>
                  <a:pt x="908789" y="2900"/>
                </a:moveTo>
                <a:lnTo>
                  <a:pt x="897166" y="2900"/>
                </a:lnTo>
                <a:lnTo>
                  <a:pt x="897166" y="123409"/>
                </a:lnTo>
                <a:lnTo>
                  <a:pt x="908789" y="123409"/>
                </a:lnTo>
                <a:lnTo>
                  <a:pt x="908789" y="65348"/>
                </a:lnTo>
                <a:lnTo>
                  <a:pt x="991519" y="65348"/>
                </a:lnTo>
                <a:lnTo>
                  <a:pt x="991519" y="55171"/>
                </a:lnTo>
                <a:lnTo>
                  <a:pt x="908789" y="55171"/>
                </a:lnTo>
                <a:lnTo>
                  <a:pt x="908789" y="2900"/>
                </a:lnTo>
                <a:close/>
              </a:path>
              <a:path w="1120775" h="155575" extrusionOk="0">
                <a:moveTo>
                  <a:pt x="991519" y="65348"/>
                </a:moveTo>
                <a:lnTo>
                  <a:pt x="979917" y="65348"/>
                </a:lnTo>
                <a:lnTo>
                  <a:pt x="979917" y="123409"/>
                </a:lnTo>
                <a:lnTo>
                  <a:pt x="991519" y="123409"/>
                </a:lnTo>
                <a:lnTo>
                  <a:pt x="991519" y="65348"/>
                </a:lnTo>
                <a:close/>
              </a:path>
              <a:path w="1120775" h="155575" extrusionOk="0">
                <a:moveTo>
                  <a:pt x="991519" y="2900"/>
                </a:moveTo>
                <a:lnTo>
                  <a:pt x="979917" y="2900"/>
                </a:lnTo>
                <a:lnTo>
                  <a:pt x="979917" y="55171"/>
                </a:lnTo>
                <a:lnTo>
                  <a:pt x="991519" y="55171"/>
                </a:lnTo>
                <a:lnTo>
                  <a:pt x="991519" y="2900"/>
                </a:lnTo>
                <a:close/>
              </a:path>
              <a:path w="1120775" h="155575" extrusionOk="0">
                <a:moveTo>
                  <a:pt x="830383" y="0"/>
                </a:moveTo>
                <a:lnTo>
                  <a:pt x="805608" y="5061"/>
                </a:lnTo>
                <a:lnTo>
                  <a:pt x="787909" y="18701"/>
                </a:lnTo>
                <a:lnTo>
                  <a:pt x="777287" y="38599"/>
                </a:lnTo>
                <a:lnTo>
                  <a:pt x="773746" y="62437"/>
                </a:lnTo>
                <a:lnTo>
                  <a:pt x="777287" y="86277"/>
                </a:lnTo>
                <a:lnTo>
                  <a:pt x="787909" y="106168"/>
                </a:lnTo>
                <a:lnTo>
                  <a:pt x="805608" y="119797"/>
                </a:lnTo>
                <a:lnTo>
                  <a:pt x="830383" y="124854"/>
                </a:lnTo>
                <a:lnTo>
                  <a:pt x="849324" y="121451"/>
                </a:lnTo>
                <a:lnTo>
                  <a:pt x="859820" y="114687"/>
                </a:lnTo>
                <a:lnTo>
                  <a:pt x="830383" y="114687"/>
                </a:lnTo>
                <a:lnTo>
                  <a:pt x="809880" y="110197"/>
                </a:lnTo>
                <a:lnTo>
                  <a:pt x="795903" y="98359"/>
                </a:lnTo>
                <a:lnTo>
                  <a:pt x="787912" y="81623"/>
                </a:lnTo>
                <a:lnTo>
                  <a:pt x="785368" y="62437"/>
                </a:lnTo>
                <a:lnTo>
                  <a:pt x="787912" y="43235"/>
                </a:lnTo>
                <a:lnTo>
                  <a:pt x="795903" y="26493"/>
                </a:lnTo>
                <a:lnTo>
                  <a:pt x="809880" y="14656"/>
                </a:lnTo>
                <a:lnTo>
                  <a:pt x="830383" y="10167"/>
                </a:lnTo>
                <a:lnTo>
                  <a:pt x="861064" y="10167"/>
                </a:lnTo>
                <a:lnTo>
                  <a:pt x="846639" y="2654"/>
                </a:lnTo>
                <a:lnTo>
                  <a:pt x="830383" y="0"/>
                </a:lnTo>
                <a:close/>
              </a:path>
              <a:path w="1120775" h="155575" extrusionOk="0">
                <a:moveTo>
                  <a:pt x="879742" y="76950"/>
                </a:moveTo>
                <a:lnTo>
                  <a:pt x="868120" y="76950"/>
                </a:lnTo>
                <a:lnTo>
                  <a:pt x="864064" y="92035"/>
                </a:lnTo>
                <a:lnTo>
                  <a:pt x="856327" y="103986"/>
                </a:lnTo>
                <a:lnTo>
                  <a:pt x="845052" y="111853"/>
                </a:lnTo>
                <a:lnTo>
                  <a:pt x="830383" y="114687"/>
                </a:lnTo>
                <a:lnTo>
                  <a:pt x="859820" y="114687"/>
                </a:lnTo>
                <a:lnTo>
                  <a:pt x="864321" y="111787"/>
                </a:lnTo>
                <a:lnTo>
                  <a:pt x="874689" y="96680"/>
                </a:lnTo>
                <a:lnTo>
                  <a:pt x="879742" y="76950"/>
                </a:lnTo>
                <a:close/>
              </a:path>
              <a:path w="1120775" h="155575" extrusionOk="0">
                <a:moveTo>
                  <a:pt x="861064" y="10167"/>
                </a:moveTo>
                <a:lnTo>
                  <a:pt x="830383" y="10167"/>
                </a:lnTo>
                <a:lnTo>
                  <a:pt x="842986" y="12049"/>
                </a:lnTo>
                <a:lnTo>
                  <a:pt x="853963" y="17605"/>
                </a:lnTo>
                <a:lnTo>
                  <a:pt x="862223" y="26701"/>
                </a:lnTo>
                <a:lnTo>
                  <a:pt x="866675" y="39202"/>
                </a:lnTo>
                <a:lnTo>
                  <a:pt x="878297" y="39202"/>
                </a:lnTo>
                <a:lnTo>
                  <a:pt x="872642" y="22665"/>
                </a:lnTo>
                <a:lnTo>
                  <a:pt x="861408" y="10346"/>
                </a:lnTo>
                <a:lnTo>
                  <a:pt x="861064" y="10167"/>
                </a:lnTo>
                <a:close/>
              </a:path>
              <a:path w="1120775" h="155575" extrusionOk="0">
                <a:moveTo>
                  <a:pt x="706994" y="2900"/>
                </a:moveTo>
                <a:lnTo>
                  <a:pt x="682218" y="7960"/>
                </a:lnTo>
                <a:lnTo>
                  <a:pt x="664526" y="21598"/>
                </a:lnTo>
                <a:lnTo>
                  <a:pt x="653914" y="41499"/>
                </a:lnTo>
                <a:lnTo>
                  <a:pt x="650378" y="65348"/>
                </a:lnTo>
                <a:lnTo>
                  <a:pt x="653914" y="89184"/>
                </a:lnTo>
                <a:lnTo>
                  <a:pt x="664526" y="109075"/>
                </a:lnTo>
                <a:lnTo>
                  <a:pt x="682218" y="122707"/>
                </a:lnTo>
                <a:lnTo>
                  <a:pt x="706994" y="127765"/>
                </a:lnTo>
                <a:lnTo>
                  <a:pt x="719696" y="126358"/>
                </a:lnTo>
                <a:lnTo>
                  <a:pt x="731306" y="121957"/>
                </a:lnTo>
                <a:lnTo>
                  <a:pt x="738872" y="116143"/>
                </a:lnTo>
                <a:lnTo>
                  <a:pt x="705528" y="116143"/>
                </a:lnTo>
                <a:lnTo>
                  <a:pt x="685023" y="111652"/>
                </a:lnTo>
                <a:lnTo>
                  <a:pt x="671050" y="99813"/>
                </a:lnTo>
                <a:lnTo>
                  <a:pt x="663065" y="83074"/>
                </a:lnTo>
                <a:lnTo>
                  <a:pt x="660524" y="63882"/>
                </a:lnTo>
                <a:lnTo>
                  <a:pt x="663065" y="44689"/>
                </a:lnTo>
                <a:lnTo>
                  <a:pt x="671050" y="27946"/>
                </a:lnTo>
                <a:lnTo>
                  <a:pt x="685023" y="16104"/>
                </a:lnTo>
                <a:lnTo>
                  <a:pt x="705528" y="11612"/>
                </a:lnTo>
                <a:lnTo>
                  <a:pt x="737088" y="11612"/>
                </a:lnTo>
                <a:lnTo>
                  <a:pt x="724499" y="5352"/>
                </a:lnTo>
                <a:lnTo>
                  <a:pt x="706994" y="2900"/>
                </a:lnTo>
                <a:close/>
              </a:path>
              <a:path w="1120775" h="155575" extrusionOk="0">
                <a:moveTo>
                  <a:pt x="759254" y="103096"/>
                </a:moveTo>
                <a:lnTo>
                  <a:pt x="749076" y="103096"/>
                </a:lnTo>
                <a:lnTo>
                  <a:pt x="750542" y="124854"/>
                </a:lnTo>
                <a:lnTo>
                  <a:pt x="759254" y="124854"/>
                </a:lnTo>
                <a:lnTo>
                  <a:pt x="759254" y="103096"/>
                </a:lnTo>
                <a:close/>
              </a:path>
              <a:path w="1120775" h="155575" extrusionOk="0">
                <a:moveTo>
                  <a:pt x="759254" y="62437"/>
                </a:moveTo>
                <a:lnTo>
                  <a:pt x="706994" y="62437"/>
                </a:lnTo>
                <a:lnTo>
                  <a:pt x="706994" y="72594"/>
                </a:lnTo>
                <a:lnTo>
                  <a:pt x="747631" y="72594"/>
                </a:lnTo>
                <a:lnTo>
                  <a:pt x="744931" y="89810"/>
                </a:lnTo>
                <a:lnTo>
                  <a:pt x="736922" y="103623"/>
                </a:lnTo>
                <a:lnTo>
                  <a:pt x="723742" y="112809"/>
                </a:lnTo>
                <a:lnTo>
                  <a:pt x="705528" y="116143"/>
                </a:lnTo>
                <a:lnTo>
                  <a:pt x="738872" y="116143"/>
                </a:lnTo>
                <a:lnTo>
                  <a:pt x="741280" y="114292"/>
                </a:lnTo>
                <a:lnTo>
                  <a:pt x="749076" y="103096"/>
                </a:lnTo>
                <a:lnTo>
                  <a:pt x="759254" y="103096"/>
                </a:lnTo>
                <a:lnTo>
                  <a:pt x="759254" y="62437"/>
                </a:lnTo>
                <a:close/>
              </a:path>
              <a:path w="1120775" h="155575" extrusionOk="0">
                <a:moveTo>
                  <a:pt x="737088" y="11612"/>
                </a:moveTo>
                <a:lnTo>
                  <a:pt x="705528" y="11612"/>
                </a:lnTo>
                <a:lnTo>
                  <a:pt x="721255" y="14335"/>
                </a:lnTo>
                <a:lnTo>
                  <a:pt x="733299" y="21415"/>
                </a:lnTo>
                <a:lnTo>
                  <a:pt x="741256" y="31216"/>
                </a:lnTo>
                <a:lnTo>
                  <a:pt x="744720" y="42103"/>
                </a:lnTo>
                <a:lnTo>
                  <a:pt x="756343" y="42103"/>
                </a:lnTo>
                <a:lnTo>
                  <a:pt x="750264" y="24956"/>
                </a:lnTo>
                <a:lnTo>
                  <a:pt x="739286" y="12705"/>
                </a:lnTo>
                <a:lnTo>
                  <a:pt x="737088" y="11612"/>
                </a:lnTo>
                <a:close/>
              </a:path>
              <a:path w="1120775" h="155575" extrusionOk="0">
                <a:moveTo>
                  <a:pt x="579238" y="45014"/>
                </a:moveTo>
                <a:lnTo>
                  <a:pt x="569082" y="45014"/>
                </a:lnTo>
                <a:lnTo>
                  <a:pt x="569082" y="123409"/>
                </a:lnTo>
                <a:lnTo>
                  <a:pt x="579238" y="123409"/>
                </a:lnTo>
                <a:lnTo>
                  <a:pt x="579238" y="45014"/>
                </a:lnTo>
                <a:close/>
              </a:path>
              <a:path w="1120775" h="155575" extrusionOk="0">
                <a:moveTo>
                  <a:pt x="596662" y="36281"/>
                </a:moveTo>
                <a:lnTo>
                  <a:pt x="554559" y="36281"/>
                </a:lnTo>
                <a:lnTo>
                  <a:pt x="554559" y="45014"/>
                </a:lnTo>
                <a:lnTo>
                  <a:pt x="596662" y="45014"/>
                </a:lnTo>
                <a:lnTo>
                  <a:pt x="596662" y="36281"/>
                </a:lnTo>
                <a:close/>
              </a:path>
              <a:path w="1120775" h="155575" extrusionOk="0">
                <a:moveTo>
                  <a:pt x="598107" y="4355"/>
                </a:moveTo>
                <a:lnTo>
                  <a:pt x="589395" y="4355"/>
                </a:lnTo>
                <a:lnTo>
                  <a:pt x="578664" y="6171"/>
                </a:lnTo>
                <a:lnTo>
                  <a:pt x="572155" y="11256"/>
                </a:lnTo>
                <a:lnTo>
                  <a:pt x="569187" y="19065"/>
                </a:lnTo>
                <a:lnTo>
                  <a:pt x="569082" y="36281"/>
                </a:lnTo>
                <a:lnTo>
                  <a:pt x="579238" y="36281"/>
                </a:lnTo>
                <a:lnTo>
                  <a:pt x="579238" y="11612"/>
                </a:lnTo>
                <a:lnTo>
                  <a:pt x="598107" y="11612"/>
                </a:lnTo>
                <a:lnTo>
                  <a:pt x="598107" y="4355"/>
                </a:lnTo>
                <a:close/>
              </a:path>
              <a:path w="1120775" h="155575" extrusionOk="0">
                <a:moveTo>
                  <a:pt x="598107" y="11612"/>
                </a:moveTo>
                <a:lnTo>
                  <a:pt x="595196" y="11612"/>
                </a:lnTo>
                <a:lnTo>
                  <a:pt x="598107" y="13078"/>
                </a:lnTo>
                <a:lnTo>
                  <a:pt x="598107" y="11612"/>
                </a:lnTo>
                <a:close/>
              </a:path>
              <a:path w="1120775" h="155575" extrusionOk="0">
                <a:moveTo>
                  <a:pt x="506665" y="33391"/>
                </a:moveTo>
                <a:lnTo>
                  <a:pt x="489276" y="36976"/>
                </a:lnTo>
                <a:lnTo>
                  <a:pt x="476522" y="46823"/>
                </a:lnTo>
                <a:lnTo>
                  <a:pt x="468672" y="61565"/>
                </a:lnTo>
                <a:lnTo>
                  <a:pt x="465996" y="79840"/>
                </a:lnTo>
                <a:lnTo>
                  <a:pt x="468672" y="98130"/>
                </a:lnTo>
                <a:lnTo>
                  <a:pt x="476522" y="112874"/>
                </a:lnTo>
                <a:lnTo>
                  <a:pt x="489276" y="122717"/>
                </a:lnTo>
                <a:lnTo>
                  <a:pt x="506665" y="126299"/>
                </a:lnTo>
                <a:lnTo>
                  <a:pt x="524030" y="122717"/>
                </a:lnTo>
                <a:lnTo>
                  <a:pt x="532540" y="116143"/>
                </a:lnTo>
                <a:lnTo>
                  <a:pt x="506665" y="116143"/>
                </a:lnTo>
                <a:lnTo>
                  <a:pt x="493320" y="112922"/>
                </a:lnTo>
                <a:lnTo>
                  <a:pt x="483788" y="104529"/>
                </a:lnTo>
                <a:lnTo>
                  <a:pt x="478069" y="92867"/>
                </a:lnTo>
                <a:lnTo>
                  <a:pt x="476163" y="79840"/>
                </a:lnTo>
                <a:lnTo>
                  <a:pt x="478069" y="66218"/>
                </a:lnTo>
                <a:lnTo>
                  <a:pt x="483788" y="54626"/>
                </a:lnTo>
                <a:lnTo>
                  <a:pt x="493320" y="46568"/>
                </a:lnTo>
                <a:lnTo>
                  <a:pt x="506665" y="43548"/>
                </a:lnTo>
                <a:lnTo>
                  <a:pt x="532533" y="43548"/>
                </a:lnTo>
                <a:lnTo>
                  <a:pt x="524030" y="36976"/>
                </a:lnTo>
                <a:lnTo>
                  <a:pt x="506665" y="33391"/>
                </a:lnTo>
                <a:close/>
              </a:path>
              <a:path w="1120775" h="155575" extrusionOk="0">
                <a:moveTo>
                  <a:pt x="532533" y="43548"/>
                </a:moveTo>
                <a:lnTo>
                  <a:pt x="506665" y="43548"/>
                </a:lnTo>
                <a:lnTo>
                  <a:pt x="519997" y="46771"/>
                </a:lnTo>
                <a:lnTo>
                  <a:pt x="529523" y="55168"/>
                </a:lnTo>
                <a:lnTo>
                  <a:pt x="535239" y="66828"/>
                </a:lnTo>
                <a:lnTo>
                  <a:pt x="537145" y="79840"/>
                </a:lnTo>
                <a:lnTo>
                  <a:pt x="535239" y="93481"/>
                </a:lnTo>
                <a:lnTo>
                  <a:pt x="529523" y="105075"/>
                </a:lnTo>
                <a:lnTo>
                  <a:pt x="519997" y="113127"/>
                </a:lnTo>
                <a:lnTo>
                  <a:pt x="506665" y="116143"/>
                </a:lnTo>
                <a:lnTo>
                  <a:pt x="532540" y="116143"/>
                </a:lnTo>
                <a:lnTo>
                  <a:pt x="536771" y="112874"/>
                </a:lnTo>
                <a:lnTo>
                  <a:pt x="544616" y="98130"/>
                </a:lnTo>
                <a:lnTo>
                  <a:pt x="547292" y="79840"/>
                </a:lnTo>
                <a:lnTo>
                  <a:pt x="544616" y="61565"/>
                </a:lnTo>
                <a:lnTo>
                  <a:pt x="536771" y="46823"/>
                </a:lnTo>
                <a:lnTo>
                  <a:pt x="532533" y="43548"/>
                </a:lnTo>
                <a:close/>
              </a:path>
              <a:path w="1120775" h="155575" extrusionOk="0">
                <a:moveTo>
                  <a:pt x="390511" y="45014"/>
                </a:moveTo>
                <a:lnTo>
                  <a:pt x="380354" y="45014"/>
                </a:lnTo>
                <a:lnTo>
                  <a:pt x="380354" y="104541"/>
                </a:lnTo>
                <a:lnTo>
                  <a:pt x="381262" y="113612"/>
                </a:lnTo>
                <a:lnTo>
                  <a:pt x="384345" y="119417"/>
                </a:lnTo>
                <a:lnTo>
                  <a:pt x="390148" y="122502"/>
                </a:lnTo>
                <a:lnTo>
                  <a:pt x="399212" y="123409"/>
                </a:lnTo>
                <a:lnTo>
                  <a:pt x="407935" y="123409"/>
                </a:lnTo>
                <a:lnTo>
                  <a:pt x="407935" y="114687"/>
                </a:lnTo>
                <a:lnTo>
                  <a:pt x="391977" y="114687"/>
                </a:lnTo>
                <a:lnTo>
                  <a:pt x="390511" y="110321"/>
                </a:lnTo>
                <a:lnTo>
                  <a:pt x="390511" y="45014"/>
                </a:lnTo>
                <a:close/>
              </a:path>
              <a:path w="1120775" h="155575" extrusionOk="0">
                <a:moveTo>
                  <a:pt x="407935" y="36281"/>
                </a:moveTo>
                <a:lnTo>
                  <a:pt x="365831" y="36281"/>
                </a:lnTo>
                <a:lnTo>
                  <a:pt x="365831" y="45014"/>
                </a:lnTo>
                <a:lnTo>
                  <a:pt x="407935" y="45014"/>
                </a:lnTo>
                <a:lnTo>
                  <a:pt x="407935" y="36281"/>
                </a:lnTo>
                <a:close/>
              </a:path>
              <a:path w="1120775" h="155575" extrusionOk="0">
                <a:moveTo>
                  <a:pt x="390511" y="10167"/>
                </a:moveTo>
                <a:lnTo>
                  <a:pt x="380354" y="10167"/>
                </a:lnTo>
                <a:lnTo>
                  <a:pt x="380354" y="36281"/>
                </a:lnTo>
                <a:lnTo>
                  <a:pt x="390511" y="36281"/>
                </a:lnTo>
                <a:lnTo>
                  <a:pt x="390511" y="10167"/>
                </a:lnTo>
                <a:close/>
              </a:path>
              <a:path w="1120775" h="155575" extrusionOk="0">
                <a:moveTo>
                  <a:pt x="329539" y="37747"/>
                </a:moveTo>
                <a:lnTo>
                  <a:pt x="319382" y="37747"/>
                </a:lnTo>
                <a:lnTo>
                  <a:pt x="319382" y="123409"/>
                </a:lnTo>
                <a:lnTo>
                  <a:pt x="330984" y="123409"/>
                </a:lnTo>
                <a:lnTo>
                  <a:pt x="330984" y="76950"/>
                </a:lnTo>
                <a:lnTo>
                  <a:pt x="333324" y="64632"/>
                </a:lnTo>
                <a:lnTo>
                  <a:pt x="337620" y="58082"/>
                </a:lnTo>
                <a:lnTo>
                  <a:pt x="329539" y="58082"/>
                </a:lnTo>
                <a:lnTo>
                  <a:pt x="329539" y="37747"/>
                </a:lnTo>
                <a:close/>
              </a:path>
              <a:path w="1120775" h="155575" extrusionOk="0">
                <a:moveTo>
                  <a:pt x="362920" y="36281"/>
                </a:moveTo>
                <a:lnTo>
                  <a:pt x="351788" y="37644"/>
                </a:lnTo>
                <a:lnTo>
                  <a:pt x="342421" y="41731"/>
                </a:lnTo>
                <a:lnTo>
                  <a:pt x="334958" y="48544"/>
                </a:lnTo>
                <a:lnTo>
                  <a:pt x="329539" y="58082"/>
                </a:lnTo>
                <a:lnTo>
                  <a:pt x="337620" y="58082"/>
                </a:lnTo>
                <a:lnTo>
                  <a:pt x="339884" y="54629"/>
                </a:lnTo>
                <a:lnTo>
                  <a:pt x="349979" y="48163"/>
                </a:lnTo>
                <a:lnTo>
                  <a:pt x="362920" y="46459"/>
                </a:lnTo>
                <a:lnTo>
                  <a:pt x="362920" y="36281"/>
                </a:lnTo>
                <a:close/>
              </a:path>
              <a:path w="1120775" h="155575" extrusionOk="0">
                <a:moveTo>
                  <a:pt x="295108" y="42103"/>
                </a:moveTo>
                <a:lnTo>
                  <a:pt x="265677" y="42103"/>
                </a:lnTo>
                <a:lnTo>
                  <a:pt x="274817" y="42785"/>
                </a:lnTo>
                <a:lnTo>
                  <a:pt x="282185" y="45372"/>
                </a:lnTo>
                <a:lnTo>
                  <a:pt x="287102" y="50682"/>
                </a:lnTo>
                <a:lnTo>
                  <a:pt x="288891" y="59526"/>
                </a:lnTo>
                <a:lnTo>
                  <a:pt x="288891" y="69683"/>
                </a:lnTo>
                <a:lnTo>
                  <a:pt x="284546" y="69683"/>
                </a:lnTo>
                <a:lnTo>
                  <a:pt x="275834" y="71128"/>
                </a:lnTo>
                <a:lnTo>
                  <a:pt x="258766" y="73197"/>
                </a:lnTo>
                <a:lnTo>
                  <a:pt x="243882" y="76762"/>
                </a:lnTo>
                <a:lnTo>
                  <a:pt x="233356" y="84410"/>
                </a:lnTo>
                <a:lnTo>
                  <a:pt x="229364" y="98729"/>
                </a:lnTo>
                <a:lnTo>
                  <a:pt x="231659" y="109932"/>
                </a:lnTo>
                <a:lnTo>
                  <a:pt x="237903" y="117599"/>
                </a:lnTo>
                <a:lnTo>
                  <a:pt x="247140" y="122002"/>
                </a:lnTo>
                <a:lnTo>
                  <a:pt x="258410" y="123409"/>
                </a:lnTo>
                <a:lnTo>
                  <a:pt x="269121" y="122318"/>
                </a:lnTo>
                <a:lnTo>
                  <a:pt x="277648" y="119048"/>
                </a:lnTo>
                <a:lnTo>
                  <a:pt x="279496" y="117588"/>
                </a:lnTo>
                <a:lnTo>
                  <a:pt x="258410" y="117588"/>
                </a:lnTo>
                <a:lnTo>
                  <a:pt x="251177" y="116294"/>
                </a:lnTo>
                <a:lnTo>
                  <a:pt x="245167" y="112687"/>
                </a:lnTo>
                <a:lnTo>
                  <a:pt x="241062" y="107180"/>
                </a:lnTo>
                <a:lnTo>
                  <a:pt x="239542" y="100185"/>
                </a:lnTo>
                <a:lnTo>
                  <a:pt x="243240" y="90060"/>
                </a:lnTo>
                <a:lnTo>
                  <a:pt x="252790" y="84566"/>
                </a:lnTo>
                <a:lnTo>
                  <a:pt x="265879" y="81795"/>
                </a:lnTo>
                <a:lnTo>
                  <a:pt x="280190" y="79840"/>
                </a:lnTo>
                <a:lnTo>
                  <a:pt x="283090" y="79840"/>
                </a:lnTo>
                <a:lnTo>
                  <a:pt x="287436" y="78395"/>
                </a:lnTo>
                <a:lnTo>
                  <a:pt x="288891" y="75484"/>
                </a:lnTo>
                <a:lnTo>
                  <a:pt x="301959" y="75484"/>
                </a:lnTo>
                <a:lnTo>
                  <a:pt x="301959" y="60992"/>
                </a:lnTo>
                <a:lnTo>
                  <a:pt x="299216" y="46873"/>
                </a:lnTo>
                <a:lnTo>
                  <a:pt x="295108" y="42103"/>
                </a:lnTo>
                <a:close/>
              </a:path>
              <a:path w="1120775" h="155575" extrusionOk="0">
                <a:moveTo>
                  <a:pt x="301959" y="105986"/>
                </a:moveTo>
                <a:lnTo>
                  <a:pt x="290336" y="105986"/>
                </a:lnTo>
                <a:lnTo>
                  <a:pt x="290336" y="114687"/>
                </a:lnTo>
                <a:lnTo>
                  <a:pt x="291792" y="120498"/>
                </a:lnTo>
                <a:lnTo>
                  <a:pt x="310671" y="120498"/>
                </a:lnTo>
                <a:lnTo>
                  <a:pt x="310671" y="113232"/>
                </a:lnTo>
                <a:lnTo>
                  <a:pt x="303404" y="113232"/>
                </a:lnTo>
                <a:lnTo>
                  <a:pt x="301963" y="110329"/>
                </a:lnTo>
                <a:lnTo>
                  <a:pt x="301959" y="105986"/>
                </a:lnTo>
                <a:close/>
              </a:path>
              <a:path w="1120775" h="155575" extrusionOk="0">
                <a:moveTo>
                  <a:pt x="301959" y="75484"/>
                </a:moveTo>
                <a:lnTo>
                  <a:pt x="288891" y="75484"/>
                </a:lnTo>
                <a:lnTo>
                  <a:pt x="288882" y="90060"/>
                </a:lnTo>
                <a:lnTo>
                  <a:pt x="286376" y="101667"/>
                </a:lnTo>
                <a:lnTo>
                  <a:pt x="279643" y="110329"/>
                </a:lnTo>
                <a:lnTo>
                  <a:pt x="269914" y="115727"/>
                </a:lnTo>
                <a:lnTo>
                  <a:pt x="258410" y="117588"/>
                </a:lnTo>
                <a:lnTo>
                  <a:pt x="279496" y="117588"/>
                </a:lnTo>
                <a:lnTo>
                  <a:pt x="284538" y="113603"/>
                </a:lnTo>
                <a:lnTo>
                  <a:pt x="290336" y="105986"/>
                </a:lnTo>
                <a:lnTo>
                  <a:pt x="301959" y="105986"/>
                </a:lnTo>
                <a:lnTo>
                  <a:pt x="301959" y="75484"/>
                </a:lnTo>
                <a:close/>
              </a:path>
              <a:path w="1120775" h="155575" extrusionOk="0">
                <a:moveTo>
                  <a:pt x="270033" y="33391"/>
                </a:moveTo>
                <a:lnTo>
                  <a:pt x="256213" y="35070"/>
                </a:lnTo>
                <a:lnTo>
                  <a:pt x="245526" y="40289"/>
                </a:lnTo>
                <a:lnTo>
                  <a:pt x="238381" y="49320"/>
                </a:lnTo>
                <a:lnTo>
                  <a:pt x="235186" y="62437"/>
                </a:lnTo>
                <a:lnTo>
                  <a:pt x="242453" y="62437"/>
                </a:lnTo>
                <a:lnTo>
                  <a:pt x="244241" y="53129"/>
                </a:lnTo>
                <a:lnTo>
                  <a:pt x="249157" y="46820"/>
                </a:lnTo>
                <a:lnTo>
                  <a:pt x="256527" y="43236"/>
                </a:lnTo>
                <a:lnTo>
                  <a:pt x="265677" y="42103"/>
                </a:lnTo>
                <a:lnTo>
                  <a:pt x="295108" y="42103"/>
                </a:lnTo>
                <a:lnTo>
                  <a:pt x="291984" y="38475"/>
                </a:lnTo>
                <a:lnTo>
                  <a:pt x="281758" y="34435"/>
                </a:lnTo>
                <a:lnTo>
                  <a:pt x="270033" y="33391"/>
                </a:lnTo>
                <a:close/>
              </a:path>
              <a:path w="1120775" h="155575" extrusionOk="0">
                <a:moveTo>
                  <a:pt x="146613" y="36281"/>
                </a:moveTo>
                <a:lnTo>
                  <a:pt x="136477" y="36281"/>
                </a:lnTo>
                <a:lnTo>
                  <a:pt x="136477" y="155346"/>
                </a:lnTo>
                <a:lnTo>
                  <a:pt x="146613" y="155346"/>
                </a:lnTo>
                <a:lnTo>
                  <a:pt x="146613" y="107420"/>
                </a:lnTo>
                <a:lnTo>
                  <a:pt x="156958" y="107420"/>
                </a:lnTo>
                <a:lnTo>
                  <a:pt x="153699" y="104529"/>
                </a:lnTo>
                <a:lnTo>
                  <a:pt x="148317" y="92867"/>
                </a:lnTo>
                <a:lnTo>
                  <a:pt x="146613" y="79840"/>
                </a:lnTo>
                <a:lnTo>
                  <a:pt x="148111" y="65600"/>
                </a:lnTo>
                <a:lnTo>
                  <a:pt x="153149" y="54076"/>
                </a:lnTo>
                <a:lnTo>
                  <a:pt x="155336" y="52281"/>
                </a:lnTo>
                <a:lnTo>
                  <a:pt x="146613" y="52281"/>
                </a:lnTo>
                <a:lnTo>
                  <a:pt x="146613" y="36281"/>
                </a:lnTo>
                <a:close/>
              </a:path>
              <a:path w="1120775" h="155575" extrusionOk="0">
                <a:moveTo>
                  <a:pt x="156958" y="107420"/>
                </a:moveTo>
                <a:lnTo>
                  <a:pt x="146613" y="107420"/>
                </a:lnTo>
                <a:lnTo>
                  <a:pt x="151389" y="115887"/>
                </a:lnTo>
                <a:lnTo>
                  <a:pt x="158607" y="121764"/>
                </a:lnTo>
                <a:lnTo>
                  <a:pt x="167451" y="125189"/>
                </a:lnTo>
                <a:lnTo>
                  <a:pt x="177104" y="126299"/>
                </a:lnTo>
                <a:lnTo>
                  <a:pt x="194260" y="122514"/>
                </a:lnTo>
                <a:lnTo>
                  <a:pt x="201926" y="116143"/>
                </a:lnTo>
                <a:lnTo>
                  <a:pt x="177104" y="116143"/>
                </a:lnTo>
                <a:lnTo>
                  <a:pt x="163160" y="112922"/>
                </a:lnTo>
                <a:lnTo>
                  <a:pt x="156958" y="107420"/>
                </a:lnTo>
                <a:close/>
              </a:path>
              <a:path w="1120775" h="155575" extrusionOk="0">
                <a:moveTo>
                  <a:pt x="201920" y="43548"/>
                </a:moveTo>
                <a:lnTo>
                  <a:pt x="177104" y="43548"/>
                </a:lnTo>
                <a:lnTo>
                  <a:pt x="190223" y="46771"/>
                </a:lnTo>
                <a:lnTo>
                  <a:pt x="199258" y="55168"/>
                </a:lnTo>
                <a:lnTo>
                  <a:pt x="204480" y="66828"/>
                </a:lnTo>
                <a:lnTo>
                  <a:pt x="206161" y="79840"/>
                </a:lnTo>
                <a:lnTo>
                  <a:pt x="204480" y="92867"/>
                </a:lnTo>
                <a:lnTo>
                  <a:pt x="199258" y="104529"/>
                </a:lnTo>
                <a:lnTo>
                  <a:pt x="190223" y="112922"/>
                </a:lnTo>
                <a:lnTo>
                  <a:pt x="177104" y="116143"/>
                </a:lnTo>
                <a:lnTo>
                  <a:pt x="201926" y="116143"/>
                </a:lnTo>
                <a:lnTo>
                  <a:pt x="206510" y="112332"/>
                </a:lnTo>
                <a:lnTo>
                  <a:pt x="213858" y="97520"/>
                </a:lnTo>
                <a:lnTo>
                  <a:pt x="216307" y="79840"/>
                </a:lnTo>
                <a:lnTo>
                  <a:pt x="213858" y="62175"/>
                </a:lnTo>
                <a:lnTo>
                  <a:pt x="206510" y="47365"/>
                </a:lnTo>
                <a:lnTo>
                  <a:pt x="201920" y="43548"/>
                </a:lnTo>
                <a:close/>
              </a:path>
              <a:path w="1120775" h="155575" extrusionOk="0">
                <a:moveTo>
                  <a:pt x="177104" y="33391"/>
                </a:moveTo>
                <a:lnTo>
                  <a:pt x="166842" y="34705"/>
                </a:lnTo>
                <a:lnTo>
                  <a:pt x="158065" y="38470"/>
                </a:lnTo>
                <a:lnTo>
                  <a:pt x="151186" y="44417"/>
                </a:lnTo>
                <a:lnTo>
                  <a:pt x="146613" y="52281"/>
                </a:lnTo>
                <a:lnTo>
                  <a:pt x="155336" y="52281"/>
                </a:lnTo>
                <a:lnTo>
                  <a:pt x="162542" y="46362"/>
                </a:lnTo>
                <a:lnTo>
                  <a:pt x="177104" y="43548"/>
                </a:lnTo>
                <a:lnTo>
                  <a:pt x="201920" y="43548"/>
                </a:lnTo>
                <a:lnTo>
                  <a:pt x="194260" y="37180"/>
                </a:lnTo>
                <a:lnTo>
                  <a:pt x="177104" y="33391"/>
                </a:lnTo>
                <a:close/>
              </a:path>
              <a:path w="1120775" h="155575" extrusionOk="0">
                <a:moveTo>
                  <a:pt x="65743" y="42103"/>
                </a:moveTo>
                <a:lnTo>
                  <a:pt x="36292" y="42103"/>
                </a:lnTo>
                <a:lnTo>
                  <a:pt x="45439" y="42785"/>
                </a:lnTo>
                <a:lnTo>
                  <a:pt x="52813" y="45372"/>
                </a:lnTo>
                <a:lnTo>
                  <a:pt x="57735" y="50682"/>
                </a:lnTo>
                <a:lnTo>
                  <a:pt x="59526" y="59526"/>
                </a:lnTo>
                <a:lnTo>
                  <a:pt x="59526" y="69683"/>
                </a:lnTo>
                <a:lnTo>
                  <a:pt x="55171" y="69683"/>
                </a:lnTo>
                <a:lnTo>
                  <a:pt x="46459" y="71128"/>
                </a:lnTo>
                <a:lnTo>
                  <a:pt x="29402" y="73197"/>
                </a:lnTo>
                <a:lnTo>
                  <a:pt x="14520" y="76762"/>
                </a:lnTo>
                <a:lnTo>
                  <a:pt x="3993" y="84410"/>
                </a:lnTo>
                <a:lnTo>
                  <a:pt x="0" y="98729"/>
                </a:lnTo>
                <a:lnTo>
                  <a:pt x="2292" y="109932"/>
                </a:lnTo>
                <a:lnTo>
                  <a:pt x="8533" y="117599"/>
                </a:lnTo>
                <a:lnTo>
                  <a:pt x="17766" y="122002"/>
                </a:lnTo>
                <a:lnTo>
                  <a:pt x="29035" y="123409"/>
                </a:lnTo>
                <a:lnTo>
                  <a:pt x="39748" y="122318"/>
                </a:lnTo>
                <a:lnTo>
                  <a:pt x="48281" y="119048"/>
                </a:lnTo>
                <a:lnTo>
                  <a:pt x="50131" y="117588"/>
                </a:lnTo>
                <a:lnTo>
                  <a:pt x="27590" y="117588"/>
                </a:lnTo>
                <a:lnTo>
                  <a:pt x="20356" y="116294"/>
                </a:lnTo>
                <a:lnTo>
                  <a:pt x="14342" y="112687"/>
                </a:lnTo>
                <a:lnTo>
                  <a:pt x="10233" y="107180"/>
                </a:lnTo>
                <a:lnTo>
                  <a:pt x="8711" y="100185"/>
                </a:lnTo>
                <a:lnTo>
                  <a:pt x="12408" y="90060"/>
                </a:lnTo>
                <a:lnTo>
                  <a:pt x="21957" y="84566"/>
                </a:lnTo>
                <a:lnTo>
                  <a:pt x="35048" y="81795"/>
                </a:lnTo>
                <a:lnTo>
                  <a:pt x="49370" y="79840"/>
                </a:lnTo>
                <a:lnTo>
                  <a:pt x="52281" y="79840"/>
                </a:lnTo>
                <a:lnTo>
                  <a:pt x="56637" y="78395"/>
                </a:lnTo>
                <a:lnTo>
                  <a:pt x="58082" y="75484"/>
                </a:lnTo>
                <a:lnTo>
                  <a:pt x="72594" y="75484"/>
                </a:lnTo>
                <a:lnTo>
                  <a:pt x="72594" y="60992"/>
                </a:lnTo>
                <a:lnTo>
                  <a:pt x="69851" y="46873"/>
                </a:lnTo>
                <a:lnTo>
                  <a:pt x="65743" y="42103"/>
                </a:lnTo>
                <a:close/>
              </a:path>
              <a:path w="1120775" h="155575" extrusionOk="0">
                <a:moveTo>
                  <a:pt x="72594" y="105986"/>
                </a:moveTo>
                <a:lnTo>
                  <a:pt x="60992" y="105986"/>
                </a:lnTo>
                <a:lnTo>
                  <a:pt x="60992" y="114687"/>
                </a:lnTo>
                <a:lnTo>
                  <a:pt x="62437" y="120498"/>
                </a:lnTo>
                <a:lnTo>
                  <a:pt x="81306" y="120498"/>
                </a:lnTo>
                <a:lnTo>
                  <a:pt x="81306" y="113232"/>
                </a:lnTo>
                <a:lnTo>
                  <a:pt x="74039" y="113232"/>
                </a:lnTo>
                <a:lnTo>
                  <a:pt x="72598" y="110329"/>
                </a:lnTo>
                <a:lnTo>
                  <a:pt x="72594" y="105986"/>
                </a:lnTo>
                <a:close/>
              </a:path>
              <a:path w="1120775" h="155575" extrusionOk="0">
                <a:moveTo>
                  <a:pt x="72594" y="75484"/>
                </a:moveTo>
                <a:lnTo>
                  <a:pt x="58082" y="75484"/>
                </a:lnTo>
                <a:lnTo>
                  <a:pt x="58072" y="90060"/>
                </a:lnTo>
                <a:lnTo>
                  <a:pt x="55561" y="101667"/>
                </a:lnTo>
                <a:lnTo>
                  <a:pt x="48820" y="110329"/>
                </a:lnTo>
                <a:lnTo>
                  <a:pt x="39087" y="115727"/>
                </a:lnTo>
                <a:lnTo>
                  <a:pt x="27590" y="117588"/>
                </a:lnTo>
                <a:lnTo>
                  <a:pt x="50131" y="117588"/>
                </a:lnTo>
                <a:lnTo>
                  <a:pt x="55180" y="113603"/>
                </a:lnTo>
                <a:lnTo>
                  <a:pt x="60992" y="105986"/>
                </a:lnTo>
                <a:lnTo>
                  <a:pt x="72594" y="105986"/>
                </a:lnTo>
                <a:lnTo>
                  <a:pt x="72594" y="75484"/>
                </a:lnTo>
                <a:close/>
              </a:path>
              <a:path w="1120775" h="155575" extrusionOk="0">
                <a:moveTo>
                  <a:pt x="40658" y="33391"/>
                </a:moveTo>
                <a:lnTo>
                  <a:pt x="26844" y="35070"/>
                </a:lnTo>
                <a:lnTo>
                  <a:pt x="16160" y="40289"/>
                </a:lnTo>
                <a:lnTo>
                  <a:pt x="9016" y="49320"/>
                </a:lnTo>
                <a:lnTo>
                  <a:pt x="5821" y="62437"/>
                </a:lnTo>
                <a:lnTo>
                  <a:pt x="13078" y="62437"/>
                </a:lnTo>
                <a:lnTo>
                  <a:pt x="14869" y="53129"/>
                </a:lnTo>
                <a:lnTo>
                  <a:pt x="19788" y="46820"/>
                </a:lnTo>
                <a:lnTo>
                  <a:pt x="27156" y="43236"/>
                </a:lnTo>
                <a:lnTo>
                  <a:pt x="36292" y="42103"/>
                </a:lnTo>
                <a:lnTo>
                  <a:pt x="65743" y="42103"/>
                </a:lnTo>
                <a:lnTo>
                  <a:pt x="62618" y="38475"/>
                </a:lnTo>
                <a:lnTo>
                  <a:pt x="52389" y="34435"/>
                </a:lnTo>
                <a:lnTo>
                  <a:pt x="40658" y="33391"/>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14" name="Google Shape;14;p1"/>
          <p:cNvSpPr/>
          <p:nvPr/>
        </p:nvSpPr>
        <p:spPr>
          <a:xfrm>
            <a:off x="317575" y="317967"/>
            <a:ext cx="409335" cy="334159"/>
          </a:xfrm>
          <a:prstGeom prst="rect">
            <a:avLst/>
          </a:prstGeom>
          <a:blipFill rotWithShape="1">
            <a:blip r:embed="rId15">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15" name="Google Shape;15;p1"/>
          <p:cNvSpPr/>
          <p:nvPr/>
        </p:nvSpPr>
        <p:spPr>
          <a:xfrm>
            <a:off x="756840" y="317478"/>
            <a:ext cx="0" cy="335007"/>
          </a:xfrm>
          <a:custGeom>
            <a:avLst/>
            <a:gdLst/>
            <a:ahLst/>
            <a:cxnLst/>
            <a:rect l="l" t="t" r="r" b="b"/>
            <a:pathLst>
              <a:path w="120000" h="552450" extrusionOk="0">
                <a:moveTo>
                  <a:pt x="0" y="0"/>
                </a:moveTo>
                <a:lnTo>
                  <a:pt x="0" y="551868"/>
                </a:lnTo>
              </a:path>
            </a:pathLst>
          </a:custGeom>
          <a:noFill/>
          <a:ln w="3245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3" name="TextBox 2">
            <a:extLst>
              <a:ext uri="{FF2B5EF4-FFF2-40B4-BE49-F238E27FC236}">
                <a16:creationId xmlns:a16="http://schemas.microsoft.com/office/drawing/2014/main" id="{E7F5D678-1424-1E24-66AD-077F20346569}"/>
              </a:ext>
            </a:extLst>
          </p:cNvPr>
          <p:cNvSpPr txBox="1"/>
          <p:nvPr>
            <p:extLst>
              <p:ext uri="{1162E1C5-73C7-4A58-AE30-91384D911F3F}">
                <p184:classification xmlns:p184="http://schemas.microsoft.com/office/powerpoint/2018/4/main" val="hdr"/>
              </p:ext>
            </p:extLst>
          </p:nvPr>
        </p:nvSpPr>
        <p:spPr>
          <a:xfrm>
            <a:off x="5494338" y="0"/>
            <a:ext cx="1241425" cy="167640"/>
          </a:xfrm>
          <a:prstGeom prst="rect">
            <a:avLst/>
          </a:prstGeom>
        </p:spPr>
        <p:txBody>
          <a:bodyPr horzOverflow="overflow" lIns="0" tIns="0" rIns="0" bIns="0">
            <a:spAutoFit/>
          </a:bodyPr>
          <a:lstStyle/>
          <a:p>
            <a:pPr algn="l"/>
            <a:r>
              <a:rPr lang="en-GB" sz="1100">
                <a:solidFill>
                  <a:srgbClr val="000000"/>
                </a:solidFill>
                <a:latin typeface="Arial" panose="020B0604020202020204" pitchFamily="34" charset="0"/>
                <a:cs typeface="Arial" panose="020B0604020202020204" pitchFamily="34" charset="0"/>
              </a:rPr>
              <a:t>Sensitivity: General</a:t>
            </a:r>
          </a:p>
        </p:txBody>
      </p:sp>
    </p:spTree>
    <p:extLst>
      <p:ext uri="{BB962C8B-B14F-4D97-AF65-F5344CB8AC3E}">
        <p14:creationId xmlns:p14="http://schemas.microsoft.com/office/powerpoint/2010/main" val="543718593"/>
      </p:ext>
    </p:extLst>
  </p:cSld>
  <p:clrMap bg1="lt1" tx1="dk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Lst>
  <p:hf sldNum="0"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ico.org.uk/for-organisations/guide-to-data-protection/guide-to-the-general-data-protection-regulation-gdpr/security/ransomware-and-data-protection-compliance/#scenario-7" TargetMode="External"/><Relationship Id="rId2" Type="http://schemas.openxmlformats.org/officeDocument/2006/relationships/hyperlink" Target="https://ico.org.uk/about-the-ico/media-centre/news-and-blogs/2022/07/ico-and-ncsc-stand-together-against-ransomware-payments-being-made/#:~:text=Ransomware%20involves%20the%20encrypting%20of%20an%20organisation%E2%80%99s%20files,demands%20should%20they%20fall%20victim%20to%20a%20cyber-attack." TargetMode="External"/><Relationship Id="rId1" Type="http://schemas.openxmlformats.org/officeDocument/2006/relationships/slideLayout" Target="../slideLayouts/slideLayout13.xml"/><Relationship Id="rId4" Type="http://schemas.openxmlformats.org/officeDocument/2006/relationships/hyperlink" Target="https://www.legislation.gov.uk/eur/2016/679/article/4"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5.xml"/><Relationship Id="rId5" Type="http://schemas.openxmlformats.org/officeDocument/2006/relationships/image" Target="../media/image21.png"/><Relationship Id="rId4" Type="http://schemas.openxmlformats.org/officeDocument/2006/relationships/image" Target="../media/image20.jpeg"/></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25.sv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25.svg"/><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35.svg"/><Relationship Id="rId11" Type="http://schemas.openxmlformats.org/officeDocument/2006/relationships/image" Target="../media/image40.sv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svg"/><Relationship Id="rId9" Type="http://schemas.openxmlformats.org/officeDocument/2006/relationships/image" Target="../media/image38.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6.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4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5.xml"/></Relationships>
</file>

<file path=ppt/slides/_rels/slide33.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16.xml"/><Relationship Id="rId1" Type="http://schemas.openxmlformats.org/officeDocument/2006/relationships/slideLayout" Target="../slideLayouts/slideLayout54.xml"/><Relationship Id="rId4" Type="http://schemas.openxmlformats.org/officeDocument/2006/relationships/image" Target="../media/image44.jpeg"/></Relationships>
</file>

<file path=ppt/slides/_rels/slide34.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17.xml"/><Relationship Id="rId1" Type="http://schemas.openxmlformats.org/officeDocument/2006/relationships/slideLayout" Target="../slideLayouts/slideLayout54.xml"/><Relationship Id="rId4" Type="http://schemas.openxmlformats.org/officeDocument/2006/relationships/image" Target="../media/image44.jpeg"/></Relationships>
</file>

<file path=ppt/slides/_rels/slide3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5.png"/><Relationship Id="rId7" Type="http://schemas.openxmlformats.org/officeDocument/2006/relationships/image" Target="../media/image48.svg"/><Relationship Id="rId2" Type="http://schemas.openxmlformats.org/officeDocument/2006/relationships/notesSlide" Target="../notesSlides/notesSlide18.xml"/><Relationship Id="rId1" Type="http://schemas.openxmlformats.org/officeDocument/2006/relationships/slideLayout" Target="../slideLayouts/slideLayout55.xml"/><Relationship Id="rId6" Type="http://schemas.openxmlformats.org/officeDocument/2006/relationships/image" Target="../media/image47.png"/><Relationship Id="rId11" Type="http://schemas.openxmlformats.org/officeDocument/2006/relationships/image" Target="../media/image52.svg"/><Relationship Id="rId5" Type="http://schemas.microsoft.com/office/2007/relationships/hdphoto" Target="../media/hdphoto1.wdp"/><Relationship Id="rId10" Type="http://schemas.openxmlformats.org/officeDocument/2006/relationships/image" Target="../media/image51.png"/><Relationship Id="rId4" Type="http://schemas.openxmlformats.org/officeDocument/2006/relationships/image" Target="../media/image46.png"/><Relationship Id="rId9" Type="http://schemas.openxmlformats.org/officeDocument/2006/relationships/image" Target="../media/image50.svg"/></Relationships>
</file>

<file path=ppt/slides/_rels/slide3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9.xml"/><Relationship Id="rId1" Type="http://schemas.openxmlformats.org/officeDocument/2006/relationships/slideLayout" Target="../slideLayouts/slideLayout5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hyperlink" Target="https://www.sra.org.uk/alerts" TargetMode="External"/><Relationship Id="rId7"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hyperlink" Target="https://www.ncsc.gov.uk/section/advice-guidance/all-topics" TargetMode="External"/><Relationship Id="rId4" Type="http://schemas.openxmlformats.org/officeDocument/2006/relationships/hyperlink" Target="https://www.sra.org.uk/cybercrime"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hyperlink" Target="file:///C:\Users\mossj\Downloads\20180713_wp250rev_01_en_C521EC14-99FD-FB6A-F550FB846F60A5C1_49827.pdf" TargetMode="Externa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ctrTitle"/>
          </p:nvPr>
        </p:nvSpPr>
        <p:spPr>
          <a:xfrm>
            <a:off x="1367473" y="1316766"/>
            <a:ext cx="9457051" cy="1920213"/>
          </a:xfrm>
        </p:spPr>
        <p:txBody>
          <a:bodyPr/>
          <a:lstStyle/>
          <a:p>
            <a:r>
              <a:rPr lang="en-GB" altLang="en-US" b="1" dirty="0">
                <a:latin typeface="Arial" panose="020B0604020202020204" pitchFamily="34" charset="0"/>
                <a:ea typeface="ＭＳ Ｐゴシック" pitchFamily="34" charset="-128"/>
                <a:cs typeface="Arial" panose="020B0604020202020204" pitchFamily="34" charset="0"/>
              </a:rPr>
              <a:t>Cybercrime – protecting your firm </a:t>
            </a:r>
            <a:endParaRPr lang="en-GB" sz="3200" dirty="0">
              <a:ea typeface="ＭＳ Ｐゴシック" pitchFamily="34" charset="-128"/>
            </a:endParaRPr>
          </a:p>
        </p:txBody>
      </p:sp>
      <p:sp>
        <p:nvSpPr>
          <p:cNvPr id="2" name="TextBox 1">
            <a:extLst>
              <a:ext uri="{FF2B5EF4-FFF2-40B4-BE49-F238E27FC236}">
                <a16:creationId xmlns:a16="http://schemas.microsoft.com/office/drawing/2014/main" id="{FBBFC9C2-6038-4BE0-5211-6EC4B0370A09}"/>
              </a:ext>
            </a:extLst>
          </p:cNvPr>
          <p:cNvSpPr txBox="1"/>
          <p:nvPr/>
        </p:nvSpPr>
        <p:spPr>
          <a:xfrm>
            <a:off x="2255941" y="2955913"/>
            <a:ext cx="7680115" cy="2554545"/>
          </a:xfrm>
          <a:prstGeom prst="rect">
            <a:avLst/>
          </a:prstGeom>
          <a:noFill/>
        </p:spPr>
        <p:txBody>
          <a:bodyPr wrap="none" rtlCol="0">
            <a:spAutoFit/>
          </a:bodyPr>
          <a:lstStyle/>
          <a:p>
            <a:pPr algn="ctr" defTabSz="1219170" fontAlgn="base">
              <a:spcBef>
                <a:spcPct val="0"/>
              </a:spcBef>
              <a:spcAft>
                <a:spcPct val="0"/>
              </a:spcAft>
              <a:defRPr/>
            </a:pPr>
            <a:r>
              <a:rPr lang="en-GB" altLang="en-US" sz="3200" dirty="0">
                <a:solidFill>
                  <a:srgbClr val="000000"/>
                </a:solidFill>
                <a:latin typeface="Arial" panose="020B0604020202020204" pitchFamily="34" charset="0"/>
                <a:ea typeface="ＭＳ Ｐゴシック" pitchFamily="34" charset="-128"/>
                <a:cs typeface="Arial" panose="020B0604020202020204" pitchFamily="34" charset="0"/>
              </a:rPr>
              <a:t>Robert Loughlin, Executive Director, SRA</a:t>
            </a:r>
            <a:br>
              <a:rPr lang="en-GB" altLang="en-US" sz="3200" dirty="0">
                <a:solidFill>
                  <a:srgbClr val="000000"/>
                </a:solidFill>
                <a:latin typeface="Arial" panose="020B0604020202020204" pitchFamily="34" charset="0"/>
                <a:ea typeface="ＭＳ Ｐゴシック" pitchFamily="34" charset="-128"/>
                <a:cs typeface="Arial" panose="020B0604020202020204" pitchFamily="34" charset="0"/>
              </a:rPr>
            </a:br>
            <a:r>
              <a:rPr lang="en-GB" sz="3200" dirty="0">
                <a:solidFill>
                  <a:srgbClr val="000000"/>
                </a:solidFill>
                <a:latin typeface="Arial" panose="020B0604020202020204" pitchFamily="34" charset="0"/>
                <a:ea typeface="ＭＳ Ｐゴシック" pitchFamily="34" charset="-128"/>
                <a:cs typeface="Arial" panose="020B0604020202020204" pitchFamily="34" charset="0"/>
              </a:rPr>
              <a:t>William Wright, Paragon Insurance</a:t>
            </a:r>
            <a:br>
              <a:rPr lang="en-GB" sz="3200" dirty="0">
                <a:solidFill>
                  <a:srgbClr val="000000"/>
                </a:solidFill>
                <a:latin typeface="Arial" panose="020B0604020202020204" pitchFamily="34" charset="0"/>
                <a:ea typeface="ＭＳ Ｐゴシック" pitchFamily="34" charset="-128"/>
                <a:cs typeface="Arial" panose="020B0604020202020204" pitchFamily="34" charset="0"/>
              </a:rPr>
            </a:br>
            <a:r>
              <a:rPr lang="en-GB" sz="3200" dirty="0">
                <a:solidFill>
                  <a:srgbClr val="000000"/>
                </a:solidFill>
                <a:latin typeface="Arial" panose="020B0604020202020204" pitchFamily="34" charset="0"/>
                <a:ea typeface="ＭＳ Ｐゴシック" pitchFamily="34" charset="-128"/>
                <a:cs typeface="Arial" panose="020B0604020202020204" pitchFamily="34" charset="0"/>
              </a:rPr>
              <a:t>James Moss, ICO</a:t>
            </a:r>
            <a:br>
              <a:rPr lang="en-GB" sz="3200" dirty="0">
                <a:solidFill>
                  <a:srgbClr val="000000"/>
                </a:solidFill>
                <a:latin typeface="Arial" panose="020B0604020202020204" pitchFamily="34" charset="0"/>
                <a:ea typeface="ＭＳ Ｐゴシック" pitchFamily="34" charset="-128"/>
                <a:cs typeface="Arial" panose="020B0604020202020204" pitchFamily="34" charset="0"/>
              </a:rPr>
            </a:br>
            <a:r>
              <a:rPr lang="en-GB" sz="3200" dirty="0">
                <a:solidFill>
                  <a:srgbClr val="000000"/>
                </a:solidFill>
                <a:latin typeface="Arial" panose="020B0604020202020204" pitchFamily="34" charset="0"/>
                <a:ea typeface="ＭＳ Ｐゴシック" pitchFamily="34" charset="-128"/>
                <a:cs typeface="Arial" panose="020B0604020202020204" pitchFamily="34" charset="0"/>
              </a:rPr>
              <a:t>Rachel Clements, SRA</a:t>
            </a:r>
            <a:br>
              <a:rPr lang="en-GB" sz="3200" dirty="0">
                <a:solidFill>
                  <a:srgbClr val="000000"/>
                </a:solidFill>
                <a:latin typeface="Arial" panose="020B0604020202020204" pitchFamily="34" charset="0"/>
                <a:ea typeface="ＭＳ Ｐゴシック" pitchFamily="34" charset="-128"/>
                <a:cs typeface="Arial" panose="020B0604020202020204" pitchFamily="34" charset="0"/>
              </a:rPr>
            </a:br>
            <a:r>
              <a:rPr lang="en-GB" sz="3200" dirty="0">
                <a:solidFill>
                  <a:srgbClr val="000000"/>
                </a:solidFill>
                <a:latin typeface="Arial" panose="020B0604020202020204" pitchFamily="34" charset="0"/>
                <a:ea typeface="ＭＳ Ｐゴシック" pitchFamily="34" charset="-128"/>
                <a:cs typeface="Arial" panose="020B0604020202020204" pitchFamily="34" charset="0"/>
              </a:rPr>
              <a:t>NCSC Senior Representative</a:t>
            </a:r>
            <a:endParaRPr lang="en-GB" sz="3200" dirty="0">
              <a:solidFill>
                <a:srgbClr val="000000"/>
              </a:solidFill>
              <a:latin typeface="Arial" charset="0"/>
              <a:ea typeface="ＭＳ Ｐゴシック" pitchFamily="34" charset="-128"/>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55728-D669-4E9A-4470-86EFF53F3764}"/>
              </a:ext>
            </a:extLst>
          </p:cNvPr>
          <p:cNvSpPr>
            <a:spLocks noGrp="1"/>
          </p:cNvSpPr>
          <p:nvPr>
            <p:ph type="title"/>
          </p:nvPr>
        </p:nvSpPr>
        <p:spPr/>
        <p:txBody>
          <a:bodyPr/>
          <a:lstStyle/>
          <a:p>
            <a:r>
              <a:rPr lang="en-GB" dirty="0">
                <a:latin typeface="Arial" panose="020B0604020202020204" pitchFamily="34" charset="0"/>
                <a:cs typeface="Arial" panose="020B0604020202020204" pitchFamily="34" charset="0"/>
              </a:rPr>
              <a:t>Resources</a:t>
            </a:r>
          </a:p>
        </p:txBody>
      </p:sp>
      <p:sp>
        <p:nvSpPr>
          <p:cNvPr id="3" name="Content Placeholder 2">
            <a:extLst>
              <a:ext uri="{FF2B5EF4-FFF2-40B4-BE49-F238E27FC236}">
                <a16:creationId xmlns:a16="http://schemas.microsoft.com/office/drawing/2014/main" id="{42EA75AE-AE0D-4A3A-D0D3-36EBC0D1D6FF}"/>
              </a:ext>
            </a:extLst>
          </p:cNvPr>
          <p:cNvSpPr>
            <a:spLocks noGrp="1"/>
          </p:cNvSpPr>
          <p:nvPr>
            <p:ph idx="1"/>
          </p:nvPr>
        </p:nvSpPr>
        <p:spPr/>
        <p:txBody>
          <a:bodyPr>
            <a:normAutofit/>
          </a:bodyPr>
          <a:lstStyle/>
          <a:p>
            <a:r>
              <a:rPr lang="en-GB" sz="2400" dirty="0">
                <a:latin typeface="Arial" panose="020B0604020202020204" pitchFamily="34" charset="0"/>
                <a:cs typeface="Arial" panose="020B0604020202020204" pitchFamily="34" charset="0"/>
                <a:hlinkClick r:id="rId2"/>
              </a:rPr>
              <a:t>ICO and NCSC stand together against ransomware payments being made</a:t>
            </a:r>
            <a:r>
              <a:rPr lang="en-GB" sz="2400" dirty="0">
                <a:latin typeface="Arial" panose="020B0604020202020204" pitchFamily="34" charset="0"/>
                <a:cs typeface="Arial" panose="020B0604020202020204" pitchFamily="34" charset="0"/>
              </a:rPr>
              <a:t> – Joint statement on ransomware</a:t>
            </a:r>
          </a:p>
          <a:p>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hlinkClick r:id="rId3"/>
              </a:rPr>
              <a:t>Ransomware and data protection compliance</a:t>
            </a:r>
            <a:r>
              <a:rPr lang="en-GB" sz="2400" dirty="0">
                <a:latin typeface="Arial" panose="020B0604020202020204" pitchFamily="34" charset="0"/>
                <a:cs typeface="Arial" panose="020B0604020202020204" pitchFamily="34" charset="0"/>
              </a:rPr>
              <a:t> – Updated ICO Guidance</a:t>
            </a:r>
          </a:p>
          <a:p>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hlinkClick r:id="rId4"/>
              </a:rPr>
              <a:t>UKGDPR</a:t>
            </a:r>
            <a:r>
              <a:rPr lang="en-GB" sz="2400" dirty="0">
                <a:latin typeface="Arial" panose="020B0604020202020204" pitchFamily="34" charset="0"/>
                <a:cs typeface="Arial" panose="020B0604020202020204" pitchFamily="34" charset="0"/>
              </a:rPr>
              <a:t> - A.4(12) ‘personal data breach’ means a breach of security leading to the accidental or unlawful destruction, loss, alteration, unauthorised disclosure of, or access to, personal data transmitted, stored or otherwise processed</a:t>
            </a:r>
          </a:p>
          <a:p>
            <a:endParaRPr lang="en-GB" dirty="0"/>
          </a:p>
        </p:txBody>
      </p:sp>
    </p:spTree>
    <p:extLst>
      <p:ext uri="{BB962C8B-B14F-4D97-AF65-F5344CB8AC3E}">
        <p14:creationId xmlns:p14="http://schemas.microsoft.com/office/powerpoint/2010/main" val="31590477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25682" y="2156300"/>
            <a:ext cx="5570319" cy="574453"/>
          </a:xfrm>
        </p:spPr>
        <p:txBody>
          <a:bodyPr/>
          <a:lstStyle/>
          <a:p>
            <a:r>
              <a:rPr lang="en-GB" sz="3733" dirty="0"/>
              <a:t>Cyber Insurance</a:t>
            </a:r>
          </a:p>
        </p:txBody>
      </p:sp>
    </p:spTree>
    <p:extLst>
      <p:ext uri="{BB962C8B-B14F-4D97-AF65-F5344CB8AC3E}">
        <p14:creationId xmlns:p14="http://schemas.microsoft.com/office/powerpoint/2010/main" val="21873545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12080" y="553420"/>
            <a:ext cx="7596155" cy="492443"/>
          </a:xfrm>
        </p:spPr>
        <p:txBody>
          <a:bodyPr/>
          <a:lstStyle/>
          <a:p>
            <a:r>
              <a:rPr lang="en-US" dirty="0"/>
              <a:t>T</a:t>
            </a:r>
            <a:r>
              <a:rPr lang="en-GB" dirty="0" err="1"/>
              <a:t>oday’s</a:t>
            </a:r>
            <a:r>
              <a:rPr lang="en-GB" dirty="0"/>
              <a:t> Talking Points</a:t>
            </a:r>
            <a:endParaRPr lang="en-US" dirty="0"/>
          </a:p>
        </p:txBody>
      </p:sp>
      <p:sp>
        <p:nvSpPr>
          <p:cNvPr id="3" name="Content Placeholder 2">
            <a:extLst>
              <a:ext uri="{FF2B5EF4-FFF2-40B4-BE49-F238E27FC236}">
                <a16:creationId xmlns:a16="http://schemas.microsoft.com/office/drawing/2014/main" id="{D4B629C2-3F42-5CB1-0DFF-D50B17764FB4}"/>
              </a:ext>
            </a:extLst>
          </p:cNvPr>
          <p:cNvSpPr>
            <a:spLocks noGrp="1"/>
          </p:cNvSpPr>
          <p:nvPr>
            <p:ph idx="1"/>
          </p:nvPr>
        </p:nvSpPr>
        <p:spPr>
          <a:xfrm>
            <a:off x="612488" y="1651250"/>
            <a:ext cx="11274713" cy="4178017"/>
          </a:xfrm>
        </p:spPr>
        <p:txBody>
          <a:bodyPr/>
          <a:lstStyle/>
          <a:p>
            <a:r>
              <a:rPr lang="en-GB" sz="2933" dirty="0"/>
              <a:t>What does cyber insurance cover and what doesn’t it cover?</a:t>
            </a:r>
          </a:p>
          <a:p>
            <a:endParaRPr lang="en-GB" sz="1600" dirty="0"/>
          </a:p>
          <a:p>
            <a:r>
              <a:rPr lang="en-GB" sz="2933" dirty="0"/>
              <a:t>What controls do cyber insurers look for?</a:t>
            </a:r>
          </a:p>
          <a:p>
            <a:endParaRPr lang="en-GB" sz="1600" dirty="0"/>
          </a:p>
          <a:p>
            <a:r>
              <a:rPr lang="en-GB" sz="2933" dirty="0"/>
              <a:t>How are claims handled?</a:t>
            </a:r>
          </a:p>
          <a:p>
            <a:endParaRPr lang="en-GB" sz="1600" dirty="0"/>
          </a:p>
          <a:p>
            <a:r>
              <a:rPr lang="en-GB" sz="2933" dirty="0"/>
              <a:t>How can you best manage your cyber risk?</a:t>
            </a:r>
          </a:p>
          <a:p>
            <a:endParaRPr lang="en-GB" dirty="0"/>
          </a:p>
          <a:p>
            <a:endParaRPr lang="en-US" dirty="0"/>
          </a:p>
        </p:txBody>
      </p:sp>
    </p:spTree>
    <p:extLst>
      <p:ext uri="{BB962C8B-B14F-4D97-AF65-F5344CB8AC3E}">
        <p14:creationId xmlns:p14="http://schemas.microsoft.com/office/powerpoint/2010/main" val="4227797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C06C7E-46FB-4368-BD75-A5C7C2E79D03}"/>
              </a:ext>
            </a:extLst>
          </p:cNvPr>
          <p:cNvPicPr>
            <a:picLocks noChangeAspect="1"/>
          </p:cNvPicPr>
          <p:nvPr/>
        </p:nvPicPr>
        <p:blipFill>
          <a:blip r:embed="rId2"/>
          <a:stretch>
            <a:fillRect/>
          </a:stretch>
        </p:blipFill>
        <p:spPr>
          <a:xfrm>
            <a:off x="1237121" y="2028296"/>
            <a:ext cx="9505056" cy="3195637"/>
          </a:xfrm>
          <a:prstGeom prst="rect">
            <a:avLst/>
          </a:prstGeom>
        </p:spPr>
      </p:pic>
      <p:pic>
        <p:nvPicPr>
          <p:cNvPr id="3" name="Content Placeholder 2">
            <a:extLst>
              <a:ext uri="{FF2B5EF4-FFF2-40B4-BE49-F238E27FC236}">
                <a16:creationId xmlns:a16="http://schemas.microsoft.com/office/drawing/2014/main" id="{5019E952-D352-463C-97FB-FB122D24C860}"/>
              </a:ext>
            </a:extLst>
          </p:cNvPr>
          <p:cNvPicPr>
            <a:picLocks noGrp="1" noChangeAspect="1"/>
          </p:cNvPicPr>
          <p:nvPr>
            <p:ph idx="1"/>
          </p:nvPr>
        </p:nvPicPr>
        <p:blipFill>
          <a:blip r:embed="rId3"/>
          <a:stretch>
            <a:fillRect/>
          </a:stretch>
        </p:blipFill>
        <p:spPr>
          <a:xfrm>
            <a:off x="507875" y="1487511"/>
            <a:ext cx="10741607" cy="4386816"/>
          </a:xfrm>
        </p:spPr>
      </p:pic>
      <p:sp>
        <p:nvSpPr>
          <p:cNvPr id="5" name="Title 4"/>
          <p:cNvSpPr>
            <a:spLocks noGrp="1"/>
          </p:cNvSpPr>
          <p:nvPr>
            <p:ph type="title"/>
          </p:nvPr>
        </p:nvSpPr>
        <p:spPr>
          <a:xfrm>
            <a:off x="612080" y="503781"/>
            <a:ext cx="7596155" cy="492443"/>
          </a:xfrm>
        </p:spPr>
        <p:txBody>
          <a:bodyPr/>
          <a:lstStyle/>
          <a:p>
            <a:r>
              <a:rPr lang="en-US" dirty="0"/>
              <a:t>What is Cyber Insurance?</a:t>
            </a:r>
          </a:p>
        </p:txBody>
      </p:sp>
      <p:sp>
        <p:nvSpPr>
          <p:cNvPr id="8" name="TextBox 7">
            <a:extLst>
              <a:ext uri="{FF2B5EF4-FFF2-40B4-BE49-F238E27FC236}">
                <a16:creationId xmlns:a16="http://schemas.microsoft.com/office/drawing/2014/main" id="{BED28B56-7448-4B91-A554-6F445AE16B96}"/>
              </a:ext>
            </a:extLst>
          </p:cNvPr>
          <p:cNvSpPr txBox="1"/>
          <p:nvPr/>
        </p:nvSpPr>
        <p:spPr>
          <a:xfrm>
            <a:off x="0" y="5223934"/>
            <a:ext cx="12336693" cy="492443"/>
          </a:xfrm>
          <a:prstGeom prst="rect">
            <a:avLst/>
          </a:prstGeom>
          <a:noFill/>
        </p:spPr>
        <p:txBody>
          <a:bodyPr wrap="square" lIns="0" tIns="0" rIns="0" bIns="0" rtlCol="0">
            <a:spAutoFit/>
          </a:bodyPr>
          <a:lstStyle/>
          <a:p>
            <a:pPr algn="ctr" defTabSz="914377">
              <a:defRPr/>
            </a:pPr>
            <a:r>
              <a:rPr lang="en-GB" sz="1600">
                <a:solidFill>
                  <a:srgbClr val="565656"/>
                </a:solidFill>
                <a:latin typeface="Open Sans"/>
                <a:ea typeface="ＭＳ Ｐゴシック" pitchFamily="34" charset="-128"/>
              </a:rPr>
              <a:t>But it is also a crisis management policy not dissimilar to kidnap ransom insurance, in that it offers</a:t>
            </a:r>
          </a:p>
          <a:p>
            <a:pPr algn="ctr" defTabSz="914377">
              <a:defRPr/>
            </a:pPr>
            <a:r>
              <a:rPr lang="en-GB" sz="1600">
                <a:solidFill>
                  <a:srgbClr val="565656"/>
                </a:solidFill>
                <a:latin typeface="Open Sans"/>
                <a:ea typeface="ＭＳ Ｐゴシック" pitchFamily="34" charset="-128"/>
              </a:rPr>
              <a:t>services as well as financial risk transfer. </a:t>
            </a:r>
            <a:endParaRPr lang="en-GB" sz="1600">
              <a:solidFill>
                <a:srgbClr val="565656"/>
              </a:solidFill>
              <a:latin typeface="Open Sans Light"/>
              <a:ea typeface="Open Sans SemiBold" panose="020B0706030804020204" pitchFamily="34" charset="0"/>
              <a:cs typeface="Open Sans SemiBold" panose="020B0706030804020204" pitchFamily="34" charset="0"/>
            </a:endParaRPr>
          </a:p>
        </p:txBody>
      </p:sp>
    </p:spTree>
    <p:extLst>
      <p:ext uri="{BB962C8B-B14F-4D97-AF65-F5344CB8AC3E}">
        <p14:creationId xmlns:p14="http://schemas.microsoft.com/office/powerpoint/2010/main" val="8525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pPr marL="0" indent="0">
              <a:buNone/>
            </a:pPr>
            <a:r>
              <a:rPr lang="en-GB" sz="2933" b="1" dirty="0"/>
              <a:t>Standard parameters of cyber insurance </a:t>
            </a:r>
          </a:p>
          <a:p>
            <a:pPr marL="0" indent="0">
              <a:buNone/>
            </a:pPr>
            <a:endParaRPr lang="en-GB" sz="1600" b="1" dirty="0"/>
          </a:p>
          <a:p>
            <a:r>
              <a:rPr lang="en-GB" sz="2933" dirty="0">
                <a:solidFill>
                  <a:schemeClr val="tx2"/>
                </a:solidFill>
                <a:latin typeface="Open Sans  (body)"/>
                <a:ea typeface="Open Sans SemiBold" panose="020B0706030804020204" pitchFamily="34" charset="0"/>
                <a:cs typeface="Arial" panose="020B0604020202020204" pitchFamily="34" charset="0"/>
              </a:rPr>
              <a:t>Covers liability arising out of a data breach or network security breach or an unintentional act which result in a breach of privacy regulation </a:t>
            </a:r>
          </a:p>
          <a:p>
            <a:endParaRPr lang="en-GB" sz="2933" dirty="0">
              <a:solidFill>
                <a:schemeClr val="tx2"/>
              </a:solidFill>
              <a:latin typeface="Open Sans  (body)"/>
              <a:ea typeface="Open Sans SemiBold" panose="020B0706030804020204" pitchFamily="34" charset="0"/>
              <a:cs typeface="Arial" panose="020B0604020202020204" pitchFamily="34" charset="0"/>
            </a:endParaRPr>
          </a:p>
          <a:p>
            <a:r>
              <a:rPr lang="en-GB" sz="2933" dirty="0">
                <a:solidFill>
                  <a:schemeClr val="tx2"/>
                </a:solidFill>
                <a:latin typeface="Open Sans  (body)"/>
                <a:ea typeface="Open Sans SemiBold" panose="020B0706030804020204" pitchFamily="34" charset="0"/>
                <a:cs typeface="Arial" panose="020B0604020202020204" pitchFamily="34" charset="0"/>
              </a:rPr>
              <a:t>Covers 1st party loss on a named perils basis</a:t>
            </a:r>
          </a:p>
          <a:p>
            <a:endParaRPr lang="en-US" dirty="0"/>
          </a:p>
        </p:txBody>
      </p:sp>
      <p:sp>
        <p:nvSpPr>
          <p:cNvPr id="4" name="Title 4">
            <a:extLst>
              <a:ext uri="{FF2B5EF4-FFF2-40B4-BE49-F238E27FC236}">
                <a16:creationId xmlns:a16="http://schemas.microsoft.com/office/drawing/2014/main" id="{50CA3552-10FD-D15D-7727-61FB5BDFD44C}"/>
              </a:ext>
            </a:extLst>
          </p:cNvPr>
          <p:cNvSpPr txBox="1">
            <a:spLocks/>
          </p:cNvSpPr>
          <p:nvPr/>
        </p:nvSpPr>
        <p:spPr>
          <a:xfrm>
            <a:off x="451329" y="266859"/>
            <a:ext cx="8769944" cy="1026178"/>
          </a:xfrm>
          <a:prstGeom prst="rect">
            <a:avLst/>
          </a:prstGeom>
        </p:spPr>
        <p:txBody>
          <a:bodyPr vert="horz" wrap="square" lIns="0" tIns="0" rIns="0" bIns="0" rtlCol="0" anchor="t" anchorCtr="0">
            <a:spAutoFit/>
          </a:bodyPr>
          <a:lstStyle>
            <a:lvl1pPr algn="l" defTabSz="685732" rtl="0" eaLnBrk="1" latinLnBrk="0" hangingPunct="1">
              <a:spcBef>
                <a:spcPct val="0"/>
              </a:spcBef>
              <a:buNone/>
              <a:defRPr sz="2400" kern="1200">
                <a:solidFill>
                  <a:schemeClr val="accent2"/>
                </a:solidFill>
                <a:latin typeface="+mj-lt"/>
                <a:ea typeface="+mj-ea"/>
                <a:cs typeface="+mj-cs"/>
              </a:defRPr>
            </a:lvl1pPr>
          </a:lstStyle>
          <a:p>
            <a:pPr defTabSz="914286">
              <a:defRPr/>
            </a:pPr>
            <a:r>
              <a:rPr lang="en-US" sz="3200" dirty="0">
                <a:solidFill>
                  <a:srgbClr val="4B2169"/>
                </a:solidFill>
                <a:latin typeface="Open Sans Light"/>
              </a:rPr>
              <a:t>What’s covered?</a:t>
            </a:r>
            <a:br>
              <a:rPr lang="en-US" sz="3200" dirty="0">
                <a:solidFill>
                  <a:srgbClr val="4B2169"/>
                </a:solidFill>
                <a:latin typeface="Open Sans Light"/>
              </a:rPr>
            </a:br>
            <a:br>
              <a:rPr lang="en-US" sz="667" dirty="0">
                <a:solidFill>
                  <a:srgbClr val="4B2169"/>
                </a:solidFill>
                <a:latin typeface="Open Sans Light"/>
              </a:rPr>
            </a:br>
            <a:br>
              <a:rPr lang="en-US" sz="667" dirty="0">
                <a:solidFill>
                  <a:srgbClr val="4B2169"/>
                </a:solidFill>
                <a:latin typeface="Open Sans Light"/>
              </a:rPr>
            </a:br>
            <a:r>
              <a:rPr lang="en-US" sz="667" dirty="0">
                <a:solidFill>
                  <a:srgbClr val="4B2169"/>
                </a:solidFill>
                <a:latin typeface="Open Sans Light"/>
              </a:rPr>
              <a:t> </a:t>
            </a:r>
            <a:br>
              <a:rPr lang="en-GB" sz="1467" b="1" cap="all" dirty="0">
                <a:solidFill>
                  <a:srgbClr val="565656"/>
                </a:solidFill>
                <a:latin typeface="Open Sans"/>
              </a:rPr>
            </a:br>
            <a:endParaRPr lang="en-US" sz="1467" b="1" cap="all" dirty="0">
              <a:solidFill>
                <a:srgbClr val="565656"/>
              </a:solidFill>
              <a:latin typeface="Open Sans"/>
            </a:endParaRPr>
          </a:p>
        </p:txBody>
      </p:sp>
    </p:spTree>
    <p:extLst>
      <p:ext uri="{BB962C8B-B14F-4D97-AF65-F5344CB8AC3E}">
        <p14:creationId xmlns:p14="http://schemas.microsoft.com/office/powerpoint/2010/main" val="1323151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612487" y="1651250"/>
            <a:ext cx="10967028" cy="4601769"/>
          </a:xfrm>
        </p:spPr>
        <p:txBody>
          <a:bodyPr/>
          <a:lstStyle/>
          <a:p>
            <a:r>
              <a:rPr lang="en-US" sz="2933" dirty="0">
                <a:solidFill>
                  <a:schemeClr val="tx2"/>
                </a:solidFill>
                <a:latin typeface="Open Sans  (body)"/>
                <a:ea typeface="Open Sans SemiBold" panose="020B0706030804020204" pitchFamily="34" charset="0"/>
                <a:cs typeface="Arial" panose="020B0604020202020204" pitchFamily="34" charset="0"/>
              </a:rPr>
              <a:t>The asset insured is “data” eg personal records and software etc. </a:t>
            </a:r>
          </a:p>
          <a:p>
            <a:endParaRPr lang="en-US" sz="1600" dirty="0">
              <a:solidFill>
                <a:schemeClr val="tx2"/>
              </a:solidFill>
              <a:latin typeface="Open Sans  (body)"/>
              <a:ea typeface="Open Sans SemiBold" panose="020B0706030804020204" pitchFamily="34" charset="0"/>
              <a:cs typeface="Arial" panose="020B0604020202020204" pitchFamily="34" charset="0"/>
            </a:endParaRPr>
          </a:p>
          <a:p>
            <a:r>
              <a:rPr lang="en-GB" sz="2933" dirty="0">
                <a:solidFill>
                  <a:schemeClr val="tx2"/>
                </a:solidFill>
                <a:latin typeface="Open Sans  (body)"/>
                <a:ea typeface="Open Sans SemiBold" panose="020B0706030804020204" pitchFamily="34" charset="0"/>
                <a:cs typeface="Arial" panose="020B0604020202020204" pitchFamily="34" charset="0"/>
              </a:rPr>
              <a:t>Money &amp; securities are not “data”  - may also exclude theft of money or securities (refer to Crime policy)</a:t>
            </a:r>
          </a:p>
          <a:p>
            <a:endParaRPr lang="en-GB" sz="1600" dirty="0">
              <a:solidFill>
                <a:schemeClr val="tx2"/>
              </a:solidFill>
              <a:latin typeface="Open Sans  (body)"/>
              <a:ea typeface="Open Sans SemiBold" panose="020B0706030804020204" pitchFamily="34" charset="0"/>
              <a:cs typeface="Arial" panose="020B0604020202020204" pitchFamily="34" charset="0"/>
            </a:endParaRPr>
          </a:p>
          <a:p>
            <a:r>
              <a:rPr lang="en-US" sz="2933" dirty="0">
                <a:solidFill>
                  <a:schemeClr val="tx2"/>
                </a:solidFill>
                <a:latin typeface="Open Sans  (body)"/>
                <a:ea typeface="Open Sans SemiBold" panose="020B0706030804020204" pitchFamily="34" charset="0"/>
                <a:cs typeface="Arial" panose="020B0604020202020204" pitchFamily="34" charset="0"/>
              </a:rPr>
              <a:t>The network insured (typically) = communications and management information networks</a:t>
            </a:r>
          </a:p>
          <a:p>
            <a:endParaRPr lang="en-GB" sz="1867" dirty="0">
              <a:solidFill>
                <a:schemeClr val="tx1"/>
              </a:solidFill>
              <a:ea typeface="Calibri" panose="020F0502020204030204" pitchFamily="34" charset="0"/>
              <a:cs typeface="Calibri" panose="020F0502020204030204" pitchFamily="34" charset="0"/>
            </a:endParaRPr>
          </a:p>
          <a:p>
            <a:pPr lvl="1"/>
            <a:endParaRPr lang="en-US" sz="1867" dirty="0">
              <a:cs typeface="Calibri" panose="020F0502020204030204" pitchFamily="34" charset="0"/>
            </a:endParaRPr>
          </a:p>
          <a:p>
            <a:endParaRPr lang="en-US" dirty="0"/>
          </a:p>
        </p:txBody>
      </p:sp>
      <p:sp>
        <p:nvSpPr>
          <p:cNvPr id="4" name="Title 4">
            <a:extLst>
              <a:ext uri="{FF2B5EF4-FFF2-40B4-BE49-F238E27FC236}">
                <a16:creationId xmlns:a16="http://schemas.microsoft.com/office/drawing/2014/main" id="{50CA3552-10FD-D15D-7727-61FB5BDFD44C}"/>
              </a:ext>
            </a:extLst>
          </p:cNvPr>
          <p:cNvSpPr txBox="1">
            <a:spLocks/>
          </p:cNvSpPr>
          <p:nvPr/>
        </p:nvSpPr>
        <p:spPr>
          <a:xfrm>
            <a:off x="451329" y="266859"/>
            <a:ext cx="8769944" cy="1026178"/>
          </a:xfrm>
          <a:prstGeom prst="rect">
            <a:avLst/>
          </a:prstGeom>
        </p:spPr>
        <p:txBody>
          <a:bodyPr vert="horz" wrap="square" lIns="0" tIns="0" rIns="0" bIns="0" rtlCol="0" anchor="t" anchorCtr="0">
            <a:spAutoFit/>
          </a:bodyPr>
          <a:lstStyle>
            <a:lvl1pPr algn="l" defTabSz="685732" rtl="0" eaLnBrk="1" latinLnBrk="0" hangingPunct="1">
              <a:spcBef>
                <a:spcPct val="0"/>
              </a:spcBef>
              <a:buNone/>
              <a:defRPr sz="2400" kern="1200">
                <a:solidFill>
                  <a:schemeClr val="accent2"/>
                </a:solidFill>
                <a:latin typeface="+mj-lt"/>
                <a:ea typeface="+mj-ea"/>
                <a:cs typeface="+mj-cs"/>
              </a:defRPr>
            </a:lvl1pPr>
          </a:lstStyle>
          <a:p>
            <a:pPr defTabSz="914286">
              <a:defRPr/>
            </a:pPr>
            <a:r>
              <a:rPr lang="en-US" sz="3200" dirty="0">
                <a:solidFill>
                  <a:srgbClr val="4B2169"/>
                </a:solidFill>
                <a:latin typeface="Open Sans Light"/>
              </a:rPr>
              <a:t>What’s covered?</a:t>
            </a:r>
            <a:br>
              <a:rPr lang="en-US" sz="3200" dirty="0">
                <a:solidFill>
                  <a:srgbClr val="4B2169"/>
                </a:solidFill>
                <a:latin typeface="Open Sans Light"/>
              </a:rPr>
            </a:br>
            <a:br>
              <a:rPr lang="en-US" sz="667" dirty="0">
                <a:solidFill>
                  <a:srgbClr val="4B2169"/>
                </a:solidFill>
                <a:latin typeface="Open Sans Light"/>
              </a:rPr>
            </a:br>
            <a:br>
              <a:rPr lang="en-US" sz="667" dirty="0">
                <a:solidFill>
                  <a:srgbClr val="4B2169"/>
                </a:solidFill>
                <a:latin typeface="Open Sans Light"/>
              </a:rPr>
            </a:br>
            <a:r>
              <a:rPr lang="en-US" sz="667" dirty="0">
                <a:solidFill>
                  <a:srgbClr val="4B2169"/>
                </a:solidFill>
                <a:latin typeface="Open Sans Light"/>
              </a:rPr>
              <a:t> </a:t>
            </a:r>
            <a:br>
              <a:rPr lang="en-GB" sz="1467" b="1" cap="all" dirty="0">
                <a:solidFill>
                  <a:srgbClr val="565656"/>
                </a:solidFill>
                <a:latin typeface="Open Sans"/>
              </a:rPr>
            </a:br>
            <a:endParaRPr lang="en-US" sz="1467" b="1" cap="all" dirty="0">
              <a:solidFill>
                <a:srgbClr val="565656"/>
              </a:solidFill>
              <a:latin typeface="Open Sans"/>
            </a:endParaRPr>
          </a:p>
        </p:txBody>
      </p:sp>
    </p:spTree>
    <p:extLst>
      <p:ext uri="{BB962C8B-B14F-4D97-AF65-F5344CB8AC3E}">
        <p14:creationId xmlns:p14="http://schemas.microsoft.com/office/powerpoint/2010/main" val="1666395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numCol="2"/>
          <a:lstStyle/>
          <a:p>
            <a:pPr algn="l"/>
            <a:r>
              <a:rPr lang="en-GB" sz="2667" dirty="0">
                <a:solidFill>
                  <a:schemeClr val="tx1"/>
                </a:solidFill>
              </a:rPr>
              <a:t>Encryption</a:t>
            </a:r>
          </a:p>
          <a:p>
            <a:pPr algn="l"/>
            <a:r>
              <a:rPr lang="en-GB" sz="2667" dirty="0">
                <a:solidFill>
                  <a:schemeClr val="tx1"/>
                </a:solidFill>
              </a:rPr>
              <a:t>Multi Factor Authentication</a:t>
            </a:r>
          </a:p>
          <a:p>
            <a:pPr algn="l"/>
            <a:r>
              <a:rPr lang="en-GB" sz="2667" dirty="0">
                <a:solidFill>
                  <a:schemeClr val="tx1"/>
                </a:solidFill>
              </a:rPr>
              <a:t>Training</a:t>
            </a:r>
          </a:p>
          <a:p>
            <a:pPr algn="l"/>
            <a:r>
              <a:rPr lang="en-GB" sz="2667" dirty="0">
                <a:solidFill>
                  <a:schemeClr val="tx1"/>
                </a:solidFill>
              </a:rPr>
              <a:t>Awareness</a:t>
            </a:r>
          </a:p>
          <a:p>
            <a:pPr algn="l"/>
            <a:r>
              <a:rPr lang="en-GB" sz="2667" dirty="0">
                <a:solidFill>
                  <a:schemeClr val="tx1"/>
                </a:solidFill>
              </a:rPr>
              <a:t>Email scanning</a:t>
            </a:r>
          </a:p>
          <a:p>
            <a:pPr algn="l"/>
            <a:r>
              <a:rPr lang="en-GB" sz="2667" dirty="0">
                <a:solidFill>
                  <a:schemeClr val="tx1"/>
                </a:solidFill>
              </a:rPr>
              <a:t>Filtering</a:t>
            </a:r>
          </a:p>
          <a:p>
            <a:pPr algn="l"/>
            <a:endParaRPr lang="en-GB" sz="2667" dirty="0">
              <a:solidFill>
                <a:schemeClr val="tx1"/>
              </a:solidFill>
            </a:endParaRPr>
          </a:p>
          <a:p>
            <a:pPr algn="l"/>
            <a:endParaRPr lang="en-GB" sz="2667" dirty="0">
              <a:solidFill>
                <a:schemeClr val="tx1"/>
              </a:solidFill>
            </a:endParaRPr>
          </a:p>
          <a:p>
            <a:endParaRPr lang="en-GB" sz="2667" dirty="0">
              <a:solidFill>
                <a:schemeClr val="tx1"/>
              </a:solidFill>
            </a:endParaRPr>
          </a:p>
          <a:p>
            <a:endParaRPr lang="en-GB" sz="2667" dirty="0">
              <a:solidFill>
                <a:schemeClr val="tx1"/>
              </a:solidFill>
            </a:endParaRPr>
          </a:p>
          <a:p>
            <a:r>
              <a:rPr lang="en-GB" sz="2667" dirty="0">
                <a:solidFill>
                  <a:schemeClr val="tx1"/>
                </a:solidFill>
              </a:rPr>
              <a:t>Endpoint Detection</a:t>
            </a:r>
          </a:p>
          <a:p>
            <a:r>
              <a:rPr lang="en-GB" sz="2667" dirty="0">
                <a:solidFill>
                  <a:schemeClr val="tx1"/>
                </a:solidFill>
              </a:rPr>
              <a:t>Intrusion Detection</a:t>
            </a:r>
          </a:p>
          <a:p>
            <a:pPr algn="l"/>
            <a:r>
              <a:rPr lang="en-GB" sz="2667" dirty="0">
                <a:solidFill>
                  <a:schemeClr val="tx1"/>
                </a:solidFill>
              </a:rPr>
              <a:t>Segregated Backups</a:t>
            </a:r>
          </a:p>
          <a:p>
            <a:pPr algn="l"/>
            <a:r>
              <a:rPr lang="en-GB" sz="2667" dirty="0">
                <a:solidFill>
                  <a:schemeClr val="tx1"/>
                </a:solidFill>
              </a:rPr>
              <a:t>Access Control</a:t>
            </a:r>
          </a:p>
          <a:p>
            <a:pPr algn="l"/>
            <a:r>
              <a:rPr lang="en-GB" sz="2667" dirty="0">
                <a:solidFill>
                  <a:schemeClr val="tx1"/>
                </a:solidFill>
              </a:rPr>
              <a:t>Patch Management</a:t>
            </a:r>
          </a:p>
          <a:p>
            <a:pPr algn="l"/>
            <a:r>
              <a:rPr lang="en-GB" sz="2667" dirty="0">
                <a:solidFill>
                  <a:schemeClr val="tx1"/>
                </a:solidFill>
              </a:rPr>
              <a:t>Vulnerability Assessments</a:t>
            </a:r>
          </a:p>
          <a:p>
            <a:pPr marL="0" indent="0">
              <a:buNone/>
            </a:pPr>
            <a:endParaRPr lang="en-GB" sz="1867" dirty="0">
              <a:ea typeface="Calibri" panose="020F0502020204030204" pitchFamily="34" charset="0"/>
              <a:cs typeface="Calibri" panose="020F0502020204030204" pitchFamily="34" charset="0"/>
            </a:endParaRPr>
          </a:p>
          <a:p>
            <a:endParaRPr lang="en-US" sz="1867" dirty="0">
              <a:solidFill>
                <a:schemeClr val="tx1"/>
              </a:solidFill>
              <a:cs typeface="Calibri" panose="020F0502020204030204" pitchFamily="34" charset="0"/>
            </a:endParaRPr>
          </a:p>
          <a:p>
            <a:endParaRPr lang="en-GB" sz="1867" dirty="0">
              <a:solidFill>
                <a:schemeClr val="tx1"/>
              </a:solidFill>
              <a:ea typeface="Calibri" panose="020F0502020204030204" pitchFamily="34" charset="0"/>
              <a:cs typeface="Calibri" panose="020F0502020204030204" pitchFamily="34" charset="0"/>
            </a:endParaRPr>
          </a:p>
          <a:p>
            <a:pPr lvl="1"/>
            <a:endParaRPr lang="en-US" sz="1867" dirty="0">
              <a:cs typeface="Calibri" panose="020F0502020204030204" pitchFamily="34" charset="0"/>
            </a:endParaRPr>
          </a:p>
          <a:p>
            <a:endParaRPr lang="en-US" dirty="0"/>
          </a:p>
        </p:txBody>
      </p:sp>
      <p:sp>
        <p:nvSpPr>
          <p:cNvPr id="4" name="Title 4">
            <a:extLst>
              <a:ext uri="{FF2B5EF4-FFF2-40B4-BE49-F238E27FC236}">
                <a16:creationId xmlns:a16="http://schemas.microsoft.com/office/drawing/2014/main" id="{6A78FA4E-9EC5-06EB-1560-63EB900D34D0}"/>
              </a:ext>
            </a:extLst>
          </p:cNvPr>
          <p:cNvSpPr txBox="1">
            <a:spLocks/>
          </p:cNvSpPr>
          <p:nvPr/>
        </p:nvSpPr>
        <p:spPr>
          <a:xfrm>
            <a:off x="612487" y="267767"/>
            <a:ext cx="7596155" cy="923523"/>
          </a:xfrm>
          <a:prstGeom prst="rect">
            <a:avLst/>
          </a:prstGeom>
        </p:spPr>
        <p:txBody>
          <a:bodyPr vert="horz" wrap="square" lIns="0" tIns="0" rIns="0" bIns="0" rtlCol="0" anchor="t" anchorCtr="0">
            <a:spAutoFit/>
          </a:bodyPr>
          <a:lstStyle>
            <a:lvl1pPr algn="l" defTabSz="685732" rtl="0" eaLnBrk="1" latinLnBrk="0" hangingPunct="1">
              <a:spcBef>
                <a:spcPct val="0"/>
              </a:spcBef>
              <a:buNone/>
              <a:defRPr sz="2400" kern="1200">
                <a:solidFill>
                  <a:schemeClr val="accent2"/>
                </a:solidFill>
                <a:latin typeface="+mj-lt"/>
                <a:ea typeface="+mj-ea"/>
                <a:cs typeface="+mj-cs"/>
              </a:defRPr>
            </a:lvl1pPr>
          </a:lstStyle>
          <a:p>
            <a:pPr defTabSz="914286">
              <a:defRPr/>
            </a:pPr>
            <a:r>
              <a:rPr lang="en-GB" sz="3200" dirty="0">
                <a:solidFill>
                  <a:srgbClr val="4B2169"/>
                </a:solidFill>
                <a:latin typeface="Open Sans Light"/>
              </a:rPr>
              <a:t>Incident Response &amp; Insurance</a:t>
            </a:r>
            <a:br>
              <a:rPr lang="en-GB" sz="3200" dirty="0">
                <a:solidFill>
                  <a:srgbClr val="4B2169"/>
                </a:solidFill>
                <a:latin typeface="Open Sans Light"/>
              </a:rPr>
            </a:br>
            <a:br>
              <a:rPr lang="en-GB" sz="667" dirty="0">
                <a:solidFill>
                  <a:srgbClr val="4B2169"/>
                </a:solidFill>
                <a:latin typeface="Open Sans Light"/>
              </a:rPr>
            </a:br>
            <a:br>
              <a:rPr lang="en-GB" sz="667" dirty="0">
                <a:solidFill>
                  <a:srgbClr val="4B2169"/>
                </a:solidFill>
                <a:latin typeface="Open Sans Light"/>
              </a:rPr>
            </a:br>
            <a:r>
              <a:rPr lang="en-GB" sz="1467" b="1" cap="all" dirty="0">
                <a:solidFill>
                  <a:srgbClr val="565656"/>
                </a:solidFill>
                <a:latin typeface="Open Sans"/>
              </a:rPr>
              <a:t>Key Cyber risk controls</a:t>
            </a:r>
            <a:endParaRPr lang="en-US" sz="1467" b="1" cap="all" dirty="0">
              <a:solidFill>
                <a:srgbClr val="565656"/>
              </a:solidFill>
              <a:latin typeface="Open Sans"/>
            </a:endParaRPr>
          </a:p>
        </p:txBody>
      </p:sp>
    </p:spTree>
    <p:extLst>
      <p:ext uri="{BB962C8B-B14F-4D97-AF65-F5344CB8AC3E}">
        <p14:creationId xmlns:p14="http://schemas.microsoft.com/office/powerpoint/2010/main" val="1827394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12080" y="503781"/>
            <a:ext cx="7596155" cy="492443"/>
          </a:xfrm>
        </p:spPr>
        <p:txBody>
          <a:bodyPr/>
          <a:lstStyle/>
          <a:p>
            <a:r>
              <a:rPr lang="en-US" dirty="0"/>
              <a:t>How are Cyber Claims Handled?</a:t>
            </a:r>
          </a:p>
        </p:txBody>
      </p:sp>
      <p:cxnSp>
        <p:nvCxnSpPr>
          <p:cNvPr id="7" name="Straight Arrow Connector 6">
            <a:extLst>
              <a:ext uri="{FF2B5EF4-FFF2-40B4-BE49-F238E27FC236}">
                <a16:creationId xmlns:a16="http://schemas.microsoft.com/office/drawing/2014/main" id="{3C7AE1B7-99B8-24EE-C64D-B32A825B42B2}"/>
              </a:ext>
            </a:extLst>
          </p:cNvPr>
          <p:cNvCxnSpPr/>
          <p:nvPr/>
        </p:nvCxnSpPr>
        <p:spPr>
          <a:xfrm>
            <a:off x="6516029" y="2454035"/>
            <a:ext cx="0" cy="299791"/>
          </a:xfrm>
          <a:prstGeom prst="straightConnector1">
            <a:avLst/>
          </a:prstGeom>
          <a:ln>
            <a:solidFill>
              <a:schemeClr val="tx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6B98BA5E-F0D5-212E-7206-DABCEB9EE24A}"/>
              </a:ext>
            </a:extLst>
          </p:cNvPr>
          <p:cNvCxnSpPr/>
          <p:nvPr/>
        </p:nvCxnSpPr>
        <p:spPr>
          <a:xfrm>
            <a:off x="8322811" y="2454035"/>
            <a:ext cx="0" cy="299791"/>
          </a:xfrm>
          <a:prstGeom prst="straightConnector1">
            <a:avLst/>
          </a:prstGeom>
          <a:ln>
            <a:solidFill>
              <a:schemeClr val="tx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2" name="Isosceles Triangle 11">
            <a:extLst>
              <a:ext uri="{FF2B5EF4-FFF2-40B4-BE49-F238E27FC236}">
                <a16:creationId xmlns:a16="http://schemas.microsoft.com/office/drawing/2014/main" id="{85682849-6E52-A127-D896-712AB7AE5CF4}"/>
              </a:ext>
            </a:extLst>
          </p:cNvPr>
          <p:cNvSpPr/>
          <p:nvPr/>
        </p:nvSpPr>
        <p:spPr>
          <a:xfrm rot="16200000" flipV="1">
            <a:off x="3952171" y="1544319"/>
            <a:ext cx="561701" cy="330976"/>
          </a:xfrm>
          <a:prstGeom prst="triangl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GB" sz="700">
              <a:solidFill>
                <a:prstClr val="white"/>
              </a:solidFill>
              <a:latin typeface="Open Sans"/>
            </a:endParaRPr>
          </a:p>
        </p:txBody>
      </p:sp>
      <p:sp>
        <p:nvSpPr>
          <p:cNvPr id="17" name="Rectangle: Rounded Corners 16">
            <a:extLst>
              <a:ext uri="{FF2B5EF4-FFF2-40B4-BE49-F238E27FC236}">
                <a16:creationId xmlns:a16="http://schemas.microsoft.com/office/drawing/2014/main" id="{20DC38C9-9D85-A267-CBF4-2DD6BC8B3762}"/>
              </a:ext>
            </a:extLst>
          </p:cNvPr>
          <p:cNvSpPr/>
          <p:nvPr/>
        </p:nvSpPr>
        <p:spPr>
          <a:xfrm>
            <a:off x="2057255" y="2273404"/>
            <a:ext cx="8543924" cy="1495941"/>
          </a:xfrm>
          <a:prstGeom prst="roundRect">
            <a:avLst/>
          </a:prstGeom>
          <a:solidFill>
            <a:srgbClr val="FFDDF0"/>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GB" sz="2133" dirty="0">
                <a:solidFill>
                  <a:srgbClr val="E6007E"/>
                </a:solidFill>
                <a:latin typeface="Open Sans"/>
              </a:rPr>
              <a:t>TYPE OF </a:t>
            </a:r>
          </a:p>
          <a:p>
            <a:pPr defTabSz="914377">
              <a:defRPr/>
            </a:pPr>
            <a:r>
              <a:rPr lang="en-GB" sz="2133" dirty="0">
                <a:solidFill>
                  <a:srgbClr val="E6007E"/>
                </a:solidFill>
                <a:latin typeface="Open Sans"/>
              </a:rPr>
              <a:t>INCIDENT</a:t>
            </a:r>
          </a:p>
        </p:txBody>
      </p:sp>
      <p:sp>
        <p:nvSpPr>
          <p:cNvPr id="20" name="Oval 19">
            <a:extLst>
              <a:ext uri="{FF2B5EF4-FFF2-40B4-BE49-F238E27FC236}">
                <a16:creationId xmlns:a16="http://schemas.microsoft.com/office/drawing/2014/main" id="{2C25E715-2538-7B48-15D1-3B61652EBBCF}"/>
              </a:ext>
            </a:extLst>
          </p:cNvPr>
          <p:cNvSpPr/>
          <p:nvPr/>
        </p:nvSpPr>
        <p:spPr>
          <a:xfrm>
            <a:off x="4320211" y="2273405"/>
            <a:ext cx="1586107" cy="14236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7997" rIns="17997" rtlCol="0" anchor="ctr"/>
          <a:lstStyle/>
          <a:p>
            <a:pPr algn="ctr" defTabSz="914377">
              <a:defRPr/>
            </a:pPr>
            <a:r>
              <a:rPr lang="en-GB" sz="1733" spc="-11" dirty="0">
                <a:solidFill>
                  <a:prstClr val="white"/>
                </a:solidFill>
                <a:latin typeface="Open Sans"/>
              </a:rPr>
              <a:t>Regulated Data</a:t>
            </a:r>
          </a:p>
        </p:txBody>
      </p:sp>
      <p:sp>
        <p:nvSpPr>
          <p:cNvPr id="21" name="Oval 20">
            <a:extLst>
              <a:ext uri="{FF2B5EF4-FFF2-40B4-BE49-F238E27FC236}">
                <a16:creationId xmlns:a16="http://schemas.microsoft.com/office/drawing/2014/main" id="{97D52D26-5A07-83EF-BD85-13D161EB8C86}"/>
              </a:ext>
            </a:extLst>
          </p:cNvPr>
          <p:cNvSpPr/>
          <p:nvPr/>
        </p:nvSpPr>
        <p:spPr>
          <a:xfrm>
            <a:off x="6285684" y="2310278"/>
            <a:ext cx="1463880" cy="142219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7997" rIns="17997" rtlCol="0" anchor="ctr"/>
          <a:lstStyle/>
          <a:p>
            <a:pPr algn="ctr" defTabSz="914377">
              <a:defRPr/>
            </a:pPr>
            <a:r>
              <a:rPr lang="en-GB" sz="1733" spc="-11" dirty="0">
                <a:solidFill>
                  <a:prstClr val="white"/>
                </a:solidFill>
                <a:latin typeface="Open Sans"/>
              </a:rPr>
              <a:t>Cyber Extortion</a:t>
            </a:r>
          </a:p>
        </p:txBody>
      </p:sp>
      <p:sp>
        <p:nvSpPr>
          <p:cNvPr id="22" name="Oval 21">
            <a:extLst>
              <a:ext uri="{FF2B5EF4-FFF2-40B4-BE49-F238E27FC236}">
                <a16:creationId xmlns:a16="http://schemas.microsoft.com/office/drawing/2014/main" id="{466629CE-3FCB-20EF-AADC-9FB4F7A04994}"/>
              </a:ext>
            </a:extLst>
          </p:cNvPr>
          <p:cNvSpPr/>
          <p:nvPr/>
        </p:nvSpPr>
        <p:spPr>
          <a:xfrm>
            <a:off x="8265331" y="2273404"/>
            <a:ext cx="1586107" cy="14376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8999" rIns="8999" rtlCol="0" anchor="ctr"/>
          <a:lstStyle/>
          <a:p>
            <a:pPr algn="ctr" defTabSz="914377">
              <a:defRPr/>
            </a:pPr>
            <a:r>
              <a:rPr lang="en-GB" sz="1733" spc="-20" dirty="0">
                <a:solidFill>
                  <a:prstClr val="white"/>
                </a:solidFill>
                <a:latin typeface="Open Sans"/>
              </a:rPr>
              <a:t>Network </a:t>
            </a:r>
            <a:r>
              <a:rPr lang="en-GB" sz="1467" spc="-20" dirty="0">
                <a:solidFill>
                  <a:prstClr val="white"/>
                </a:solidFill>
                <a:latin typeface="Open Sans"/>
              </a:rPr>
              <a:t>Interruption</a:t>
            </a:r>
          </a:p>
        </p:txBody>
      </p:sp>
      <p:sp>
        <p:nvSpPr>
          <p:cNvPr id="32" name="Rectangle: Rounded Corners 31">
            <a:extLst>
              <a:ext uri="{FF2B5EF4-FFF2-40B4-BE49-F238E27FC236}">
                <a16:creationId xmlns:a16="http://schemas.microsoft.com/office/drawing/2014/main" id="{43D62D8C-D211-9963-AD2B-0CF32039BD15}"/>
              </a:ext>
            </a:extLst>
          </p:cNvPr>
          <p:cNvSpPr/>
          <p:nvPr/>
        </p:nvSpPr>
        <p:spPr>
          <a:xfrm>
            <a:off x="1708728" y="4179554"/>
            <a:ext cx="9938328" cy="2429319"/>
          </a:xfrm>
          <a:prstGeom prst="roundRect">
            <a:avLst/>
          </a:prstGeom>
          <a:solidFill>
            <a:schemeClr val="accent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189" indent="-457189" defTabSz="914377">
              <a:buFont typeface="+mj-lt"/>
              <a:buAutoNum type="arabicPeriod"/>
              <a:defRPr/>
            </a:pPr>
            <a:r>
              <a:rPr lang="en-GB" sz="2133" dirty="0">
                <a:solidFill>
                  <a:prstClr val="white"/>
                </a:solidFill>
                <a:latin typeface="Open Sans"/>
              </a:rPr>
              <a:t>Notify insurers and Paragon International Insurance Brokers</a:t>
            </a:r>
          </a:p>
          <a:p>
            <a:pPr marL="457189" indent="-457189" defTabSz="914377">
              <a:buFont typeface="+mj-lt"/>
              <a:buAutoNum type="arabicPeriod"/>
              <a:defRPr/>
            </a:pPr>
            <a:r>
              <a:rPr lang="en-GB" sz="2133" dirty="0">
                <a:solidFill>
                  <a:prstClr val="white"/>
                </a:solidFill>
                <a:latin typeface="Open Sans"/>
              </a:rPr>
              <a:t>Insurers to appoint specialists vendor on your behalf</a:t>
            </a:r>
          </a:p>
          <a:p>
            <a:pPr marL="457189" indent="-457189" defTabSz="914377">
              <a:buFont typeface="+mj-lt"/>
              <a:buAutoNum type="arabicPeriod"/>
              <a:defRPr/>
            </a:pPr>
            <a:r>
              <a:rPr lang="en-GB" sz="2133" dirty="0">
                <a:solidFill>
                  <a:prstClr val="white"/>
                </a:solidFill>
                <a:latin typeface="Open Sans"/>
              </a:rPr>
              <a:t>You may contract / appoint pre-approved breach response specialists directly</a:t>
            </a:r>
          </a:p>
          <a:p>
            <a:pPr marL="457189" indent="-457189" defTabSz="914377">
              <a:buFont typeface="+mj-lt"/>
              <a:buAutoNum type="arabicPeriod"/>
              <a:defRPr/>
            </a:pPr>
            <a:r>
              <a:rPr lang="en-GB" sz="2133" dirty="0">
                <a:solidFill>
                  <a:prstClr val="white"/>
                </a:solidFill>
                <a:latin typeface="Open Sans"/>
              </a:rPr>
              <a:t>You must seek consent to appoint any non-panel breach response specialists</a:t>
            </a:r>
          </a:p>
          <a:p>
            <a:pPr marL="457189" indent="-457189" defTabSz="914377">
              <a:buFont typeface="+mj-lt"/>
              <a:buAutoNum type="arabicPeriod"/>
              <a:defRPr/>
            </a:pPr>
            <a:r>
              <a:rPr lang="en-GB" sz="2133" dirty="0">
                <a:solidFill>
                  <a:prstClr val="white"/>
                </a:solidFill>
                <a:latin typeface="Open Sans"/>
              </a:rPr>
              <a:t>You must seek consent to make payments</a:t>
            </a:r>
          </a:p>
        </p:txBody>
      </p:sp>
      <p:sp>
        <p:nvSpPr>
          <p:cNvPr id="2" name="Rectangle: Rounded Corners 1">
            <a:extLst>
              <a:ext uri="{FF2B5EF4-FFF2-40B4-BE49-F238E27FC236}">
                <a16:creationId xmlns:a16="http://schemas.microsoft.com/office/drawing/2014/main" id="{DB4F1F76-A253-58D9-9A64-5626D65ABB57}"/>
              </a:ext>
            </a:extLst>
          </p:cNvPr>
          <p:cNvSpPr/>
          <p:nvPr/>
        </p:nvSpPr>
        <p:spPr>
          <a:xfrm>
            <a:off x="794583" y="1544320"/>
            <a:ext cx="3143251" cy="330977"/>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GB" sz="1867" b="1" dirty="0">
                <a:solidFill>
                  <a:prstClr val="white"/>
                </a:solidFill>
                <a:latin typeface="Open Sans"/>
              </a:rPr>
              <a:t>DISCOVER INCIDENT</a:t>
            </a:r>
          </a:p>
        </p:txBody>
      </p:sp>
      <p:sp>
        <p:nvSpPr>
          <p:cNvPr id="6" name="Rectangle: Rounded Corners 5">
            <a:extLst>
              <a:ext uri="{FF2B5EF4-FFF2-40B4-BE49-F238E27FC236}">
                <a16:creationId xmlns:a16="http://schemas.microsoft.com/office/drawing/2014/main" id="{6B3FA545-2C1E-DFB1-AF90-A99D8EB7A197}"/>
              </a:ext>
            </a:extLst>
          </p:cNvPr>
          <p:cNvSpPr/>
          <p:nvPr/>
        </p:nvSpPr>
        <p:spPr>
          <a:xfrm>
            <a:off x="4642854" y="1544320"/>
            <a:ext cx="5086348" cy="330977"/>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GB" sz="2133" dirty="0">
                <a:solidFill>
                  <a:prstClr val="white"/>
                </a:solidFill>
                <a:latin typeface="Open Sans"/>
              </a:rPr>
              <a:t>Activate Internal Response Plan</a:t>
            </a:r>
          </a:p>
        </p:txBody>
      </p:sp>
      <p:sp>
        <p:nvSpPr>
          <p:cNvPr id="8" name="Isosceles Triangle 7">
            <a:extLst>
              <a:ext uri="{FF2B5EF4-FFF2-40B4-BE49-F238E27FC236}">
                <a16:creationId xmlns:a16="http://schemas.microsoft.com/office/drawing/2014/main" id="{50E66EAE-2FC4-31E5-124D-D64AC49AC089}"/>
              </a:ext>
            </a:extLst>
          </p:cNvPr>
          <p:cNvSpPr/>
          <p:nvPr/>
        </p:nvSpPr>
        <p:spPr>
          <a:xfrm flipV="1">
            <a:off x="7793494" y="1908861"/>
            <a:ext cx="561701" cy="330976"/>
          </a:xfrm>
          <a:prstGeom prst="triangl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GB" sz="700">
              <a:solidFill>
                <a:prstClr val="white"/>
              </a:solidFill>
              <a:latin typeface="Open Sans"/>
            </a:endParaRPr>
          </a:p>
        </p:txBody>
      </p:sp>
      <p:sp>
        <p:nvSpPr>
          <p:cNvPr id="10" name="Isosceles Triangle 9">
            <a:extLst>
              <a:ext uri="{FF2B5EF4-FFF2-40B4-BE49-F238E27FC236}">
                <a16:creationId xmlns:a16="http://schemas.microsoft.com/office/drawing/2014/main" id="{D4205438-F27C-547F-05DC-70FC3B65C201}"/>
              </a:ext>
            </a:extLst>
          </p:cNvPr>
          <p:cNvSpPr/>
          <p:nvPr/>
        </p:nvSpPr>
        <p:spPr>
          <a:xfrm flipV="1">
            <a:off x="5815150" y="3814291"/>
            <a:ext cx="561701" cy="330976"/>
          </a:xfrm>
          <a:prstGeom prst="triangl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GB" sz="700">
              <a:solidFill>
                <a:prstClr val="white"/>
              </a:solidFill>
              <a:latin typeface="Open Sans"/>
            </a:endParaRPr>
          </a:p>
        </p:txBody>
      </p:sp>
    </p:spTree>
    <p:extLst>
      <p:ext uri="{BB962C8B-B14F-4D97-AF65-F5344CB8AC3E}">
        <p14:creationId xmlns:p14="http://schemas.microsoft.com/office/powerpoint/2010/main" val="3384142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12080" y="503781"/>
            <a:ext cx="7596155" cy="492443"/>
          </a:xfrm>
        </p:spPr>
        <p:txBody>
          <a:bodyPr/>
          <a:lstStyle/>
          <a:p>
            <a:r>
              <a:rPr lang="en-US" dirty="0"/>
              <a:t>How are Cyber Claims Handled?</a:t>
            </a:r>
          </a:p>
        </p:txBody>
      </p:sp>
      <p:sp>
        <p:nvSpPr>
          <p:cNvPr id="18" name="Rectangle: Rounded Corners 17">
            <a:extLst>
              <a:ext uri="{FF2B5EF4-FFF2-40B4-BE49-F238E27FC236}">
                <a16:creationId xmlns:a16="http://schemas.microsoft.com/office/drawing/2014/main" id="{20389260-22BE-409A-98EF-116EEE2AABF2}"/>
              </a:ext>
            </a:extLst>
          </p:cNvPr>
          <p:cNvSpPr/>
          <p:nvPr/>
        </p:nvSpPr>
        <p:spPr>
          <a:xfrm>
            <a:off x="2034207" y="2043254"/>
            <a:ext cx="7855045" cy="1565255"/>
          </a:xfrm>
          <a:prstGeom prst="roundRect">
            <a:avLst/>
          </a:prstGeom>
          <a:solidFill>
            <a:srgbClr val="FFDDF0"/>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GB" sz="2133" dirty="0">
                <a:solidFill>
                  <a:srgbClr val="E6007E"/>
                </a:solidFill>
                <a:latin typeface="Open Sans"/>
              </a:rPr>
              <a:t>WHO TO </a:t>
            </a:r>
          </a:p>
          <a:p>
            <a:pPr defTabSz="914377">
              <a:defRPr/>
            </a:pPr>
            <a:r>
              <a:rPr lang="en-GB" sz="2133" dirty="0">
                <a:solidFill>
                  <a:srgbClr val="E6007E"/>
                </a:solidFill>
                <a:latin typeface="Open Sans"/>
              </a:rPr>
              <a:t>CALL</a:t>
            </a:r>
          </a:p>
        </p:txBody>
      </p:sp>
      <p:sp>
        <p:nvSpPr>
          <p:cNvPr id="19" name="Rectangle: Rounded Corners 18">
            <a:extLst>
              <a:ext uri="{FF2B5EF4-FFF2-40B4-BE49-F238E27FC236}">
                <a16:creationId xmlns:a16="http://schemas.microsoft.com/office/drawing/2014/main" id="{19553102-A619-B8D6-4E17-E62B6E13EEA5}"/>
              </a:ext>
            </a:extLst>
          </p:cNvPr>
          <p:cNvSpPr/>
          <p:nvPr/>
        </p:nvSpPr>
        <p:spPr>
          <a:xfrm>
            <a:off x="1936750" y="4256169"/>
            <a:ext cx="7952503" cy="1690048"/>
          </a:xfrm>
          <a:prstGeom prst="roundRect">
            <a:avLst>
              <a:gd name="adj" fmla="val 16667"/>
            </a:avLst>
          </a:prstGeom>
          <a:solidFill>
            <a:schemeClr val="accent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GB" sz="2133" dirty="0">
                <a:solidFill>
                  <a:prstClr val="white"/>
                </a:solidFill>
                <a:latin typeface="Open Sans"/>
              </a:rPr>
              <a:t>Every incident is different, once the initial breach specialist is engaged they will guide you, through the process of incident response</a:t>
            </a:r>
          </a:p>
        </p:txBody>
      </p:sp>
      <p:sp>
        <p:nvSpPr>
          <p:cNvPr id="23" name="Oval 22">
            <a:extLst>
              <a:ext uri="{FF2B5EF4-FFF2-40B4-BE49-F238E27FC236}">
                <a16:creationId xmlns:a16="http://schemas.microsoft.com/office/drawing/2014/main" id="{7635819E-51E6-0EE1-053B-F2511EC46A54}"/>
              </a:ext>
            </a:extLst>
          </p:cNvPr>
          <p:cNvSpPr/>
          <p:nvPr/>
        </p:nvSpPr>
        <p:spPr>
          <a:xfrm>
            <a:off x="3417455" y="2120649"/>
            <a:ext cx="1685447" cy="145059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77">
              <a:defRPr/>
            </a:pPr>
            <a:r>
              <a:rPr lang="en-GB" sz="1600" dirty="0">
                <a:solidFill>
                  <a:prstClr val="white"/>
                </a:solidFill>
                <a:latin typeface="Open Sans"/>
              </a:rPr>
              <a:t>Data Breach Lawyer </a:t>
            </a:r>
            <a:br>
              <a:rPr lang="en-GB" sz="1600" dirty="0">
                <a:solidFill>
                  <a:prstClr val="white"/>
                </a:solidFill>
                <a:latin typeface="Open Sans"/>
              </a:rPr>
            </a:br>
            <a:r>
              <a:rPr lang="en-GB" sz="1333" dirty="0">
                <a:solidFill>
                  <a:prstClr val="white"/>
                </a:solidFill>
                <a:latin typeface="Open Sans"/>
              </a:rPr>
              <a:t>[To preserve legal privilege]</a:t>
            </a:r>
          </a:p>
        </p:txBody>
      </p:sp>
      <p:sp>
        <p:nvSpPr>
          <p:cNvPr id="24" name="Oval 23">
            <a:extLst>
              <a:ext uri="{FF2B5EF4-FFF2-40B4-BE49-F238E27FC236}">
                <a16:creationId xmlns:a16="http://schemas.microsoft.com/office/drawing/2014/main" id="{1FD59201-2873-84BC-0299-D226FA76B184}"/>
              </a:ext>
            </a:extLst>
          </p:cNvPr>
          <p:cNvSpPr/>
          <p:nvPr/>
        </p:nvSpPr>
        <p:spPr>
          <a:xfrm>
            <a:off x="5324209" y="2120648"/>
            <a:ext cx="1545459" cy="143042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77">
              <a:defRPr/>
            </a:pPr>
            <a:r>
              <a:rPr lang="en-GB" sz="1467" dirty="0">
                <a:solidFill>
                  <a:prstClr val="white"/>
                </a:solidFill>
                <a:latin typeface="Open Sans"/>
              </a:rPr>
              <a:t>Crisis </a:t>
            </a:r>
            <a:r>
              <a:rPr lang="en-GB" sz="1333" dirty="0">
                <a:solidFill>
                  <a:prstClr val="white"/>
                </a:solidFill>
                <a:latin typeface="Open Sans"/>
              </a:rPr>
              <a:t>Management</a:t>
            </a:r>
            <a:r>
              <a:rPr lang="en-GB" sz="1467" dirty="0">
                <a:solidFill>
                  <a:prstClr val="white"/>
                </a:solidFill>
                <a:latin typeface="Open Sans"/>
              </a:rPr>
              <a:t> Negotiator / IT Specialist</a:t>
            </a:r>
          </a:p>
        </p:txBody>
      </p:sp>
      <p:sp>
        <p:nvSpPr>
          <p:cNvPr id="25" name="Oval 24">
            <a:extLst>
              <a:ext uri="{FF2B5EF4-FFF2-40B4-BE49-F238E27FC236}">
                <a16:creationId xmlns:a16="http://schemas.microsoft.com/office/drawing/2014/main" id="{00865C70-C6FF-D64E-E8B7-DFB6A3F73911}"/>
              </a:ext>
            </a:extLst>
          </p:cNvPr>
          <p:cNvSpPr/>
          <p:nvPr/>
        </p:nvSpPr>
        <p:spPr>
          <a:xfrm>
            <a:off x="7043660" y="2120648"/>
            <a:ext cx="1438208" cy="143042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77">
              <a:defRPr/>
            </a:pPr>
            <a:r>
              <a:rPr lang="en-GB" sz="1600" dirty="0">
                <a:solidFill>
                  <a:prstClr val="white"/>
                </a:solidFill>
                <a:latin typeface="Open Sans"/>
              </a:rPr>
              <a:t>Forensics</a:t>
            </a:r>
          </a:p>
        </p:txBody>
      </p:sp>
      <p:sp>
        <p:nvSpPr>
          <p:cNvPr id="2" name="Isosceles Triangle 1">
            <a:extLst>
              <a:ext uri="{FF2B5EF4-FFF2-40B4-BE49-F238E27FC236}">
                <a16:creationId xmlns:a16="http://schemas.microsoft.com/office/drawing/2014/main" id="{34EC111A-0E84-C4EF-5E8C-851C46FB78D0}"/>
              </a:ext>
            </a:extLst>
          </p:cNvPr>
          <p:cNvSpPr/>
          <p:nvPr/>
        </p:nvSpPr>
        <p:spPr>
          <a:xfrm flipV="1">
            <a:off x="5680879" y="3766851"/>
            <a:ext cx="561701" cy="330976"/>
          </a:xfrm>
          <a:prstGeom prst="triangl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GB" sz="700">
              <a:solidFill>
                <a:prstClr val="white"/>
              </a:solidFill>
              <a:latin typeface="Open Sans"/>
            </a:endParaRPr>
          </a:p>
        </p:txBody>
      </p:sp>
    </p:spTree>
    <p:extLst>
      <p:ext uri="{BB962C8B-B14F-4D97-AF65-F5344CB8AC3E}">
        <p14:creationId xmlns:p14="http://schemas.microsoft.com/office/powerpoint/2010/main" val="1850168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0F4E052-4C8F-EC7E-1B01-4ABCC7F102E6}"/>
              </a:ext>
            </a:extLst>
          </p:cNvPr>
          <p:cNvSpPr>
            <a:spLocks noGrp="1"/>
          </p:cNvSpPr>
          <p:nvPr>
            <p:ph type="title"/>
          </p:nvPr>
        </p:nvSpPr>
        <p:spPr/>
        <p:txBody>
          <a:bodyPr/>
          <a:lstStyle/>
          <a:p>
            <a:r>
              <a:rPr lang="en-GB" dirty="0"/>
              <a:t>Remember… </a:t>
            </a:r>
          </a:p>
        </p:txBody>
      </p:sp>
      <p:sp>
        <p:nvSpPr>
          <p:cNvPr id="5" name="Content Placeholder 4">
            <a:extLst>
              <a:ext uri="{FF2B5EF4-FFF2-40B4-BE49-F238E27FC236}">
                <a16:creationId xmlns:a16="http://schemas.microsoft.com/office/drawing/2014/main" id="{474105A6-50CE-8FB0-7F98-D77D57C86C62}"/>
              </a:ext>
            </a:extLst>
          </p:cNvPr>
          <p:cNvSpPr>
            <a:spLocks noGrp="1"/>
          </p:cNvSpPr>
          <p:nvPr>
            <p:ph idx="1"/>
          </p:nvPr>
        </p:nvSpPr>
        <p:spPr>
          <a:xfrm>
            <a:off x="612081" y="1577110"/>
            <a:ext cx="10968567" cy="4129785"/>
          </a:xfrm>
          <a:prstGeom prst="rect">
            <a:avLst/>
          </a:prstGeom>
        </p:spPr>
        <p:txBody>
          <a:bodyPr wrap="square">
            <a:spAutoFit/>
          </a:bodyPr>
          <a:lstStyle/>
          <a:p>
            <a:r>
              <a:rPr lang="en-US" sz="2400" dirty="0">
                <a:solidFill>
                  <a:schemeClr val="tx2"/>
                </a:solidFill>
                <a:latin typeface="Open Sans  (body)"/>
                <a:ea typeface="Open Sans SemiBold" panose="020B0706030804020204" pitchFamily="34" charset="0"/>
                <a:cs typeface="Arial" panose="020B0604020202020204" pitchFamily="34" charset="0"/>
              </a:rPr>
              <a:t>You can still benefit from the services of the breach response panel, even if you doubt your cyber insurance policy will provide cover for the event</a:t>
            </a:r>
          </a:p>
          <a:p>
            <a:endParaRPr lang="en-US" sz="2400" dirty="0">
              <a:solidFill>
                <a:schemeClr val="tx2"/>
              </a:solidFill>
              <a:latin typeface="Open Sans  (body)"/>
              <a:ea typeface="Open Sans SemiBold" panose="020B0706030804020204" pitchFamily="34" charset="0"/>
              <a:cs typeface="Arial" panose="020B0604020202020204" pitchFamily="34" charset="0"/>
            </a:endParaRPr>
          </a:p>
          <a:p>
            <a:r>
              <a:rPr lang="en-US" sz="2400" dirty="0">
                <a:solidFill>
                  <a:schemeClr val="tx2"/>
                </a:solidFill>
                <a:latin typeface="Open Sans  (body)"/>
                <a:ea typeface="Open Sans SemiBold" panose="020B0706030804020204" pitchFamily="34" charset="0"/>
                <a:cs typeface="Arial" panose="020B0604020202020204" pitchFamily="34" charset="0"/>
              </a:rPr>
              <a:t>If the cyber event is covered by your cyber insurance policy, you must notify insurers. If not, you will be required to retrospectively obtain consent by insurers to hire the breach response experts</a:t>
            </a:r>
          </a:p>
          <a:p>
            <a:endParaRPr lang="en-US" sz="2400" dirty="0">
              <a:solidFill>
                <a:schemeClr val="tx2"/>
              </a:solidFill>
              <a:latin typeface="Open Sans  (body)"/>
              <a:ea typeface="Open Sans SemiBold" panose="020B0706030804020204" pitchFamily="34" charset="0"/>
              <a:cs typeface="Arial" panose="020B0604020202020204" pitchFamily="34" charset="0"/>
            </a:endParaRPr>
          </a:p>
          <a:p>
            <a:r>
              <a:rPr lang="en-US" sz="2400" dirty="0">
                <a:solidFill>
                  <a:schemeClr val="tx2"/>
                </a:solidFill>
                <a:latin typeface="Open Sans  (body)"/>
                <a:ea typeface="Open Sans SemiBold" panose="020B0706030804020204" pitchFamily="34" charset="0"/>
                <a:cs typeface="Arial" panose="020B0604020202020204" pitchFamily="34" charset="0"/>
              </a:rPr>
              <a:t>This consent will not be guaranteed</a:t>
            </a:r>
          </a:p>
        </p:txBody>
      </p:sp>
    </p:spTree>
    <p:extLst>
      <p:ext uri="{BB962C8B-B14F-4D97-AF65-F5344CB8AC3E}">
        <p14:creationId xmlns:p14="http://schemas.microsoft.com/office/powerpoint/2010/main" val="594831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ctrTitle"/>
          </p:nvPr>
        </p:nvSpPr>
        <p:spPr>
          <a:xfrm>
            <a:off x="456189" y="-13790"/>
            <a:ext cx="7343187" cy="1316567"/>
          </a:xfrm>
        </p:spPr>
        <p:txBody>
          <a:bodyPr/>
          <a:lstStyle/>
          <a:p>
            <a:pPr algn="l" eaLnBrk="1" hangingPunct="1">
              <a:defRPr/>
            </a:pPr>
            <a:r>
              <a:rPr lang="en-GB" dirty="0">
                <a:solidFill>
                  <a:schemeClr val="bg1"/>
                </a:solidFill>
                <a:ea typeface="ＭＳ Ｐゴシック" pitchFamily="34" charset="-128"/>
              </a:rPr>
              <a:t>Today’s session</a:t>
            </a:r>
          </a:p>
        </p:txBody>
      </p:sp>
      <p:sp>
        <p:nvSpPr>
          <p:cNvPr id="3075" name="Rectangle 5"/>
          <p:cNvSpPr>
            <a:spLocks noGrp="1" noChangeArrowheads="1"/>
          </p:cNvSpPr>
          <p:nvPr>
            <p:ph type="subTitle" idx="1"/>
          </p:nvPr>
        </p:nvSpPr>
        <p:spPr>
          <a:xfrm>
            <a:off x="631763" y="2180861"/>
            <a:ext cx="8824611" cy="3744416"/>
          </a:xfrm>
        </p:spPr>
        <p:txBody>
          <a:bodyPr/>
          <a:lstStyle/>
          <a:p>
            <a:pPr marL="380990" indent="-380990" algn="l">
              <a:buFont typeface="Arial" panose="020B0604020202020204" pitchFamily="34" charset="0"/>
              <a:buChar char="•"/>
            </a:pPr>
            <a:r>
              <a:rPr lang="en-GB" sz="3200" dirty="0">
                <a:solidFill>
                  <a:srgbClr val="262626"/>
                </a:solidFill>
                <a:ea typeface="ＭＳ Ｐゴシック" pitchFamily="34" charset="-128"/>
              </a:rPr>
              <a:t>Current risks</a:t>
            </a:r>
          </a:p>
          <a:p>
            <a:pPr marL="380990" indent="-380990" algn="l">
              <a:buFont typeface="Arial" panose="020B0604020202020204" pitchFamily="34" charset="0"/>
              <a:buChar char="•"/>
            </a:pPr>
            <a:r>
              <a:rPr lang="en-GB" sz="3200" dirty="0">
                <a:solidFill>
                  <a:srgbClr val="262626"/>
                </a:solidFill>
                <a:ea typeface="ＭＳ Ｐゴシック" pitchFamily="34" charset="-128"/>
              </a:rPr>
              <a:t>Information security and data protection</a:t>
            </a:r>
          </a:p>
          <a:p>
            <a:pPr marL="380990" indent="-380990" algn="l">
              <a:buFont typeface="Arial" panose="020B0604020202020204" pitchFamily="34" charset="0"/>
              <a:buChar char="•"/>
            </a:pPr>
            <a:r>
              <a:rPr lang="en-GB" sz="3200" dirty="0">
                <a:solidFill>
                  <a:srgbClr val="262626"/>
                </a:solidFill>
                <a:ea typeface="ＭＳ Ｐゴシック" pitchFamily="34" charset="-128"/>
              </a:rPr>
              <a:t>Cyber insurance </a:t>
            </a:r>
          </a:p>
          <a:p>
            <a:pPr marL="380990" indent="-380990" algn="l">
              <a:buFont typeface="Arial" panose="020B0604020202020204" pitchFamily="34" charset="0"/>
              <a:buChar char="•"/>
            </a:pPr>
            <a:r>
              <a:rPr lang="en-GB" sz="3200" dirty="0">
                <a:solidFill>
                  <a:srgbClr val="262626"/>
                </a:solidFill>
                <a:ea typeface="ＭＳ Ｐゴシック" pitchFamily="34" charset="-128"/>
              </a:rPr>
              <a:t>Current trends in reports</a:t>
            </a:r>
          </a:p>
          <a:p>
            <a:pPr marL="380990" indent="-380990" algn="l">
              <a:buFont typeface="Arial" panose="020B0604020202020204" pitchFamily="34" charset="0"/>
              <a:buChar char="•"/>
            </a:pPr>
            <a:r>
              <a:rPr lang="en-GB" sz="3200" dirty="0">
                <a:solidFill>
                  <a:srgbClr val="262626"/>
                </a:solidFill>
                <a:ea typeface="ＭＳ Ｐゴシック" pitchFamily="34" charset="-128"/>
              </a:rPr>
              <a:t>Resources from the NCSC</a:t>
            </a:r>
          </a:p>
          <a:p>
            <a:pPr marL="380990" indent="-380990" algn="l">
              <a:buFont typeface="Arial" panose="020B0604020202020204" pitchFamily="34" charset="0"/>
              <a:buChar char="•"/>
            </a:pPr>
            <a:r>
              <a:rPr lang="en-GB" sz="3200" dirty="0">
                <a:solidFill>
                  <a:srgbClr val="262626"/>
                </a:solidFill>
                <a:ea typeface="ＭＳ Ｐゴシック" pitchFamily="34" charset="-128"/>
              </a:rPr>
              <a:t>Summary and close</a:t>
            </a:r>
          </a:p>
          <a:p>
            <a:pPr marL="380990" indent="-380990" algn="l">
              <a:buFont typeface="Arial" panose="020B0604020202020204" pitchFamily="34" charset="0"/>
              <a:buChar char="•"/>
            </a:pPr>
            <a:endParaRPr lang="en-GB" sz="2400" dirty="0">
              <a:solidFill>
                <a:srgbClr val="262626"/>
              </a:solidFill>
              <a:ea typeface="ＭＳ Ｐゴシック" pitchFamily="34" charset="-128"/>
            </a:endParaRPr>
          </a:p>
          <a:p>
            <a:pPr marL="380990" indent="-380990" algn="l">
              <a:buFont typeface="Arial" panose="020B0604020202020204" pitchFamily="34" charset="0"/>
              <a:buChar char="•"/>
            </a:pPr>
            <a:endParaRPr lang="en-GB" sz="2400" dirty="0">
              <a:solidFill>
                <a:srgbClr val="262626"/>
              </a:solidFill>
              <a:ea typeface="ＭＳ Ｐゴシック" pitchFamily="34" charset="-128"/>
            </a:endParaRPr>
          </a:p>
        </p:txBody>
      </p:sp>
    </p:spTree>
    <p:extLst>
      <p:ext uri="{BB962C8B-B14F-4D97-AF65-F5344CB8AC3E}">
        <p14:creationId xmlns:p14="http://schemas.microsoft.com/office/powerpoint/2010/main" val="15890378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0F4E052-4C8F-EC7E-1B01-4ABCC7F102E6}"/>
              </a:ext>
            </a:extLst>
          </p:cNvPr>
          <p:cNvSpPr>
            <a:spLocks noGrp="1"/>
          </p:cNvSpPr>
          <p:nvPr>
            <p:ph type="title"/>
          </p:nvPr>
        </p:nvSpPr>
        <p:spPr>
          <a:xfrm>
            <a:off x="612079" y="440281"/>
            <a:ext cx="9760356" cy="492443"/>
          </a:xfrm>
        </p:spPr>
        <p:txBody>
          <a:bodyPr/>
          <a:lstStyle/>
          <a:p>
            <a:r>
              <a:rPr lang="en-GB" dirty="0"/>
              <a:t>If you want to work with a firm who isn’t approved?  </a:t>
            </a:r>
          </a:p>
        </p:txBody>
      </p:sp>
      <p:sp>
        <p:nvSpPr>
          <p:cNvPr id="5" name="Content Placeholder 4">
            <a:extLst>
              <a:ext uri="{FF2B5EF4-FFF2-40B4-BE49-F238E27FC236}">
                <a16:creationId xmlns:a16="http://schemas.microsoft.com/office/drawing/2014/main" id="{474105A6-50CE-8FB0-7F98-D77D57C86C62}"/>
              </a:ext>
            </a:extLst>
          </p:cNvPr>
          <p:cNvSpPr>
            <a:spLocks noGrp="1"/>
          </p:cNvSpPr>
          <p:nvPr>
            <p:ph idx="1"/>
          </p:nvPr>
        </p:nvSpPr>
        <p:spPr>
          <a:xfrm>
            <a:off x="612081" y="1577110"/>
            <a:ext cx="10968567" cy="2446439"/>
          </a:xfrm>
          <a:prstGeom prst="rect">
            <a:avLst/>
          </a:prstGeom>
        </p:spPr>
        <p:txBody>
          <a:bodyPr wrap="square">
            <a:spAutoFit/>
          </a:bodyPr>
          <a:lstStyle/>
          <a:p>
            <a:r>
              <a:rPr lang="en-US" sz="2133" dirty="0">
                <a:solidFill>
                  <a:schemeClr val="tx2"/>
                </a:solidFill>
                <a:latin typeface="Open Sans  (body)"/>
                <a:ea typeface="Open Sans SemiBold" panose="020B0706030804020204" pitchFamily="34" charset="0"/>
                <a:cs typeface="Arial" panose="020B0604020202020204" pitchFamily="34" charset="0"/>
              </a:rPr>
              <a:t>Your insurer may consider adding your choice of vendor to the panel at your request. Prior approval can ensure fair pricing for vendor services, as opposed to emergency rates</a:t>
            </a:r>
          </a:p>
          <a:p>
            <a:endParaRPr lang="en-US" sz="1067" dirty="0">
              <a:solidFill>
                <a:schemeClr val="tx2"/>
              </a:solidFill>
              <a:latin typeface="Open Sans  (body)"/>
              <a:ea typeface="Open Sans SemiBold" panose="020B0706030804020204" pitchFamily="34" charset="0"/>
              <a:cs typeface="Arial" panose="020B0604020202020204" pitchFamily="34" charset="0"/>
            </a:endParaRPr>
          </a:p>
          <a:p>
            <a:r>
              <a:rPr lang="en-US" sz="2133" dirty="0">
                <a:solidFill>
                  <a:schemeClr val="tx2"/>
                </a:solidFill>
                <a:latin typeface="Open Sans  (body)"/>
                <a:ea typeface="Open Sans SemiBold" panose="020B0706030804020204" pitchFamily="34" charset="0"/>
                <a:cs typeface="Arial" panose="020B0604020202020204" pitchFamily="34" charset="0"/>
              </a:rPr>
              <a:t>Provide biographies, showing the requisite skill and experience, as well as the rates they charge showing they are reasonable.</a:t>
            </a:r>
            <a:endParaRPr lang="en-GB" sz="2133" dirty="0">
              <a:solidFill>
                <a:schemeClr val="tx2"/>
              </a:solidFill>
              <a:latin typeface="Open Sans  (body)"/>
              <a:ea typeface="Open Sans SemiBold" panose="020B0706030804020204" pitchFamily="34" charset="0"/>
              <a:cs typeface="Arial" panose="020B0604020202020204" pitchFamily="34" charset="0"/>
            </a:endParaRPr>
          </a:p>
        </p:txBody>
      </p:sp>
    </p:spTree>
    <p:extLst>
      <p:ext uri="{BB962C8B-B14F-4D97-AF65-F5344CB8AC3E}">
        <p14:creationId xmlns:p14="http://schemas.microsoft.com/office/powerpoint/2010/main" val="2218457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YND debuts in the Global CyberTech100 for 2020 | Financial IT">
            <a:extLst>
              <a:ext uri="{FF2B5EF4-FFF2-40B4-BE49-F238E27FC236}">
                <a16:creationId xmlns:a16="http://schemas.microsoft.com/office/drawing/2014/main" id="{03F931E3-C80F-6C34-2003-47AED358264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7693" y="4868731"/>
            <a:ext cx="1612103" cy="161210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RM Intelligence and Risk Consulting Ltd | Crest">
            <a:extLst>
              <a:ext uri="{FF2B5EF4-FFF2-40B4-BE49-F238E27FC236}">
                <a16:creationId xmlns:a16="http://schemas.microsoft.com/office/drawing/2014/main" id="{04374DAD-8CB9-2F63-3E4E-554986D024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8156" y="5152555"/>
            <a:ext cx="1854064" cy="104445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451329" y="266860"/>
            <a:ext cx="8769944" cy="1149289"/>
          </a:xfrm>
        </p:spPr>
        <p:txBody>
          <a:bodyPr/>
          <a:lstStyle/>
          <a:p>
            <a:r>
              <a:rPr lang="en-US" dirty="0"/>
              <a:t>Risk Management Partners</a:t>
            </a:r>
            <a:br>
              <a:rPr lang="en-US" dirty="0"/>
            </a:br>
            <a:br>
              <a:rPr lang="en-US" sz="667" dirty="0"/>
            </a:br>
            <a:br>
              <a:rPr lang="en-US" sz="667" dirty="0"/>
            </a:br>
            <a:r>
              <a:rPr lang="en-GB" sz="1467" b="1" cap="all" dirty="0">
                <a:solidFill>
                  <a:schemeClr val="tx2"/>
                </a:solidFill>
                <a:latin typeface="+mn-lt"/>
                <a:ea typeface="+mn-ea"/>
                <a:cs typeface="+mn-cs"/>
              </a:rPr>
              <a:t>How can you best manage your cyber risk?</a:t>
            </a:r>
            <a:br>
              <a:rPr lang="en-GB" sz="1467" b="1" cap="all" dirty="0">
                <a:solidFill>
                  <a:schemeClr val="tx2"/>
                </a:solidFill>
                <a:latin typeface="+mn-lt"/>
                <a:ea typeface="+mn-ea"/>
                <a:cs typeface="+mn-cs"/>
              </a:rPr>
            </a:br>
            <a:endParaRPr lang="en-US" sz="1467" b="1" cap="all" dirty="0">
              <a:solidFill>
                <a:schemeClr val="tx2"/>
              </a:solidFill>
              <a:latin typeface="+mn-lt"/>
              <a:ea typeface="+mn-ea"/>
              <a:cs typeface="+mn-cs"/>
            </a:endParaRPr>
          </a:p>
        </p:txBody>
      </p:sp>
      <p:pic>
        <p:nvPicPr>
          <p:cNvPr id="7" name="Picture 6">
            <a:extLst>
              <a:ext uri="{FF2B5EF4-FFF2-40B4-BE49-F238E27FC236}">
                <a16:creationId xmlns:a16="http://schemas.microsoft.com/office/drawing/2014/main" id="{EDD3474A-F671-9D7D-844C-6F9262D405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47003" y="5320091"/>
            <a:ext cx="2315955" cy="783564"/>
          </a:xfrm>
          <a:prstGeom prst="rect">
            <a:avLst/>
          </a:prstGeom>
        </p:spPr>
      </p:pic>
      <p:pic>
        <p:nvPicPr>
          <p:cNvPr id="8" name="Picture 7">
            <a:extLst>
              <a:ext uri="{FF2B5EF4-FFF2-40B4-BE49-F238E27FC236}">
                <a16:creationId xmlns:a16="http://schemas.microsoft.com/office/drawing/2014/main" id="{DBDADE59-BE70-C7B6-E588-F531A8200B9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06164" y="5500852"/>
            <a:ext cx="1854064" cy="347861"/>
          </a:xfrm>
          <a:prstGeom prst="rect">
            <a:avLst/>
          </a:prstGeom>
        </p:spPr>
      </p:pic>
      <p:sp>
        <p:nvSpPr>
          <p:cNvPr id="9" name="TextBox 8">
            <a:extLst>
              <a:ext uri="{FF2B5EF4-FFF2-40B4-BE49-F238E27FC236}">
                <a16:creationId xmlns:a16="http://schemas.microsoft.com/office/drawing/2014/main" id="{3D30DDF5-C9B6-0917-995C-B112C0FD4CD3}"/>
              </a:ext>
            </a:extLst>
          </p:cNvPr>
          <p:cNvSpPr txBox="1"/>
          <p:nvPr/>
        </p:nvSpPr>
        <p:spPr>
          <a:xfrm>
            <a:off x="477125" y="1717223"/>
            <a:ext cx="11814220" cy="3661965"/>
          </a:xfrm>
          <a:prstGeom prst="rect">
            <a:avLst/>
          </a:prstGeom>
          <a:noFill/>
        </p:spPr>
        <p:txBody>
          <a:bodyPr wrap="square">
            <a:spAutoFit/>
          </a:bodyPr>
          <a:lstStyle/>
          <a:p>
            <a:pPr defTabSz="914377">
              <a:defRPr/>
            </a:pPr>
            <a:r>
              <a:rPr lang="en-US" sz="2133" dirty="0">
                <a:solidFill>
                  <a:prstClr val="black"/>
                </a:solidFill>
                <a:latin typeface="Open Sans"/>
                <a:ea typeface="ＭＳ Ｐゴシック" pitchFamily="34" charset="-128"/>
              </a:rPr>
              <a:t>Paragon choses 4 partners to evaluate our clients’ security profile and provide risk management services.</a:t>
            </a:r>
          </a:p>
          <a:p>
            <a:pPr defTabSz="914377">
              <a:defRPr/>
            </a:pPr>
            <a:endParaRPr lang="en-US" sz="2133" dirty="0">
              <a:solidFill>
                <a:prstClr val="black"/>
              </a:solidFill>
              <a:latin typeface="Open Sans"/>
              <a:ea typeface="ＭＳ Ｐゴシック" pitchFamily="34" charset="-128"/>
            </a:endParaRPr>
          </a:p>
          <a:p>
            <a:pPr marL="380990" indent="-380990" defTabSz="914377">
              <a:buFont typeface="Arial" panose="020B0604020202020204" pitchFamily="34" charset="0"/>
              <a:buChar char="•"/>
              <a:defRPr/>
            </a:pPr>
            <a:r>
              <a:rPr lang="en-US" sz="2133" dirty="0">
                <a:solidFill>
                  <a:prstClr val="black"/>
                </a:solidFill>
                <a:latin typeface="Open Sans"/>
                <a:ea typeface="ＭＳ Ｐゴシック" pitchFamily="34" charset="-128"/>
              </a:rPr>
              <a:t>KYND – Perimeter scanning and external facing security audit, and phishing training tool</a:t>
            </a:r>
          </a:p>
          <a:p>
            <a:pPr marL="380990" indent="-380990" defTabSz="914377">
              <a:buFont typeface="Arial" panose="020B0604020202020204" pitchFamily="34" charset="0"/>
              <a:buChar char="•"/>
              <a:defRPr/>
            </a:pPr>
            <a:endParaRPr lang="en-US" sz="2133" dirty="0">
              <a:solidFill>
                <a:prstClr val="black"/>
              </a:solidFill>
              <a:latin typeface="Open Sans"/>
              <a:ea typeface="ＭＳ Ｐゴシック" pitchFamily="34" charset="-128"/>
            </a:endParaRPr>
          </a:p>
          <a:p>
            <a:pPr marL="380990" indent="-380990" defTabSz="914377">
              <a:buFont typeface="Arial" panose="020B0604020202020204" pitchFamily="34" charset="0"/>
              <a:buChar char="•"/>
              <a:defRPr/>
            </a:pPr>
            <a:r>
              <a:rPr lang="en-US" sz="2133" dirty="0" err="1">
                <a:solidFill>
                  <a:prstClr val="black"/>
                </a:solidFill>
                <a:latin typeface="Open Sans"/>
                <a:ea typeface="ＭＳ Ｐゴシック" pitchFamily="34" charset="-128"/>
              </a:rPr>
              <a:t>CyberCube</a:t>
            </a:r>
            <a:r>
              <a:rPr lang="en-US" sz="2133" dirty="0">
                <a:solidFill>
                  <a:prstClr val="black"/>
                </a:solidFill>
                <a:latin typeface="Open Sans"/>
                <a:ea typeface="ＭＳ Ｐゴシック" pitchFamily="34" charset="-128"/>
              </a:rPr>
              <a:t> – Limit and threat modelling analytics</a:t>
            </a:r>
          </a:p>
          <a:p>
            <a:pPr marL="380990" indent="-380990" defTabSz="914377">
              <a:buFont typeface="Arial" panose="020B0604020202020204" pitchFamily="34" charset="0"/>
              <a:buChar char="•"/>
              <a:defRPr/>
            </a:pPr>
            <a:endParaRPr lang="en-US" sz="2133" dirty="0">
              <a:solidFill>
                <a:prstClr val="black"/>
              </a:solidFill>
              <a:latin typeface="Open Sans"/>
              <a:ea typeface="ＭＳ Ｐゴシック" pitchFamily="34" charset="-128"/>
            </a:endParaRPr>
          </a:p>
          <a:p>
            <a:pPr marL="380990" indent="-380990" defTabSz="914377">
              <a:buFont typeface="Arial" panose="020B0604020202020204" pitchFamily="34" charset="0"/>
              <a:buChar char="•"/>
              <a:defRPr/>
            </a:pPr>
            <a:r>
              <a:rPr lang="en-US" sz="2133" dirty="0" err="1">
                <a:solidFill>
                  <a:prstClr val="black"/>
                </a:solidFill>
                <a:latin typeface="Open Sans"/>
                <a:ea typeface="ＭＳ Ｐゴシック" pitchFamily="34" charset="-128"/>
              </a:rPr>
              <a:t>BitSight</a:t>
            </a:r>
            <a:r>
              <a:rPr lang="en-US" sz="2133" dirty="0">
                <a:solidFill>
                  <a:prstClr val="black"/>
                </a:solidFill>
                <a:latin typeface="Open Sans"/>
                <a:ea typeface="ＭＳ Ｐゴシック" pitchFamily="34" charset="-128"/>
              </a:rPr>
              <a:t> – Third party vendor security monitoring tool </a:t>
            </a:r>
          </a:p>
          <a:p>
            <a:pPr marL="380990" indent="-380990" defTabSz="914377">
              <a:buFont typeface="Arial" panose="020B0604020202020204" pitchFamily="34" charset="0"/>
              <a:buChar char="•"/>
              <a:defRPr/>
            </a:pPr>
            <a:endParaRPr lang="en-US" sz="2133" dirty="0">
              <a:solidFill>
                <a:prstClr val="black"/>
              </a:solidFill>
              <a:latin typeface="Open Sans"/>
              <a:ea typeface="ＭＳ Ｐゴシック" pitchFamily="34" charset="-128"/>
            </a:endParaRPr>
          </a:p>
          <a:p>
            <a:pPr marL="380990" indent="-380990" defTabSz="914377">
              <a:buFont typeface="Arial" panose="020B0604020202020204" pitchFamily="34" charset="0"/>
              <a:buChar char="•"/>
              <a:defRPr/>
            </a:pPr>
            <a:r>
              <a:rPr lang="en-US" sz="2133" dirty="0">
                <a:solidFill>
                  <a:prstClr val="black"/>
                </a:solidFill>
                <a:latin typeface="Open Sans"/>
                <a:ea typeface="ＭＳ Ｐゴシック" pitchFamily="34" charset="-128"/>
              </a:rPr>
              <a:t>S-RM – IT Consultancy</a:t>
            </a:r>
          </a:p>
          <a:p>
            <a:pPr defTabSz="914377">
              <a:defRPr/>
            </a:pPr>
            <a:endParaRPr lang="en-US" sz="1867" dirty="0">
              <a:solidFill>
                <a:prstClr val="black"/>
              </a:solidFill>
              <a:latin typeface="Open Sans"/>
              <a:ea typeface="ＭＳ Ｐゴシック" pitchFamily="34" charset="-128"/>
            </a:endParaRPr>
          </a:p>
        </p:txBody>
      </p:sp>
    </p:spTree>
    <p:extLst>
      <p:ext uri="{BB962C8B-B14F-4D97-AF65-F5344CB8AC3E}">
        <p14:creationId xmlns:p14="http://schemas.microsoft.com/office/powerpoint/2010/main" val="3757868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CB4B3-F396-B53D-B75E-B136E388A426}"/>
              </a:ext>
            </a:extLst>
          </p:cNvPr>
          <p:cNvSpPr>
            <a:spLocks noGrp="1"/>
          </p:cNvSpPr>
          <p:nvPr>
            <p:ph type="title"/>
          </p:nvPr>
        </p:nvSpPr>
        <p:spPr>
          <a:xfrm>
            <a:off x="334433" y="260351"/>
            <a:ext cx="8353855" cy="960404"/>
          </a:xfrm>
        </p:spPr>
        <p:txBody>
          <a:bodyPr wrap="square" anchor="ctr">
            <a:normAutofit/>
          </a:bodyPr>
          <a:lstStyle/>
          <a:p>
            <a:pPr>
              <a:lnSpc>
                <a:spcPct val="90000"/>
              </a:lnSpc>
            </a:pPr>
            <a:r>
              <a:rPr lang="en-GB" sz="3600" dirty="0"/>
              <a:t>Current trends: Client losses 2021/22</a:t>
            </a:r>
          </a:p>
        </p:txBody>
      </p:sp>
      <p:graphicFrame>
        <p:nvGraphicFramePr>
          <p:cNvPr id="9" name="Content Placeholder 13">
            <a:extLst>
              <a:ext uri="{FF2B5EF4-FFF2-40B4-BE49-F238E27FC236}">
                <a16:creationId xmlns:a16="http://schemas.microsoft.com/office/drawing/2014/main" id="{7ADB9D95-A027-082C-EFA8-921CCE7F107B}"/>
              </a:ext>
            </a:extLst>
          </p:cNvPr>
          <p:cNvGraphicFramePr>
            <a:graphicFrameLocks/>
          </p:cNvGraphicFramePr>
          <p:nvPr/>
        </p:nvGraphicFramePr>
        <p:xfrm>
          <a:off x="911424" y="1604799"/>
          <a:ext cx="9889099" cy="451250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520909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CB4B3-F396-B53D-B75E-B136E388A426}"/>
              </a:ext>
            </a:extLst>
          </p:cNvPr>
          <p:cNvSpPr>
            <a:spLocks noGrp="1"/>
          </p:cNvSpPr>
          <p:nvPr>
            <p:ph type="title"/>
          </p:nvPr>
        </p:nvSpPr>
        <p:spPr>
          <a:xfrm>
            <a:off x="334433" y="260351"/>
            <a:ext cx="8353855" cy="960404"/>
          </a:xfrm>
        </p:spPr>
        <p:txBody>
          <a:bodyPr wrap="square" anchor="ctr">
            <a:normAutofit/>
          </a:bodyPr>
          <a:lstStyle/>
          <a:p>
            <a:pPr>
              <a:lnSpc>
                <a:spcPct val="90000"/>
              </a:lnSpc>
            </a:pPr>
            <a:r>
              <a:rPr lang="en-GB" sz="3600" dirty="0"/>
              <a:t>Current trends: Client losses 2021/22</a:t>
            </a:r>
          </a:p>
        </p:txBody>
      </p:sp>
      <p:pic>
        <p:nvPicPr>
          <p:cNvPr id="15" name="Content Placeholder 14" descr="House with solid fill">
            <a:extLst>
              <a:ext uri="{FF2B5EF4-FFF2-40B4-BE49-F238E27FC236}">
                <a16:creationId xmlns:a16="http://schemas.microsoft.com/office/drawing/2014/main" id="{64C987A9-94AC-5B63-8489-DC3B890B9648}"/>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2921" y="1846620"/>
            <a:ext cx="1219200" cy="1219200"/>
          </a:xfrm>
        </p:spPr>
      </p:pic>
      <p:sp>
        <p:nvSpPr>
          <p:cNvPr id="16" name="TextBox 15">
            <a:extLst>
              <a:ext uri="{FF2B5EF4-FFF2-40B4-BE49-F238E27FC236}">
                <a16:creationId xmlns:a16="http://schemas.microsoft.com/office/drawing/2014/main" id="{F7CFDE8A-09AF-B31B-4DDC-50113CFAD9BB}"/>
              </a:ext>
            </a:extLst>
          </p:cNvPr>
          <p:cNvSpPr txBox="1"/>
          <p:nvPr/>
        </p:nvSpPr>
        <p:spPr>
          <a:xfrm>
            <a:off x="2447595" y="2180862"/>
            <a:ext cx="6720747" cy="584775"/>
          </a:xfrm>
          <a:prstGeom prst="rect">
            <a:avLst/>
          </a:prstGeom>
          <a:noFill/>
        </p:spPr>
        <p:txBody>
          <a:bodyPr wrap="square" rtlCol="0">
            <a:spAutoFit/>
          </a:bodyPr>
          <a:lstStyle/>
          <a:p>
            <a:pPr defTabSz="1219170" fontAlgn="base">
              <a:spcBef>
                <a:spcPct val="0"/>
              </a:spcBef>
              <a:spcAft>
                <a:spcPct val="0"/>
              </a:spcAft>
              <a:defRPr/>
            </a:pPr>
            <a:r>
              <a:rPr lang="en-GB" sz="3200" dirty="0">
                <a:solidFill>
                  <a:srgbClr val="9E1B34"/>
                </a:solidFill>
                <a:latin typeface="Arial" charset="0"/>
                <a:ea typeface="ＭＳ Ｐゴシック" pitchFamily="34" charset="-128"/>
              </a:rPr>
              <a:t>78%</a:t>
            </a:r>
            <a:r>
              <a:rPr lang="en-GB" sz="3200" dirty="0">
                <a:solidFill>
                  <a:srgbClr val="000000"/>
                </a:solidFill>
                <a:latin typeface="Arial" charset="0"/>
                <a:ea typeface="ＭＳ Ｐゴシック" pitchFamily="34" charset="-128"/>
              </a:rPr>
              <a:t> via conveyancing </a:t>
            </a:r>
          </a:p>
        </p:txBody>
      </p:sp>
      <p:pic>
        <p:nvPicPr>
          <p:cNvPr id="18" name="Graphic 17" descr="Email with solid fill">
            <a:extLst>
              <a:ext uri="{FF2B5EF4-FFF2-40B4-BE49-F238E27FC236}">
                <a16:creationId xmlns:a16="http://schemas.microsoft.com/office/drawing/2014/main" id="{9C34A03C-D064-BA82-F194-D68D624CA4A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85103" y="3468124"/>
            <a:ext cx="1219200" cy="1219200"/>
          </a:xfrm>
          <a:prstGeom prst="rect">
            <a:avLst/>
          </a:prstGeom>
        </p:spPr>
      </p:pic>
      <p:sp>
        <p:nvSpPr>
          <p:cNvPr id="19" name="TextBox 18">
            <a:extLst>
              <a:ext uri="{FF2B5EF4-FFF2-40B4-BE49-F238E27FC236}">
                <a16:creationId xmlns:a16="http://schemas.microsoft.com/office/drawing/2014/main" id="{EAE43873-8449-75DC-04A5-0783D2E838FB}"/>
              </a:ext>
            </a:extLst>
          </p:cNvPr>
          <p:cNvSpPr txBox="1"/>
          <p:nvPr/>
        </p:nvSpPr>
        <p:spPr>
          <a:xfrm>
            <a:off x="2466648" y="3757397"/>
            <a:ext cx="7181747" cy="584775"/>
          </a:xfrm>
          <a:prstGeom prst="rect">
            <a:avLst/>
          </a:prstGeom>
          <a:noFill/>
        </p:spPr>
        <p:txBody>
          <a:bodyPr wrap="square" rtlCol="0">
            <a:spAutoFit/>
          </a:bodyPr>
          <a:lstStyle/>
          <a:p>
            <a:pPr defTabSz="1219170" fontAlgn="base">
              <a:spcBef>
                <a:spcPct val="0"/>
              </a:spcBef>
              <a:spcAft>
                <a:spcPct val="0"/>
              </a:spcAft>
              <a:defRPr/>
            </a:pPr>
            <a:r>
              <a:rPr lang="en-GB" sz="3200" dirty="0">
                <a:solidFill>
                  <a:srgbClr val="9E1B34"/>
                </a:solidFill>
                <a:latin typeface="Arial" charset="0"/>
                <a:ea typeface="ＭＳ Ｐゴシック" pitchFamily="34" charset="-128"/>
              </a:rPr>
              <a:t>98%</a:t>
            </a:r>
            <a:r>
              <a:rPr lang="en-GB" sz="3200" dirty="0">
                <a:solidFill>
                  <a:srgbClr val="000000"/>
                </a:solidFill>
                <a:latin typeface="Arial" charset="0"/>
                <a:ea typeface="ＭＳ Ｐゴシック" pitchFamily="34" charset="-128"/>
              </a:rPr>
              <a:t> via email modification fraud</a:t>
            </a:r>
          </a:p>
        </p:txBody>
      </p:sp>
      <p:pic>
        <p:nvPicPr>
          <p:cNvPr id="21" name="Graphic 20" descr="Call center with solid fill">
            <a:extLst>
              <a:ext uri="{FF2B5EF4-FFF2-40B4-BE49-F238E27FC236}">
                <a16:creationId xmlns:a16="http://schemas.microsoft.com/office/drawing/2014/main" id="{7683D016-BE3D-4E36-7DEB-E185F401D28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85103" y="4887956"/>
            <a:ext cx="1219200" cy="1219200"/>
          </a:xfrm>
          <a:prstGeom prst="rect">
            <a:avLst/>
          </a:prstGeom>
        </p:spPr>
      </p:pic>
      <p:sp>
        <p:nvSpPr>
          <p:cNvPr id="22" name="TextBox 21">
            <a:extLst>
              <a:ext uri="{FF2B5EF4-FFF2-40B4-BE49-F238E27FC236}">
                <a16:creationId xmlns:a16="http://schemas.microsoft.com/office/drawing/2014/main" id="{C4267772-8494-7C41-A337-4C906844E118}"/>
              </a:ext>
            </a:extLst>
          </p:cNvPr>
          <p:cNvSpPr txBox="1"/>
          <p:nvPr/>
        </p:nvSpPr>
        <p:spPr>
          <a:xfrm>
            <a:off x="2466648" y="5189780"/>
            <a:ext cx="7373768" cy="584775"/>
          </a:xfrm>
          <a:prstGeom prst="rect">
            <a:avLst/>
          </a:prstGeom>
          <a:noFill/>
        </p:spPr>
        <p:txBody>
          <a:bodyPr wrap="square" rtlCol="0">
            <a:spAutoFit/>
          </a:bodyPr>
          <a:lstStyle/>
          <a:p>
            <a:pPr defTabSz="1219170" fontAlgn="base">
              <a:spcBef>
                <a:spcPct val="0"/>
              </a:spcBef>
              <a:spcAft>
                <a:spcPct val="0"/>
              </a:spcAft>
              <a:defRPr/>
            </a:pPr>
            <a:r>
              <a:rPr lang="en-GB" sz="3200" dirty="0">
                <a:solidFill>
                  <a:srgbClr val="9E1B34"/>
                </a:solidFill>
                <a:latin typeface="Arial" charset="0"/>
                <a:ea typeface="ＭＳ Ｐゴシック" pitchFamily="34" charset="-128"/>
              </a:rPr>
              <a:t>9</a:t>
            </a:r>
            <a:r>
              <a:rPr lang="en-GB" sz="3200" dirty="0">
                <a:solidFill>
                  <a:srgbClr val="000000"/>
                </a:solidFill>
                <a:latin typeface="Arial" charset="0"/>
                <a:ea typeface="ＭＳ Ｐゴシック" pitchFamily="34" charset="-128"/>
              </a:rPr>
              <a:t> reports client losses up to Q3 2022</a:t>
            </a:r>
          </a:p>
        </p:txBody>
      </p:sp>
    </p:spTree>
    <p:extLst>
      <p:ext uri="{BB962C8B-B14F-4D97-AF65-F5344CB8AC3E}">
        <p14:creationId xmlns:p14="http://schemas.microsoft.com/office/powerpoint/2010/main" val="22021533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F9F9E-EB77-7E19-A4ED-679E400706EF}"/>
              </a:ext>
            </a:extLst>
          </p:cNvPr>
          <p:cNvSpPr>
            <a:spLocks noGrp="1"/>
          </p:cNvSpPr>
          <p:nvPr>
            <p:ph type="title"/>
          </p:nvPr>
        </p:nvSpPr>
        <p:spPr>
          <a:xfrm>
            <a:off x="239349" y="164637"/>
            <a:ext cx="9313035" cy="1056119"/>
          </a:xfrm>
        </p:spPr>
        <p:txBody>
          <a:bodyPr/>
          <a:lstStyle/>
          <a:p>
            <a:br>
              <a:rPr lang="en-GB" dirty="0"/>
            </a:br>
            <a:br>
              <a:rPr lang="en-GB" dirty="0"/>
            </a:br>
            <a:r>
              <a:rPr lang="en-GB" dirty="0"/>
              <a:t>Reporting an email modification fraud </a:t>
            </a:r>
            <a:br>
              <a:rPr lang="en-GB" dirty="0"/>
            </a:br>
            <a:br>
              <a:rPr lang="en-GB" sz="3200" dirty="0">
                <a:solidFill>
                  <a:schemeClr val="tx2"/>
                </a:solidFill>
              </a:rPr>
            </a:br>
            <a:r>
              <a:rPr lang="en-GB" dirty="0">
                <a:solidFill>
                  <a:schemeClr val="tx1"/>
                </a:solidFill>
              </a:rPr>
              <a:t>  </a:t>
            </a:r>
            <a:endParaRPr lang="en-GB" dirty="0">
              <a:solidFill>
                <a:schemeClr val="tx2"/>
              </a:solidFill>
            </a:endParaRPr>
          </a:p>
        </p:txBody>
      </p:sp>
      <p:pic>
        <p:nvPicPr>
          <p:cNvPr id="10" name="Content Placeholder 9" descr="Diagram&#10;&#10;Description automatically generated">
            <a:extLst>
              <a:ext uri="{FF2B5EF4-FFF2-40B4-BE49-F238E27FC236}">
                <a16:creationId xmlns:a16="http://schemas.microsoft.com/office/drawing/2014/main" id="{79A34B00-E4AB-7ACC-D75A-D492E9228B55}"/>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960097" y="1749428"/>
            <a:ext cx="4913359" cy="4071769"/>
          </a:xfrm>
        </p:spPr>
      </p:pic>
      <p:sp>
        <p:nvSpPr>
          <p:cNvPr id="12" name="TextBox 11">
            <a:extLst>
              <a:ext uri="{FF2B5EF4-FFF2-40B4-BE49-F238E27FC236}">
                <a16:creationId xmlns:a16="http://schemas.microsoft.com/office/drawing/2014/main" id="{28290B5E-A858-EC5C-2853-B92F6CC24600}"/>
              </a:ext>
            </a:extLst>
          </p:cNvPr>
          <p:cNvSpPr txBox="1"/>
          <p:nvPr/>
        </p:nvSpPr>
        <p:spPr>
          <a:xfrm>
            <a:off x="10608501" y="6693363"/>
            <a:ext cx="1583499" cy="256545"/>
          </a:xfrm>
          <a:prstGeom prst="rect">
            <a:avLst/>
          </a:prstGeom>
          <a:noFill/>
        </p:spPr>
        <p:txBody>
          <a:bodyPr wrap="square">
            <a:spAutoFit/>
          </a:bodyPr>
          <a:lstStyle/>
          <a:p>
            <a:pPr algn="ctr" defTabSz="1219170" fontAlgn="base">
              <a:spcBef>
                <a:spcPct val="0"/>
              </a:spcBef>
              <a:spcAft>
                <a:spcPct val="0"/>
              </a:spcAft>
              <a:defRPr/>
            </a:pPr>
            <a:r>
              <a:rPr lang="en-GB" sz="1067" dirty="0">
                <a:solidFill>
                  <a:srgbClr val="374957"/>
                </a:solidFill>
                <a:latin typeface="Proxima Nova"/>
                <a:ea typeface="ＭＳ Ｐゴシック" pitchFamily="34" charset="-128"/>
              </a:rPr>
              <a:t>image: Freepik.com</a:t>
            </a:r>
            <a:endParaRPr lang="en-GB" sz="3200" dirty="0">
              <a:solidFill>
                <a:srgbClr val="000000"/>
              </a:solidFill>
              <a:latin typeface="Arial" charset="0"/>
              <a:ea typeface="ＭＳ Ｐゴシック" pitchFamily="34" charset="-128"/>
            </a:endParaRPr>
          </a:p>
        </p:txBody>
      </p:sp>
      <p:grpSp>
        <p:nvGrpSpPr>
          <p:cNvPr id="11" name="Group 10">
            <a:extLst>
              <a:ext uri="{FF2B5EF4-FFF2-40B4-BE49-F238E27FC236}">
                <a16:creationId xmlns:a16="http://schemas.microsoft.com/office/drawing/2014/main" id="{B6BA919D-F2DE-40A2-FC63-9D0F5AAA967C}"/>
              </a:ext>
            </a:extLst>
          </p:cNvPr>
          <p:cNvGrpSpPr/>
          <p:nvPr/>
        </p:nvGrpSpPr>
        <p:grpSpPr>
          <a:xfrm>
            <a:off x="1006996" y="2566113"/>
            <a:ext cx="5168201" cy="1219200"/>
            <a:chOff x="603956" y="2381782"/>
            <a:chExt cx="3876151" cy="914400"/>
          </a:xfrm>
        </p:grpSpPr>
        <p:sp>
          <p:nvSpPr>
            <p:cNvPr id="4" name="TextBox 3">
              <a:extLst>
                <a:ext uri="{FF2B5EF4-FFF2-40B4-BE49-F238E27FC236}">
                  <a16:creationId xmlns:a16="http://schemas.microsoft.com/office/drawing/2014/main" id="{524C510B-9E1F-8265-0B18-2D05D19BBA42}"/>
                </a:ext>
              </a:extLst>
            </p:cNvPr>
            <p:cNvSpPr txBox="1"/>
            <p:nvPr/>
          </p:nvSpPr>
          <p:spPr>
            <a:xfrm>
              <a:off x="1619672" y="2608149"/>
              <a:ext cx="2860435" cy="438581"/>
            </a:xfrm>
            <a:prstGeom prst="rect">
              <a:avLst/>
            </a:prstGeom>
            <a:noFill/>
          </p:spPr>
          <p:txBody>
            <a:bodyPr wrap="square" rtlCol="0">
              <a:spAutoFit/>
            </a:bodyPr>
            <a:lstStyle/>
            <a:p>
              <a:pPr algn="ctr" defTabSz="1219170" fontAlgn="base">
                <a:spcBef>
                  <a:spcPct val="0"/>
                </a:spcBef>
                <a:spcAft>
                  <a:spcPct val="0"/>
                </a:spcAft>
                <a:defRPr/>
              </a:pPr>
              <a:r>
                <a:rPr lang="en-GB" sz="3200" dirty="0">
                  <a:solidFill>
                    <a:srgbClr val="000000"/>
                  </a:solidFill>
                  <a:latin typeface="Arial" charset="0"/>
                  <a:ea typeface="ＭＳ Ｐゴシック" pitchFamily="34" charset="-128"/>
                </a:rPr>
                <a:t>report@sra.co.uk</a:t>
              </a:r>
            </a:p>
          </p:txBody>
        </p:sp>
        <p:pic>
          <p:nvPicPr>
            <p:cNvPr id="5" name="Graphic 4" descr="Email with solid fill">
              <a:extLst>
                <a:ext uri="{FF2B5EF4-FFF2-40B4-BE49-F238E27FC236}">
                  <a16:creationId xmlns:a16="http://schemas.microsoft.com/office/drawing/2014/main" id="{0C785C6E-4548-CC42-4F0A-97D2ACC653F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3956" y="2381782"/>
              <a:ext cx="914400" cy="914400"/>
            </a:xfrm>
            <a:prstGeom prst="rect">
              <a:avLst/>
            </a:prstGeom>
          </p:spPr>
        </p:pic>
      </p:grpSp>
      <p:sp>
        <p:nvSpPr>
          <p:cNvPr id="9" name="TextBox 8">
            <a:extLst>
              <a:ext uri="{FF2B5EF4-FFF2-40B4-BE49-F238E27FC236}">
                <a16:creationId xmlns:a16="http://schemas.microsoft.com/office/drawing/2014/main" id="{B2FC823D-A43F-679F-8D52-510BA1E81530}"/>
              </a:ext>
            </a:extLst>
          </p:cNvPr>
          <p:cNvSpPr txBox="1"/>
          <p:nvPr/>
        </p:nvSpPr>
        <p:spPr>
          <a:xfrm>
            <a:off x="527381" y="4597186"/>
            <a:ext cx="5856651" cy="502766"/>
          </a:xfrm>
          <a:prstGeom prst="rect">
            <a:avLst/>
          </a:prstGeom>
          <a:noFill/>
        </p:spPr>
        <p:txBody>
          <a:bodyPr wrap="square">
            <a:spAutoFit/>
          </a:bodyPr>
          <a:lstStyle/>
          <a:p>
            <a:pPr algn="ctr" defTabSz="1219170" fontAlgn="base">
              <a:spcBef>
                <a:spcPct val="0"/>
              </a:spcBef>
              <a:spcAft>
                <a:spcPct val="0"/>
              </a:spcAft>
              <a:defRPr/>
            </a:pPr>
            <a:r>
              <a:rPr lang="en-GB" sz="2667" dirty="0">
                <a:solidFill>
                  <a:srgbClr val="000000"/>
                </a:solidFill>
                <a:latin typeface="Arial" charset="0"/>
                <a:ea typeface="ＭＳ Ｐゴシック" pitchFamily="34" charset="-128"/>
              </a:rPr>
              <a:t>Warning – do not skip this bit</a:t>
            </a:r>
          </a:p>
        </p:txBody>
      </p:sp>
    </p:spTree>
    <p:extLst>
      <p:ext uri="{BB962C8B-B14F-4D97-AF65-F5344CB8AC3E}">
        <p14:creationId xmlns:p14="http://schemas.microsoft.com/office/powerpoint/2010/main" val="26493370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F9F9E-EB77-7E19-A4ED-679E400706EF}"/>
              </a:ext>
            </a:extLst>
          </p:cNvPr>
          <p:cNvSpPr>
            <a:spLocks noGrp="1"/>
          </p:cNvSpPr>
          <p:nvPr>
            <p:ph type="title"/>
          </p:nvPr>
        </p:nvSpPr>
        <p:spPr>
          <a:xfrm>
            <a:off x="239349" y="164637"/>
            <a:ext cx="9505056" cy="1056119"/>
          </a:xfrm>
        </p:spPr>
        <p:txBody>
          <a:bodyPr/>
          <a:lstStyle/>
          <a:p>
            <a:br>
              <a:rPr lang="en-GB" dirty="0"/>
            </a:br>
            <a:br>
              <a:rPr lang="en-GB" dirty="0"/>
            </a:br>
            <a:r>
              <a:rPr lang="en-GB" dirty="0"/>
              <a:t>Reporting an email modification fraud</a:t>
            </a:r>
            <a:br>
              <a:rPr lang="en-GB" dirty="0"/>
            </a:br>
            <a:br>
              <a:rPr lang="en-GB" sz="3200" dirty="0">
                <a:solidFill>
                  <a:schemeClr val="tx2"/>
                </a:solidFill>
              </a:rPr>
            </a:br>
            <a:r>
              <a:rPr lang="en-GB" dirty="0">
                <a:solidFill>
                  <a:schemeClr val="tx1"/>
                </a:solidFill>
              </a:rPr>
              <a:t>  </a:t>
            </a:r>
            <a:endParaRPr lang="en-GB" dirty="0">
              <a:solidFill>
                <a:schemeClr val="tx2"/>
              </a:solidFill>
            </a:endParaRPr>
          </a:p>
        </p:txBody>
      </p:sp>
      <p:pic>
        <p:nvPicPr>
          <p:cNvPr id="10" name="Content Placeholder 9" descr="Diagram&#10;&#10;Description automatically generated">
            <a:extLst>
              <a:ext uri="{FF2B5EF4-FFF2-40B4-BE49-F238E27FC236}">
                <a16:creationId xmlns:a16="http://schemas.microsoft.com/office/drawing/2014/main" id="{79A34B00-E4AB-7ACC-D75A-D492E9228B55}"/>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182068" y="1749427"/>
            <a:ext cx="4691387" cy="3887819"/>
          </a:xfrm>
        </p:spPr>
      </p:pic>
      <p:sp>
        <p:nvSpPr>
          <p:cNvPr id="12" name="TextBox 11">
            <a:extLst>
              <a:ext uri="{FF2B5EF4-FFF2-40B4-BE49-F238E27FC236}">
                <a16:creationId xmlns:a16="http://schemas.microsoft.com/office/drawing/2014/main" id="{28290B5E-A858-EC5C-2853-B92F6CC24600}"/>
              </a:ext>
            </a:extLst>
          </p:cNvPr>
          <p:cNvSpPr txBox="1"/>
          <p:nvPr/>
        </p:nvSpPr>
        <p:spPr>
          <a:xfrm>
            <a:off x="10608501" y="6597352"/>
            <a:ext cx="1583499" cy="256545"/>
          </a:xfrm>
          <a:prstGeom prst="rect">
            <a:avLst/>
          </a:prstGeom>
          <a:noFill/>
        </p:spPr>
        <p:txBody>
          <a:bodyPr wrap="square">
            <a:spAutoFit/>
          </a:bodyPr>
          <a:lstStyle/>
          <a:p>
            <a:pPr algn="ctr" defTabSz="1219170" fontAlgn="base">
              <a:spcBef>
                <a:spcPct val="0"/>
              </a:spcBef>
              <a:spcAft>
                <a:spcPct val="0"/>
              </a:spcAft>
              <a:defRPr/>
            </a:pPr>
            <a:r>
              <a:rPr lang="en-GB" sz="1067" dirty="0">
                <a:solidFill>
                  <a:srgbClr val="374957"/>
                </a:solidFill>
                <a:latin typeface="Proxima Nova"/>
                <a:ea typeface="ＭＳ Ｐゴシック" pitchFamily="34" charset="-128"/>
              </a:rPr>
              <a:t>image: Freepik.com</a:t>
            </a:r>
            <a:endParaRPr lang="en-GB" sz="3200" dirty="0">
              <a:solidFill>
                <a:srgbClr val="000000"/>
              </a:solidFill>
              <a:latin typeface="Arial" charset="0"/>
              <a:ea typeface="ＭＳ Ｐゴシック" pitchFamily="34" charset="-128"/>
            </a:endParaRPr>
          </a:p>
        </p:txBody>
      </p:sp>
      <p:sp>
        <p:nvSpPr>
          <p:cNvPr id="8" name="TextBox 7">
            <a:extLst>
              <a:ext uri="{FF2B5EF4-FFF2-40B4-BE49-F238E27FC236}">
                <a16:creationId xmlns:a16="http://schemas.microsoft.com/office/drawing/2014/main" id="{9AC437CC-00F2-A8E3-9BB6-7113A2EAC552}"/>
              </a:ext>
            </a:extLst>
          </p:cNvPr>
          <p:cNvSpPr txBox="1"/>
          <p:nvPr/>
        </p:nvSpPr>
        <p:spPr>
          <a:xfrm>
            <a:off x="911424" y="4726173"/>
            <a:ext cx="5856651" cy="502766"/>
          </a:xfrm>
          <a:prstGeom prst="rect">
            <a:avLst/>
          </a:prstGeom>
          <a:noFill/>
        </p:spPr>
        <p:txBody>
          <a:bodyPr wrap="square">
            <a:spAutoFit/>
          </a:bodyPr>
          <a:lstStyle/>
          <a:p>
            <a:pPr algn="ctr" defTabSz="1219170" fontAlgn="base">
              <a:spcBef>
                <a:spcPct val="0"/>
              </a:spcBef>
              <a:spcAft>
                <a:spcPct val="0"/>
              </a:spcAft>
              <a:defRPr/>
            </a:pPr>
            <a:r>
              <a:rPr lang="en-GB" sz="2667" dirty="0">
                <a:solidFill>
                  <a:srgbClr val="000000"/>
                </a:solidFill>
                <a:latin typeface="Arial" charset="0"/>
                <a:ea typeface="ＭＳ Ｐゴシック" pitchFamily="34" charset="-128"/>
              </a:rPr>
              <a:t>Warning – do not skip this bit</a:t>
            </a:r>
          </a:p>
        </p:txBody>
      </p:sp>
      <p:grpSp>
        <p:nvGrpSpPr>
          <p:cNvPr id="3" name="Group 2">
            <a:extLst>
              <a:ext uri="{FF2B5EF4-FFF2-40B4-BE49-F238E27FC236}">
                <a16:creationId xmlns:a16="http://schemas.microsoft.com/office/drawing/2014/main" id="{73F230F2-E4AE-C40E-01C5-DC7BD4FFF237}"/>
              </a:ext>
            </a:extLst>
          </p:cNvPr>
          <p:cNvGrpSpPr/>
          <p:nvPr/>
        </p:nvGrpSpPr>
        <p:grpSpPr>
          <a:xfrm>
            <a:off x="660040" y="2212954"/>
            <a:ext cx="5168201" cy="1219200"/>
            <a:chOff x="603956" y="2381782"/>
            <a:chExt cx="3876151" cy="914400"/>
          </a:xfrm>
        </p:grpSpPr>
        <p:sp>
          <p:nvSpPr>
            <p:cNvPr id="4" name="TextBox 3">
              <a:extLst>
                <a:ext uri="{FF2B5EF4-FFF2-40B4-BE49-F238E27FC236}">
                  <a16:creationId xmlns:a16="http://schemas.microsoft.com/office/drawing/2014/main" id="{F24A1D3C-1B51-71DE-BD29-1C1CC3CFCE2E}"/>
                </a:ext>
              </a:extLst>
            </p:cNvPr>
            <p:cNvSpPr txBox="1"/>
            <p:nvPr/>
          </p:nvSpPr>
          <p:spPr>
            <a:xfrm>
              <a:off x="1619672" y="2608149"/>
              <a:ext cx="2860435" cy="438581"/>
            </a:xfrm>
            <a:prstGeom prst="rect">
              <a:avLst/>
            </a:prstGeom>
            <a:noFill/>
          </p:spPr>
          <p:txBody>
            <a:bodyPr wrap="square" rtlCol="0">
              <a:spAutoFit/>
            </a:bodyPr>
            <a:lstStyle/>
            <a:p>
              <a:pPr algn="ctr" defTabSz="1219170" fontAlgn="base">
                <a:spcBef>
                  <a:spcPct val="0"/>
                </a:spcBef>
                <a:spcAft>
                  <a:spcPct val="0"/>
                </a:spcAft>
                <a:defRPr/>
              </a:pPr>
              <a:r>
                <a:rPr lang="en-GB" sz="3200" dirty="0">
                  <a:solidFill>
                    <a:srgbClr val="000000"/>
                  </a:solidFill>
                  <a:latin typeface="Arial" charset="0"/>
                  <a:ea typeface="ＭＳ Ｐゴシック" pitchFamily="34" charset="-128"/>
                </a:rPr>
                <a:t>report@sra.</a:t>
              </a:r>
              <a:r>
                <a:rPr lang="en-GB" sz="3200" b="1" dirty="0">
                  <a:solidFill>
                    <a:srgbClr val="000000"/>
                  </a:solidFill>
                  <a:latin typeface="Arial" charset="0"/>
                  <a:ea typeface="ＭＳ Ｐゴシック" pitchFamily="34" charset="-128"/>
                </a:rPr>
                <a:t>org</a:t>
              </a:r>
              <a:r>
                <a:rPr lang="en-GB" sz="3200" dirty="0">
                  <a:solidFill>
                    <a:srgbClr val="000000"/>
                  </a:solidFill>
                  <a:latin typeface="Arial" charset="0"/>
                  <a:ea typeface="ＭＳ Ｐゴシック" pitchFamily="34" charset="-128"/>
                </a:rPr>
                <a:t>.uk</a:t>
              </a:r>
            </a:p>
          </p:txBody>
        </p:sp>
        <p:pic>
          <p:nvPicPr>
            <p:cNvPr id="5" name="Graphic 4" descr="Email with solid fill">
              <a:extLst>
                <a:ext uri="{FF2B5EF4-FFF2-40B4-BE49-F238E27FC236}">
                  <a16:creationId xmlns:a16="http://schemas.microsoft.com/office/drawing/2014/main" id="{E8AF5C27-F4B6-F743-E5BD-20443EFC76E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3956" y="2381782"/>
              <a:ext cx="914400" cy="914400"/>
            </a:xfrm>
            <a:prstGeom prst="rect">
              <a:avLst/>
            </a:prstGeom>
          </p:spPr>
        </p:pic>
      </p:grpSp>
    </p:spTree>
    <p:extLst>
      <p:ext uri="{BB962C8B-B14F-4D97-AF65-F5344CB8AC3E}">
        <p14:creationId xmlns:p14="http://schemas.microsoft.com/office/powerpoint/2010/main" val="5511978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433" y="260351"/>
            <a:ext cx="6527800" cy="1143000"/>
          </a:xfrm>
        </p:spPr>
        <p:txBody>
          <a:bodyPr vert="horz" wrap="square" lIns="121920" tIns="60960" rIns="121920" bIns="60960" numCol="1" anchor="ctr" anchorCtr="0" compatLnSpc="1">
            <a:prstTxWarp prst="textNoShape">
              <a:avLst/>
            </a:prstTxWarp>
            <a:normAutofit/>
          </a:bodyPr>
          <a:lstStyle/>
          <a:p>
            <a:pPr>
              <a:lnSpc>
                <a:spcPct val="90000"/>
              </a:lnSpc>
            </a:pPr>
            <a:r>
              <a:rPr lang="en-GB" sz="3600"/>
              <a:t>Current trends: data breaches</a:t>
            </a:r>
          </a:p>
        </p:txBody>
      </p:sp>
      <p:sp>
        <p:nvSpPr>
          <p:cNvPr id="4" name="TextBox 3">
            <a:extLst>
              <a:ext uri="{FF2B5EF4-FFF2-40B4-BE49-F238E27FC236}">
                <a16:creationId xmlns:a16="http://schemas.microsoft.com/office/drawing/2014/main" id="{C0DC0E50-D91E-A2B6-740F-088DA40248C1}"/>
              </a:ext>
            </a:extLst>
          </p:cNvPr>
          <p:cNvSpPr txBox="1"/>
          <p:nvPr/>
        </p:nvSpPr>
        <p:spPr bwMode="auto">
          <a:xfrm>
            <a:off x="334433" y="2372883"/>
            <a:ext cx="6394451" cy="4008868"/>
          </a:xfrm>
          <a:prstGeom prst="rect">
            <a:avLst/>
          </a:prstGeom>
          <a:noFill/>
          <a:ln w="9525">
            <a:noFill/>
            <a:miter lim="800000"/>
            <a:headEnd/>
            <a:tailEnd/>
          </a:ln>
        </p:spPr>
        <p:txBody>
          <a:bodyPr vert="horz" wrap="square" lIns="121920" tIns="60960" rIns="121920" bIns="60960" numCol="1" rtlCol="0" anchor="t" anchorCtr="0" compatLnSpc="1">
            <a:prstTxWarp prst="textNoShape">
              <a:avLst/>
            </a:prstTxWarp>
            <a:normAutofit/>
          </a:bodyPr>
          <a:lstStyle/>
          <a:p>
            <a:pPr marL="457189" indent="-457189" defTabSz="1219170" fontAlgn="base">
              <a:lnSpc>
                <a:spcPct val="90000"/>
              </a:lnSpc>
              <a:spcBef>
                <a:spcPct val="20000"/>
              </a:spcBef>
              <a:spcAft>
                <a:spcPct val="0"/>
              </a:spcAft>
              <a:buClr>
                <a:srgbClr val="9E1B34"/>
              </a:buClr>
              <a:buFont typeface="Arial" panose="020B0604020202020204" pitchFamily="34" charset="0"/>
              <a:buChar char="•"/>
              <a:defRPr/>
            </a:pPr>
            <a:r>
              <a:rPr lang="en-GB" sz="2933" dirty="0">
                <a:solidFill>
                  <a:srgbClr val="262626"/>
                </a:solidFill>
                <a:latin typeface="Arial"/>
                <a:ea typeface="ＭＳ Ｐゴシック" charset="0"/>
              </a:rPr>
              <a:t>Examples of sophisticated attacks: hive and M&amp;A’s</a:t>
            </a:r>
          </a:p>
          <a:p>
            <a:pPr marL="457189" indent="-457189" defTabSz="1219170" fontAlgn="base">
              <a:lnSpc>
                <a:spcPct val="90000"/>
              </a:lnSpc>
              <a:spcBef>
                <a:spcPct val="20000"/>
              </a:spcBef>
              <a:spcAft>
                <a:spcPct val="0"/>
              </a:spcAft>
              <a:buClr>
                <a:srgbClr val="9E1B34"/>
              </a:buClr>
              <a:buFont typeface="Arial" panose="020B0604020202020204" pitchFamily="34" charset="0"/>
              <a:buChar char="•"/>
              <a:defRPr/>
            </a:pPr>
            <a:endParaRPr lang="en-GB" sz="2933" dirty="0">
              <a:solidFill>
                <a:srgbClr val="262626"/>
              </a:solidFill>
              <a:latin typeface="Arial"/>
              <a:ea typeface="ＭＳ Ｐゴシック" charset="0"/>
            </a:endParaRPr>
          </a:p>
          <a:p>
            <a:pPr marL="457189" indent="-457189" defTabSz="1219170" fontAlgn="base">
              <a:lnSpc>
                <a:spcPct val="90000"/>
              </a:lnSpc>
              <a:spcBef>
                <a:spcPct val="20000"/>
              </a:spcBef>
              <a:spcAft>
                <a:spcPct val="0"/>
              </a:spcAft>
              <a:buClr>
                <a:srgbClr val="9E1B34"/>
              </a:buClr>
              <a:buFont typeface="Arial" panose="020B0604020202020204" pitchFamily="34" charset="0"/>
              <a:buChar char="•"/>
              <a:defRPr/>
            </a:pPr>
            <a:r>
              <a:rPr lang="en-GB" sz="2933" dirty="0">
                <a:solidFill>
                  <a:srgbClr val="262626"/>
                </a:solidFill>
                <a:latin typeface="Arial"/>
                <a:ea typeface="ＭＳ Ｐゴシック" charset="0"/>
              </a:rPr>
              <a:t>ICO fine: measures ‘rendered firm vulnerable’</a:t>
            </a:r>
          </a:p>
          <a:p>
            <a:pPr marL="457189" indent="-457189" defTabSz="1219170" fontAlgn="base">
              <a:lnSpc>
                <a:spcPct val="90000"/>
              </a:lnSpc>
              <a:spcBef>
                <a:spcPct val="20000"/>
              </a:spcBef>
              <a:spcAft>
                <a:spcPct val="0"/>
              </a:spcAft>
              <a:buClr>
                <a:srgbClr val="9E1B34"/>
              </a:buClr>
              <a:buFont typeface="Arial" panose="020B0604020202020204" pitchFamily="34" charset="0"/>
              <a:buChar char="•"/>
              <a:defRPr/>
            </a:pPr>
            <a:endParaRPr lang="en-GB" sz="2933" dirty="0">
              <a:solidFill>
                <a:srgbClr val="262626"/>
              </a:solidFill>
              <a:latin typeface="Arial"/>
              <a:ea typeface="ＭＳ Ｐゴシック" charset="0"/>
            </a:endParaRPr>
          </a:p>
          <a:p>
            <a:pPr marL="457189" indent="-457189" defTabSz="1219170" fontAlgn="base">
              <a:lnSpc>
                <a:spcPct val="90000"/>
              </a:lnSpc>
              <a:spcBef>
                <a:spcPct val="20000"/>
              </a:spcBef>
              <a:spcAft>
                <a:spcPct val="0"/>
              </a:spcAft>
              <a:buClr>
                <a:srgbClr val="9E1B34"/>
              </a:buClr>
              <a:buFont typeface="Arial" panose="020B0604020202020204" pitchFamily="34" charset="0"/>
              <a:buChar char="•"/>
              <a:defRPr/>
            </a:pPr>
            <a:r>
              <a:rPr lang="en-GB" sz="2933" dirty="0">
                <a:solidFill>
                  <a:srgbClr val="262626"/>
                </a:solidFill>
                <a:latin typeface="Arial"/>
                <a:ea typeface="ＭＳ Ｐゴシック" charset="0"/>
              </a:rPr>
              <a:t>Prepare: people, systems and controls</a:t>
            </a:r>
          </a:p>
          <a:p>
            <a:pPr defTabSz="1219170" fontAlgn="base">
              <a:lnSpc>
                <a:spcPct val="90000"/>
              </a:lnSpc>
              <a:spcBef>
                <a:spcPct val="20000"/>
              </a:spcBef>
              <a:spcAft>
                <a:spcPct val="0"/>
              </a:spcAft>
              <a:buClr>
                <a:srgbClr val="9E1B34"/>
              </a:buClr>
              <a:defRPr/>
            </a:pPr>
            <a:endParaRPr lang="en-GB" sz="2933" dirty="0">
              <a:solidFill>
                <a:srgbClr val="262626"/>
              </a:solidFill>
              <a:latin typeface="Arial"/>
              <a:ea typeface="ＭＳ Ｐゴシック" charset="0"/>
            </a:endParaRPr>
          </a:p>
        </p:txBody>
      </p:sp>
      <p:pic>
        <p:nvPicPr>
          <p:cNvPr id="1026" name="Picture 2" descr="Cyber attack concept illustration">
            <a:extLst>
              <a:ext uri="{FF2B5EF4-FFF2-40B4-BE49-F238E27FC236}">
                <a16:creationId xmlns:a16="http://schemas.microsoft.com/office/drawing/2014/main" id="{461D2D64-B9AB-2FBD-862B-991C9B110BF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170823" y="1905001"/>
            <a:ext cx="4477197" cy="4476751"/>
          </a:xfrm>
          <a:prstGeom prst="rect">
            <a:avLst/>
          </a:prstGeom>
          <a:solidFill>
            <a:srgbClr val="FFFFFF"/>
          </a:solidFill>
        </p:spPr>
      </p:pic>
    </p:spTree>
    <p:extLst>
      <p:ext uri="{BB962C8B-B14F-4D97-AF65-F5344CB8AC3E}">
        <p14:creationId xmlns:p14="http://schemas.microsoft.com/office/powerpoint/2010/main" val="9220748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2BBC6-C7E0-8D3E-0FC4-AE62AEB55115}"/>
              </a:ext>
            </a:extLst>
          </p:cNvPr>
          <p:cNvSpPr>
            <a:spLocks noGrp="1"/>
          </p:cNvSpPr>
          <p:nvPr>
            <p:ph type="title"/>
          </p:nvPr>
        </p:nvSpPr>
        <p:spPr>
          <a:xfrm>
            <a:off x="120653" y="185626"/>
            <a:ext cx="9313961" cy="1131140"/>
          </a:xfrm>
        </p:spPr>
        <p:txBody>
          <a:bodyPr wrap="square" anchor="ctr">
            <a:normAutofit/>
          </a:bodyPr>
          <a:lstStyle/>
          <a:p>
            <a:pPr>
              <a:lnSpc>
                <a:spcPct val="90000"/>
              </a:lnSpc>
            </a:pPr>
            <a:r>
              <a:rPr lang="en-GB" sz="3600" dirty="0"/>
              <a:t>Current trends: managing ransomware risks</a:t>
            </a:r>
          </a:p>
        </p:txBody>
      </p:sp>
      <p:sp>
        <p:nvSpPr>
          <p:cNvPr id="3" name="Content Placeholder 2">
            <a:extLst>
              <a:ext uri="{FF2B5EF4-FFF2-40B4-BE49-F238E27FC236}">
                <a16:creationId xmlns:a16="http://schemas.microsoft.com/office/drawing/2014/main" id="{813E5FDA-B93F-7326-2297-364F633E986F}"/>
              </a:ext>
            </a:extLst>
          </p:cNvPr>
          <p:cNvSpPr>
            <a:spLocks noGrp="1"/>
          </p:cNvSpPr>
          <p:nvPr>
            <p:ph sz="half" idx="1"/>
          </p:nvPr>
        </p:nvSpPr>
        <p:spPr>
          <a:xfrm>
            <a:off x="527381" y="2372882"/>
            <a:ext cx="6334852" cy="3727993"/>
          </a:xfrm>
        </p:spPr>
        <p:txBody>
          <a:bodyPr wrap="square" anchor="t">
            <a:normAutofit/>
          </a:bodyPr>
          <a:lstStyle/>
          <a:p>
            <a:pPr>
              <a:lnSpc>
                <a:spcPct val="90000"/>
              </a:lnSpc>
              <a:spcBef>
                <a:spcPct val="0"/>
              </a:spcBef>
              <a:spcAft>
                <a:spcPts val="800"/>
              </a:spcAft>
              <a:buFont typeface="Arial" panose="020B0604020202020204" pitchFamily="34" charset="0"/>
              <a:buChar char="•"/>
            </a:pPr>
            <a:r>
              <a:rPr lang="en-GB" sz="2667" kern="1200" dirty="0"/>
              <a:t>Paying ransoms creates risks</a:t>
            </a:r>
          </a:p>
          <a:p>
            <a:pPr>
              <a:lnSpc>
                <a:spcPct val="90000"/>
              </a:lnSpc>
              <a:spcBef>
                <a:spcPct val="0"/>
              </a:spcBef>
              <a:spcAft>
                <a:spcPts val="800"/>
              </a:spcAft>
              <a:buFont typeface="Arial" panose="020B0604020202020204" pitchFamily="34" charset="0"/>
              <a:buChar char="•"/>
            </a:pPr>
            <a:endParaRPr lang="en-GB" sz="2667" kern="1200" dirty="0"/>
          </a:p>
          <a:p>
            <a:pPr>
              <a:lnSpc>
                <a:spcPct val="90000"/>
              </a:lnSpc>
              <a:spcBef>
                <a:spcPct val="0"/>
              </a:spcBef>
              <a:spcAft>
                <a:spcPts val="800"/>
              </a:spcAft>
              <a:buFont typeface="Arial" panose="020B0604020202020204" pitchFamily="34" charset="0"/>
              <a:buChar char="•"/>
            </a:pPr>
            <a:r>
              <a:rPr lang="en-GB" sz="2667" kern="1200" dirty="0"/>
              <a:t>80% who paid ransoms were targeted again – could you face increased risks?</a:t>
            </a:r>
          </a:p>
          <a:p>
            <a:pPr>
              <a:lnSpc>
                <a:spcPct val="90000"/>
              </a:lnSpc>
              <a:spcBef>
                <a:spcPct val="0"/>
              </a:spcBef>
              <a:spcAft>
                <a:spcPts val="800"/>
              </a:spcAft>
              <a:buFont typeface="Arial" panose="020B0604020202020204" pitchFamily="34" charset="0"/>
              <a:buChar char="•"/>
            </a:pPr>
            <a:endParaRPr lang="en-GB" sz="2667" kern="1200" dirty="0"/>
          </a:p>
          <a:p>
            <a:pPr algn="l"/>
            <a:r>
              <a:rPr lang="en-GB" sz="2400" dirty="0">
                <a:solidFill>
                  <a:schemeClr val="tx1"/>
                </a:solidFill>
              </a:rPr>
              <a:t>Don’t be a target ... focus on prevention</a:t>
            </a:r>
            <a:endParaRPr lang="en-GB" sz="2667" kern="1200" dirty="0">
              <a:solidFill>
                <a:schemeClr val="tx1"/>
              </a:solidFill>
            </a:endParaRPr>
          </a:p>
          <a:p>
            <a:pPr>
              <a:lnSpc>
                <a:spcPct val="90000"/>
              </a:lnSpc>
              <a:spcBef>
                <a:spcPct val="0"/>
              </a:spcBef>
              <a:spcAft>
                <a:spcPts val="800"/>
              </a:spcAft>
              <a:buFont typeface="Arial" panose="020B0604020202020204" pitchFamily="34" charset="0"/>
              <a:buChar char="•"/>
            </a:pPr>
            <a:endParaRPr lang="en-GB" sz="2667" kern="1200" dirty="0"/>
          </a:p>
        </p:txBody>
      </p:sp>
      <p:pic>
        <p:nvPicPr>
          <p:cNvPr id="2050" name="Picture 2" descr="Data protection law illustration concept">
            <a:extLst>
              <a:ext uri="{FF2B5EF4-FFF2-40B4-BE49-F238E27FC236}">
                <a16:creationId xmlns:a16="http://schemas.microsoft.com/office/drawing/2014/main" id="{02256BFE-741C-F5F0-76E5-4C6C7EAA82C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932086" y="1904999"/>
            <a:ext cx="4955116" cy="4195876"/>
          </a:xfrm>
          <a:prstGeom prst="rect">
            <a:avLst/>
          </a:prstGeom>
          <a:solidFill>
            <a:srgbClr val="FFFFFF"/>
          </a:solidFill>
        </p:spPr>
      </p:pic>
    </p:spTree>
    <p:extLst>
      <p:ext uri="{BB962C8B-B14F-4D97-AF65-F5344CB8AC3E}">
        <p14:creationId xmlns:p14="http://schemas.microsoft.com/office/powerpoint/2010/main" val="17883114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2BBC6-C7E0-8D3E-0FC4-AE62AEB55115}"/>
              </a:ext>
            </a:extLst>
          </p:cNvPr>
          <p:cNvSpPr>
            <a:spLocks noGrp="1"/>
          </p:cNvSpPr>
          <p:nvPr>
            <p:ph type="title"/>
          </p:nvPr>
        </p:nvSpPr>
        <p:spPr>
          <a:xfrm>
            <a:off x="143339" y="142843"/>
            <a:ext cx="8160907" cy="1143000"/>
          </a:xfrm>
        </p:spPr>
        <p:txBody>
          <a:bodyPr/>
          <a:lstStyle/>
          <a:p>
            <a:r>
              <a:rPr lang="en-GB" dirty="0"/>
              <a:t> Managing regulatory risks</a:t>
            </a:r>
          </a:p>
        </p:txBody>
      </p:sp>
      <p:pic>
        <p:nvPicPr>
          <p:cNvPr id="10" name="Graphic 9" descr="Target Audience with solid fill">
            <a:extLst>
              <a:ext uri="{FF2B5EF4-FFF2-40B4-BE49-F238E27FC236}">
                <a16:creationId xmlns:a16="http://schemas.microsoft.com/office/drawing/2014/main" id="{27B517C4-F4EE-3C75-FD34-3C89E0BF1EE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594606" y="2470660"/>
            <a:ext cx="1430855" cy="1414553"/>
          </a:xfrm>
          <a:prstGeom prst="rect">
            <a:avLst/>
          </a:prstGeom>
        </p:spPr>
      </p:pic>
      <p:pic>
        <p:nvPicPr>
          <p:cNvPr id="12" name="Graphic 11" descr="Checklist with solid fill">
            <a:extLst>
              <a:ext uri="{FF2B5EF4-FFF2-40B4-BE49-F238E27FC236}">
                <a16:creationId xmlns:a16="http://schemas.microsoft.com/office/drawing/2014/main" id="{B715DA32-C7EB-9D30-4C11-CF93E450EF1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99421" y="4336885"/>
            <a:ext cx="1421228" cy="1107996"/>
          </a:xfrm>
          <a:prstGeom prst="rect">
            <a:avLst/>
          </a:prstGeom>
        </p:spPr>
      </p:pic>
      <p:sp>
        <p:nvSpPr>
          <p:cNvPr id="13" name="TextBox 12">
            <a:extLst>
              <a:ext uri="{FF2B5EF4-FFF2-40B4-BE49-F238E27FC236}">
                <a16:creationId xmlns:a16="http://schemas.microsoft.com/office/drawing/2014/main" id="{0F339601-1330-8ED1-ECC3-6BC386BCE027}"/>
              </a:ext>
            </a:extLst>
          </p:cNvPr>
          <p:cNvSpPr txBox="1"/>
          <p:nvPr/>
        </p:nvSpPr>
        <p:spPr>
          <a:xfrm flipH="1">
            <a:off x="8038005" y="2623937"/>
            <a:ext cx="3967940" cy="1077218"/>
          </a:xfrm>
          <a:prstGeom prst="rect">
            <a:avLst/>
          </a:prstGeom>
          <a:noFill/>
        </p:spPr>
        <p:txBody>
          <a:bodyPr wrap="square" rtlCol="0">
            <a:spAutoFit/>
          </a:bodyPr>
          <a:lstStyle/>
          <a:p>
            <a:pPr defTabSz="1219170" fontAlgn="base">
              <a:spcBef>
                <a:spcPct val="0"/>
              </a:spcBef>
              <a:spcAft>
                <a:spcPct val="0"/>
              </a:spcAft>
              <a:defRPr/>
            </a:pPr>
            <a:r>
              <a:rPr lang="en-GB" sz="3200" dirty="0">
                <a:solidFill>
                  <a:srgbClr val="FFFFFF"/>
                </a:solidFill>
                <a:latin typeface="Arial" charset="0"/>
                <a:ea typeface="ＭＳ Ｐゴシック" pitchFamily="34" charset="-128"/>
              </a:rPr>
              <a:t>Don’t  be a target .. </a:t>
            </a:r>
          </a:p>
          <a:p>
            <a:pPr defTabSz="1219170" fontAlgn="base">
              <a:spcBef>
                <a:spcPct val="0"/>
              </a:spcBef>
              <a:spcAft>
                <a:spcPct val="0"/>
              </a:spcAft>
              <a:defRPr/>
            </a:pPr>
            <a:r>
              <a:rPr lang="en-GB" sz="3200" dirty="0">
                <a:solidFill>
                  <a:srgbClr val="FFFFFF"/>
                </a:solidFill>
                <a:latin typeface="Arial" charset="0"/>
                <a:ea typeface="ＭＳ Ｐゴシック" pitchFamily="34" charset="-128"/>
              </a:rPr>
              <a:t>focus on prevention </a:t>
            </a:r>
          </a:p>
        </p:txBody>
      </p:sp>
      <p:sp>
        <p:nvSpPr>
          <p:cNvPr id="16" name="TextBox 15">
            <a:extLst>
              <a:ext uri="{FF2B5EF4-FFF2-40B4-BE49-F238E27FC236}">
                <a16:creationId xmlns:a16="http://schemas.microsoft.com/office/drawing/2014/main" id="{3C1B7087-7F30-8B25-E436-BC6044A6AAAA}"/>
              </a:ext>
            </a:extLst>
          </p:cNvPr>
          <p:cNvSpPr txBox="1"/>
          <p:nvPr/>
        </p:nvSpPr>
        <p:spPr>
          <a:xfrm>
            <a:off x="8038005" y="4336885"/>
            <a:ext cx="3656452" cy="1077218"/>
          </a:xfrm>
          <a:prstGeom prst="rect">
            <a:avLst/>
          </a:prstGeom>
          <a:noFill/>
        </p:spPr>
        <p:txBody>
          <a:bodyPr wrap="square" rtlCol="0">
            <a:spAutoFit/>
          </a:bodyPr>
          <a:lstStyle/>
          <a:p>
            <a:pPr defTabSz="1219170" fontAlgn="base">
              <a:spcBef>
                <a:spcPct val="0"/>
              </a:spcBef>
              <a:spcAft>
                <a:spcPct val="0"/>
              </a:spcAft>
              <a:defRPr/>
            </a:pPr>
            <a:r>
              <a:rPr lang="en-GB" sz="3200" dirty="0">
                <a:solidFill>
                  <a:srgbClr val="FFFFFF"/>
                </a:solidFill>
                <a:latin typeface="Arial" charset="0"/>
                <a:ea typeface="ＭＳ Ｐゴシック" pitchFamily="34" charset="-128"/>
              </a:rPr>
              <a:t>Promptly report a serious breach</a:t>
            </a:r>
          </a:p>
        </p:txBody>
      </p:sp>
      <p:pic>
        <p:nvPicPr>
          <p:cNvPr id="9" name="Graphic 8" descr="Target Audience with solid fill">
            <a:extLst>
              <a:ext uri="{FF2B5EF4-FFF2-40B4-BE49-F238E27FC236}">
                <a16:creationId xmlns:a16="http://schemas.microsoft.com/office/drawing/2014/main" id="{EF359600-3E46-BB03-1EA5-27AC7BB88DD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2609435" y="2503596"/>
            <a:ext cx="1430855" cy="1414553"/>
          </a:xfrm>
          <a:prstGeom prst="rect">
            <a:avLst/>
          </a:prstGeom>
        </p:spPr>
      </p:pic>
      <p:pic>
        <p:nvPicPr>
          <p:cNvPr id="11" name="Graphic 10" descr="Checklist with solid fill">
            <a:extLst>
              <a:ext uri="{FF2B5EF4-FFF2-40B4-BE49-F238E27FC236}">
                <a16:creationId xmlns:a16="http://schemas.microsoft.com/office/drawing/2014/main" id="{B1A38A27-B567-FF55-79E7-73C0B0D30D5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614250" y="4369821"/>
            <a:ext cx="1421228" cy="1107996"/>
          </a:xfrm>
          <a:prstGeom prst="rect">
            <a:avLst/>
          </a:prstGeom>
        </p:spPr>
      </p:pic>
      <p:sp>
        <p:nvSpPr>
          <p:cNvPr id="14" name="TextBox 13">
            <a:extLst>
              <a:ext uri="{FF2B5EF4-FFF2-40B4-BE49-F238E27FC236}">
                <a16:creationId xmlns:a16="http://schemas.microsoft.com/office/drawing/2014/main" id="{28480B55-0A83-1D98-E26D-39693E37C921}"/>
              </a:ext>
            </a:extLst>
          </p:cNvPr>
          <p:cNvSpPr txBox="1"/>
          <p:nvPr/>
        </p:nvSpPr>
        <p:spPr>
          <a:xfrm flipH="1">
            <a:off x="4052832" y="2656872"/>
            <a:ext cx="5302203" cy="1077218"/>
          </a:xfrm>
          <a:prstGeom prst="rect">
            <a:avLst/>
          </a:prstGeom>
          <a:noFill/>
        </p:spPr>
        <p:txBody>
          <a:bodyPr wrap="square" rtlCol="0">
            <a:spAutoFit/>
          </a:bodyPr>
          <a:lstStyle/>
          <a:p>
            <a:pPr defTabSz="1219170" fontAlgn="base">
              <a:spcBef>
                <a:spcPct val="0"/>
              </a:spcBef>
              <a:spcAft>
                <a:spcPct val="0"/>
              </a:spcAft>
              <a:defRPr/>
            </a:pPr>
            <a:r>
              <a:rPr lang="en-GB" sz="3200" dirty="0">
                <a:solidFill>
                  <a:srgbClr val="FFFFFF"/>
                </a:solidFill>
                <a:latin typeface="Arial" charset="0"/>
                <a:ea typeface="ＭＳ Ｐゴシック" pitchFamily="34" charset="-128"/>
              </a:rPr>
              <a:t>Don’t  be a target ... </a:t>
            </a:r>
          </a:p>
          <a:p>
            <a:pPr defTabSz="1219170" fontAlgn="base">
              <a:spcBef>
                <a:spcPct val="0"/>
              </a:spcBef>
              <a:spcAft>
                <a:spcPct val="0"/>
              </a:spcAft>
              <a:defRPr/>
            </a:pPr>
            <a:r>
              <a:rPr lang="en-GB" sz="3200" dirty="0">
                <a:solidFill>
                  <a:srgbClr val="FFFFFF"/>
                </a:solidFill>
                <a:latin typeface="Arial" charset="0"/>
                <a:ea typeface="ＭＳ Ｐゴシック" pitchFamily="34" charset="-128"/>
              </a:rPr>
              <a:t>focus on prevention </a:t>
            </a:r>
          </a:p>
        </p:txBody>
      </p:sp>
      <p:sp>
        <p:nvSpPr>
          <p:cNvPr id="15" name="TextBox 14">
            <a:extLst>
              <a:ext uri="{FF2B5EF4-FFF2-40B4-BE49-F238E27FC236}">
                <a16:creationId xmlns:a16="http://schemas.microsoft.com/office/drawing/2014/main" id="{B74303B0-B4C1-2DCB-7822-55E7AB00B4AD}"/>
              </a:ext>
            </a:extLst>
          </p:cNvPr>
          <p:cNvSpPr txBox="1"/>
          <p:nvPr/>
        </p:nvSpPr>
        <p:spPr>
          <a:xfrm>
            <a:off x="4052833" y="4369820"/>
            <a:ext cx="4438107" cy="1077218"/>
          </a:xfrm>
          <a:prstGeom prst="rect">
            <a:avLst/>
          </a:prstGeom>
          <a:noFill/>
        </p:spPr>
        <p:txBody>
          <a:bodyPr wrap="square" rtlCol="0">
            <a:spAutoFit/>
          </a:bodyPr>
          <a:lstStyle/>
          <a:p>
            <a:pPr defTabSz="1219170" fontAlgn="base">
              <a:spcBef>
                <a:spcPct val="0"/>
              </a:spcBef>
              <a:spcAft>
                <a:spcPct val="0"/>
              </a:spcAft>
              <a:defRPr/>
            </a:pPr>
            <a:r>
              <a:rPr lang="en-GB" sz="3200" dirty="0">
                <a:solidFill>
                  <a:srgbClr val="FFFFFF"/>
                </a:solidFill>
                <a:latin typeface="Arial" charset="0"/>
                <a:ea typeface="ＭＳ Ｐゴシック" pitchFamily="34" charset="-128"/>
              </a:rPr>
              <a:t>Promptly report a serious breach</a:t>
            </a:r>
          </a:p>
        </p:txBody>
      </p:sp>
      <p:pic>
        <p:nvPicPr>
          <p:cNvPr id="17" name="Graphic 16" descr="Target Audience with solid fill">
            <a:extLst>
              <a:ext uri="{FF2B5EF4-FFF2-40B4-BE49-F238E27FC236}">
                <a16:creationId xmlns:a16="http://schemas.microsoft.com/office/drawing/2014/main" id="{128F02F3-23A8-8BAB-C243-E0C11C3A29D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7280299" y="2483444"/>
            <a:ext cx="1430855" cy="1414553"/>
          </a:xfrm>
          <a:prstGeom prst="rect">
            <a:avLst/>
          </a:prstGeom>
        </p:spPr>
      </p:pic>
      <p:pic>
        <p:nvPicPr>
          <p:cNvPr id="18" name="Graphic 17" descr="Checklist with solid fill">
            <a:extLst>
              <a:ext uri="{FF2B5EF4-FFF2-40B4-BE49-F238E27FC236}">
                <a16:creationId xmlns:a16="http://schemas.microsoft.com/office/drawing/2014/main" id="{5851225F-2B8F-3BA2-5F50-B79A58D42CB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285114" y="4349669"/>
            <a:ext cx="1421228" cy="1107996"/>
          </a:xfrm>
          <a:prstGeom prst="rect">
            <a:avLst/>
          </a:prstGeom>
        </p:spPr>
      </p:pic>
      <p:sp>
        <p:nvSpPr>
          <p:cNvPr id="19" name="TextBox 18">
            <a:extLst>
              <a:ext uri="{FF2B5EF4-FFF2-40B4-BE49-F238E27FC236}">
                <a16:creationId xmlns:a16="http://schemas.microsoft.com/office/drawing/2014/main" id="{4C528507-65F9-41D7-1F5A-F9B0561EFDDC}"/>
              </a:ext>
            </a:extLst>
          </p:cNvPr>
          <p:cNvSpPr txBox="1"/>
          <p:nvPr/>
        </p:nvSpPr>
        <p:spPr>
          <a:xfrm flipH="1">
            <a:off x="8723698" y="2636721"/>
            <a:ext cx="3967940" cy="1077218"/>
          </a:xfrm>
          <a:prstGeom prst="rect">
            <a:avLst/>
          </a:prstGeom>
          <a:noFill/>
        </p:spPr>
        <p:txBody>
          <a:bodyPr wrap="square" rtlCol="0">
            <a:spAutoFit/>
          </a:bodyPr>
          <a:lstStyle/>
          <a:p>
            <a:pPr defTabSz="1219170" fontAlgn="base">
              <a:spcBef>
                <a:spcPct val="0"/>
              </a:spcBef>
              <a:spcAft>
                <a:spcPct val="0"/>
              </a:spcAft>
              <a:defRPr/>
            </a:pPr>
            <a:r>
              <a:rPr lang="en-GB" sz="3200" dirty="0">
                <a:solidFill>
                  <a:srgbClr val="FFFFFF"/>
                </a:solidFill>
                <a:latin typeface="Arial" charset="0"/>
                <a:ea typeface="ＭＳ Ｐゴシック" pitchFamily="34" charset="-128"/>
              </a:rPr>
              <a:t>Don’t  be a target .. </a:t>
            </a:r>
          </a:p>
          <a:p>
            <a:pPr defTabSz="1219170" fontAlgn="base">
              <a:spcBef>
                <a:spcPct val="0"/>
              </a:spcBef>
              <a:spcAft>
                <a:spcPct val="0"/>
              </a:spcAft>
              <a:defRPr/>
            </a:pPr>
            <a:r>
              <a:rPr lang="en-GB" sz="3200" dirty="0">
                <a:solidFill>
                  <a:srgbClr val="FFFFFF"/>
                </a:solidFill>
                <a:latin typeface="Arial" charset="0"/>
                <a:ea typeface="ＭＳ Ｐゴシック" pitchFamily="34" charset="-128"/>
              </a:rPr>
              <a:t>focus on prevention </a:t>
            </a:r>
          </a:p>
        </p:txBody>
      </p:sp>
      <p:sp>
        <p:nvSpPr>
          <p:cNvPr id="20" name="TextBox 19">
            <a:extLst>
              <a:ext uri="{FF2B5EF4-FFF2-40B4-BE49-F238E27FC236}">
                <a16:creationId xmlns:a16="http://schemas.microsoft.com/office/drawing/2014/main" id="{CD4A5833-8FA9-058E-1E94-BCFB62566629}"/>
              </a:ext>
            </a:extLst>
          </p:cNvPr>
          <p:cNvSpPr txBox="1"/>
          <p:nvPr/>
        </p:nvSpPr>
        <p:spPr>
          <a:xfrm>
            <a:off x="8723698" y="4349669"/>
            <a:ext cx="3656452" cy="1077218"/>
          </a:xfrm>
          <a:prstGeom prst="rect">
            <a:avLst/>
          </a:prstGeom>
          <a:noFill/>
        </p:spPr>
        <p:txBody>
          <a:bodyPr wrap="square" rtlCol="0">
            <a:spAutoFit/>
          </a:bodyPr>
          <a:lstStyle/>
          <a:p>
            <a:pPr defTabSz="1219170" fontAlgn="base">
              <a:spcBef>
                <a:spcPct val="0"/>
              </a:spcBef>
              <a:spcAft>
                <a:spcPct val="0"/>
              </a:spcAft>
              <a:defRPr/>
            </a:pPr>
            <a:r>
              <a:rPr lang="en-GB" sz="3200" dirty="0">
                <a:solidFill>
                  <a:srgbClr val="FFFFFF"/>
                </a:solidFill>
                <a:latin typeface="Arial" charset="0"/>
                <a:ea typeface="ＭＳ Ｐゴシック" pitchFamily="34" charset="-128"/>
              </a:rPr>
              <a:t>Promptly report a serious breach</a:t>
            </a:r>
          </a:p>
        </p:txBody>
      </p:sp>
      <p:sp>
        <p:nvSpPr>
          <p:cNvPr id="21" name="Rectangle 20">
            <a:extLst>
              <a:ext uri="{FF2B5EF4-FFF2-40B4-BE49-F238E27FC236}">
                <a16:creationId xmlns:a16="http://schemas.microsoft.com/office/drawing/2014/main" id="{0282D854-B23A-97C5-36EA-1DA29D766EA3}"/>
              </a:ext>
            </a:extLst>
          </p:cNvPr>
          <p:cNvSpPr/>
          <p:nvPr/>
        </p:nvSpPr>
        <p:spPr bwMode="auto">
          <a:xfrm>
            <a:off x="265040" y="1609657"/>
            <a:ext cx="6141416" cy="4948423"/>
          </a:xfrm>
          <a:prstGeom prst="rect">
            <a:avLst/>
          </a:prstGeom>
          <a:solidFill>
            <a:srgbClr val="9E1B34"/>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fontAlgn="base">
              <a:lnSpc>
                <a:spcPct val="90000"/>
              </a:lnSpc>
              <a:spcBef>
                <a:spcPct val="0"/>
              </a:spcBef>
              <a:spcAft>
                <a:spcPts val="800"/>
              </a:spcAft>
              <a:buFont typeface="Arial" panose="020B0604020202020204" pitchFamily="34" charset="0"/>
              <a:buChar char="•"/>
              <a:defRPr/>
            </a:pPr>
            <a:endParaRPr lang="en-GB" sz="3200" dirty="0">
              <a:solidFill>
                <a:srgbClr val="FFFFFF"/>
              </a:solidFill>
              <a:latin typeface="Arial" charset="0"/>
              <a:ea typeface="ＭＳ Ｐゴシック" pitchFamily="34" charset="-128"/>
            </a:endParaRPr>
          </a:p>
        </p:txBody>
      </p:sp>
      <p:pic>
        <p:nvPicPr>
          <p:cNvPr id="22" name="Graphic 21" descr="Lecturer with solid fill">
            <a:extLst>
              <a:ext uri="{FF2B5EF4-FFF2-40B4-BE49-F238E27FC236}">
                <a16:creationId xmlns:a16="http://schemas.microsoft.com/office/drawing/2014/main" id="{77D325A9-B912-94ED-FBA3-0FC0F28F0DB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372826" y="3425336"/>
            <a:ext cx="1414553" cy="1414553"/>
          </a:xfrm>
          <a:prstGeom prst="rect">
            <a:avLst/>
          </a:prstGeom>
        </p:spPr>
      </p:pic>
      <p:pic>
        <p:nvPicPr>
          <p:cNvPr id="23" name="Graphic 22" descr="Checklist with solid fill">
            <a:extLst>
              <a:ext uri="{FF2B5EF4-FFF2-40B4-BE49-F238E27FC236}">
                <a16:creationId xmlns:a16="http://schemas.microsoft.com/office/drawing/2014/main" id="{8C6EE43A-03BA-14FD-DE05-8D83933509F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8971" y="5349214"/>
            <a:ext cx="1421228" cy="1107996"/>
          </a:xfrm>
          <a:prstGeom prst="rect">
            <a:avLst/>
          </a:prstGeom>
        </p:spPr>
      </p:pic>
      <p:sp>
        <p:nvSpPr>
          <p:cNvPr id="25" name="TextBox 24">
            <a:extLst>
              <a:ext uri="{FF2B5EF4-FFF2-40B4-BE49-F238E27FC236}">
                <a16:creationId xmlns:a16="http://schemas.microsoft.com/office/drawing/2014/main" id="{4A2D1A73-0063-DAD2-F46D-92B7336D7A8C}"/>
              </a:ext>
            </a:extLst>
          </p:cNvPr>
          <p:cNvSpPr txBox="1"/>
          <p:nvPr/>
        </p:nvSpPr>
        <p:spPr>
          <a:xfrm>
            <a:off x="1944528" y="5270416"/>
            <a:ext cx="3900049" cy="1077218"/>
          </a:xfrm>
          <a:prstGeom prst="rect">
            <a:avLst/>
          </a:prstGeom>
          <a:noFill/>
        </p:spPr>
        <p:txBody>
          <a:bodyPr wrap="square" rtlCol="0">
            <a:spAutoFit/>
          </a:bodyPr>
          <a:lstStyle/>
          <a:p>
            <a:pPr defTabSz="1219170" fontAlgn="base">
              <a:spcBef>
                <a:spcPct val="0"/>
              </a:spcBef>
              <a:spcAft>
                <a:spcPct val="0"/>
              </a:spcAft>
              <a:defRPr/>
            </a:pPr>
            <a:r>
              <a:rPr lang="en-GB" sz="3200" dirty="0">
                <a:solidFill>
                  <a:srgbClr val="FFFFFF"/>
                </a:solidFill>
                <a:latin typeface="Arial" charset="0"/>
                <a:ea typeface="ＭＳ Ｐゴシック" pitchFamily="34" charset="-128"/>
              </a:rPr>
              <a:t>Promptly report a serious breach</a:t>
            </a:r>
          </a:p>
        </p:txBody>
      </p:sp>
      <p:pic>
        <p:nvPicPr>
          <p:cNvPr id="5" name="Picture 4">
            <a:extLst>
              <a:ext uri="{FF2B5EF4-FFF2-40B4-BE49-F238E27FC236}">
                <a16:creationId xmlns:a16="http://schemas.microsoft.com/office/drawing/2014/main" id="{D2547DAC-487D-52C1-7F9A-1088248BDF11}"/>
              </a:ext>
              <a:ext uri="{C183D7F6-B498-43B3-948B-1728B52AA6E4}">
                <adec:decorative xmlns:adec="http://schemas.microsoft.com/office/drawing/2017/decorative" val="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62491" y="1508787"/>
            <a:ext cx="5929509" cy="5206371"/>
          </a:xfrm>
          <a:prstGeom prst="rect">
            <a:avLst/>
          </a:prstGeom>
        </p:spPr>
      </p:pic>
      <p:sp>
        <p:nvSpPr>
          <p:cNvPr id="3" name="TextBox 2">
            <a:extLst>
              <a:ext uri="{FF2B5EF4-FFF2-40B4-BE49-F238E27FC236}">
                <a16:creationId xmlns:a16="http://schemas.microsoft.com/office/drawing/2014/main" id="{2E4D1AA5-59CD-0372-FAF4-B0676968BF0F}"/>
              </a:ext>
            </a:extLst>
          </p:cNvPr>
          <p:cNvSpPr txBox="1"/>
          <p:nvPr/>
        </p:nvSpPr>
        <p:spPr>
          <a:xfrm>
            <a:off x="1882396" y="3620211"/>
            <a:ext cx="3653056" cy="1077218"/>
          </a:xfrm>
          <a:prstGeom prst="rect">
            <a:avLst/>
          </a:prstGeom>
          <a:noFill/>
        </p:spPr>
        <p:txBody>
          <a:bodyPr wrap="square" rtlCol="0">
            <a:spAutoFit/>
          </a:bodyPr>
          <a:lstStyle/>
          <a:p>
            <a:pPr defTabSz="1219170" fontAlgn="base">
              <a:spcBef>
                <a:spcPct val="0"/>
              </a:spcBef>
              <a:spcAft>
                <a:spcPct val="0"/>
              </a:spcAft>
              <a:defRPr/>
            </a:pPr>
            <a:r>
              <a:rPr lang="en-GB" sz="3200" dirty="0">
                <a:solidFill>
                  <a:srgbClr val="FFFFFF"/>
                </a:solidFill>
                <a:latin typeface="Arial" charset="0"/>
                <a:ea typeface="ＭＳ Ｐゴシック" pitchFamily="34" charset="-128"/>
              </a:rPr>
              <a:t>Maintain their  confidence</a:t>
            </a:r>
          </a:p>
        </p:txBody>
      </p:sp>
      <p:pic>
        <p:nvPicPr>
          <p:cNvPr id="6" name="Graphic 5" descr="Chat with solid fill">
            <a:extLst>
              <a:ext uri="{FF2B5EF4-FFF2-40B4-BE49-F238E27FC236}">
                <a16:creationId xmlns:a16="http://schemas.microsoft.com/office/drawing/2014/main" id="{D7F53DEE-6AA2-6B17-699A-509DF1C9F44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04672" y="2014336"/>
            <a:ext cx="1219200" cy="1219200"/>
          </a:xfrm>
          <a:prstGeom prst="rect">
            <a:avLst/>
          </a:prstGeom>
        </p:spPr>
      </p:pic>
      <p:sp>
        <p:nvSpPr>
          <p:cNvPr id="7" name="TextBox 6">
            <a:extLst>
              <a:ext uri="{FF2B5EF4-FFF2-40B4-BE49-F238E27FC236}">
                <a16:creationId xmlns:a16="http://schemas.microsoft.com/office/drawing/2014/main" id="{40BCFA31-53A8-E3A9-22F8-9E8C7B111E90}"/>
              </a:ext>
            </a:extLst>
          </p:cNvPr>
          <p:cNvSpPr txBox="1"/>
          <p:nvPr/>
        </p:nvSpPr>
        <p:spPr>
          <a:xfrm>
            <a:off x="1819143" y="2049184"/>
            <a:ext cx="4285896" cy="978729"/>
          </a:xfrm>
          <a:prstGeom prst="rect">
            <a:avLst/>
          </a:prstGeom>
          <a:noFill/>
        </p:spPr>
        <p:txBody>
          <a:bodyPr wrap="square" rtlCol="0">
            <a:spAutoFit/>
          </a:bodyPr>
          <a:lstStyle/>
          <a:p>
            <a:pPr defTabSz="1219170" fontAlgn="base">
              <a:lnSpc>
                <a:spcPct val="90000"/>
              </a:lnSpc>
              <a:spcBef>
                <a:spcPct val="0"/>
              </a:spcBef>
              <a:spcAft>
                <a:spcPts val="800"/>
              </a:spcAft>
              <a:defRPr/>
            </a:pPr>
            <a:r>
              <a:rPr lang="en-GB" sz="3200" dirty="0">
                <a:solidFill>
                  <a:srgbClr val="FFFFFF"/>
                </a:solidFill>
                <a:latin typeface="Arial" charset="0"/>
                <a:ea typeface="ＭＳ Ｐゴシック" pitchFamily="34" charset="-128"/>
              </a:rPr>
              <a:t>Disclose material information to clients</a:t>
            </a:r>
          </a:p>
        </p:txBody>
      </p:sp>
    </p:spTree>
    <p:extLst>
      <p:ext uri="{BB962C8B-B14F-4D97-AF65-F5344CB8AC3E}">
        <p14:creationId xmlns:p14="http://schemas.microsoft.com/office/powerpoint/2010/main" val="15075647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67088A2B-3A2D-4B22-A189-84BF3EC6378F}"/>
              </a:ext>
            </a:extLst>
          </p:cNvPr>
          <p:cNvSpPr txBox="1">
            <a:spLocks/>
          </p:cNvSpPr>
          <p:nvPr/>
        </p:nvSpPr>
        <p:spPr>
          <a:xfrm>
            <a:off x="810251" y="2630610"/>
            <a:ext cx="6984436" cy="1596783"/>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a:buNone/>
              <a:defRPr/>
            </a:pPr>
            <a:endParaRPr lang="en-GB" dirty="0">
              <a:solidFill>
                <a:prstClr val="white"/>
              </a:solidFill>
              <a:latin typeface="Poppins SemiBold"/>
              <a:cs typeface="Poppins SemiBold"/>
            </a:endParaRPr>
          </a:p>
          <a:p>
            <a:pPr marL="0" indent="0" defTabSz="914377">
              <a:buNone/>
              <a:defRPr/>
            </a:pPr>
            <a:r>
              <a:rPr lang="en-GB" dirty="0">
                <a:solidFill>
                  <a:prstClr val="white"/>
                </a:solidFill>
                <a:latin typeface="Poppins SemiBold"/>
                <a:cs typeface="Poppins SemiBold"/>
              </a:rPr>
              <a:t>NCSC brief to SRA Compliance Conference </a:t>
            </a:r>
          </a:p>
          <a:p>
            <a:pPr marL="0" indent="0" defTabSz="914377">
              <a:buNone/>
              <a:defRPr/>
            </a:pPr>
            <a:endParaRPr lang="en-GB" dirty="0">
              <a:solidFill>
                <a:prstClr val="white"/>
              </a:solidFill>
              <a:latin typeface="Poppins SemiBold"/>
              <a:cs typeface="Poppins SemiBold"/>
            </a:endParaRPr>
          </a:p>
          <a:p>
            <a:pPr marL="0" indent="0" defTabSz="914377">
              <a:buNone/>
              <a:defRPr/>
            </a:pPr>
            <a:endParaRPr lang="en-GB" dirty="0">
              <a:solidFill>
                <a:prstClr val="white"/>
              </a:solidFill>
              <a:latin typeface="Poppins SemiBold"/>
              <a:cs typeface="Poppins SemiBold"/>
            </a:endParaRPr>
          </a:p>
          <a:p>
            <a:pPr marL="0" indent="0" defTabSz="914377">
              <a:buNone/>
              <a:defRPr/>
            </a:pPr>
            <a:endParaRPr lang="en-GB" dirty="0">
              <a:solidFill>
                <a:prstClr val="white"/>
              </a:solidFill>
              <a:latin typeface="Poppins SemiBold"/>
              <a:cs typeface="Poppins SemiBold"/>
            </a:endParaRPr>
          </a:p>
          <a:p>
            <a:pPr marL="0" indent="0" defTabSz="914377">
              <a:buNone/>
              <a:defRPr/>
            </a:pPr>
            <a:r>
              <a:rPr lang="en-GB" sz="2000" dirty="0">
                <a:solidFill>
                  <a:prstClr val="white"/>
                </a:solidFill>
                <a:latin typeface="Poppins SemiBold"/>
                <a:cs typeface="Poppins SemiBold"/>
              </a:rPr>
              <a:t>Mark K1</a:t>
            </a:r>
          </a:p>
        </p:txBody>
      </p:sp>
      <p:sp>
        <p:nvSpPr>
          <p:cNvPr id="2" name="AutoShape 2">
            <a:extLst>
              <a:ext uri="{FF2B5EF4-FFF2-40B4-BE49-F238E27FC236}">
                <a16:creationId xmlns:a16="http://schemas.microsoft.com/office/drawing/2014/main" id="{5CF0879F-9450-4650-9A26-971A7ADEB4C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77">
              <a:defRPr/>
            </a:pPr>
            <a:endParaRPr lang="en-GB">
              <a:solidFill>
                <a:prstClr val="black"/>
              </a:solidFill>
              <a:latin typeface="Calibri" panose="020F0502020204030204"/>
              <a:ea typeface="ＭＳ Ｐゴシック" pitchFamily="34" charset="-128"/>
            </a:endParaRPr>
          </a:p>
        </p:txBody>
      </p:sp>
    </p:spTree>
    <p:extLst>
      <p:ext uri="{BB962C8B-B14F-4D97-AF65-F5344CB8AC3E}">
        <p14:creationId xmlns:p14="http://schemas.microsoft.com/office/powerpoint/2010/main" val="199557208"/>
      </p:ext>
    </p:extLst>
  </p:cSld>
  <p:clrMapOvr>
    <a:masterClrMapping/>
  </p:clrMapOvr>
  <mc:AlternateContent xmlns:mc="http://schemas.openxmlformats.org/markup-compatibility/2006" xmlns:p14="http://schemas.microsoft.com/office/powerpoint/2010/main">
    <mc:Choice Requires="p14">
      <p:transition spd="slow" p14:dur="2000" advTm="52154"/>
    </mc:Choice>
    <mc:Fallback xmlns="">
      <p:transition spd="slow" advTm="52154"/>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5" title="Programming and coding">
            <a:hlinkClick r:id="" action="ppaction://media"/>
            <a:extLst>
              <a:ext uri="{FF2B5EF4-FFF2-40B4-BE49-F238E27FC236}">
                <a16:creationId xmlns:a16="http://schemas.microsoft.com/office/drawing/2014/main" id="{73ECB5E0-C95F-57AE-A1EF-F68AA2D340A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flipH="1">
            <a:off x="-4" y="0"/>
            <a:ext cx="12191999" cy="6858000"/>
          </a:xfrm>
          <a:prstGeom prst="rect">
            <a:avLst/>
          </a:prstGeom>
        </p:spPr>
      </p:pic>
      <p:sp>
        <p:nvSpPr>
          <p:cNvPr id="2" name="Title 1">
            <a:extLst>
              <a:ext uri="{FF2B5EF4-FFF2-40B4-BE49-F238E27FC236}">
                <a16:creationId xmlns:a16="http://schemas.microsoft.com/office/drawing/2014/main" id="{7BEFF338-6423-4C9E-867C-2FCA63370D84}"/>
              </a:ext>
            </a:extLst>
          </p:cNvPr>
          <p:cNvSpPr>
            <a:spLocks noGrp="1"/>
          </p:cNvSpPr>
          <p:nvPr>
            <p:ph type="title"/>
          </p:nvPr>
        </p:nvSpPr>
        <p:spPr>
          <a:xfrm>
            <a:off x="431371" y="164637"/>
            <a:ext cx="6430863" cy="891480"/>
          </a:xfrm>
        </p:spPr>
        <p:txBody>
          <a:bodyPr wrap="square" anchor="ctr">
            <a:normAutofit/>
          </a:bodyPr>
          <a:lstStyle/>
          <a:p>
            <a:r>
              <a:rPr lang="en-GB" dirty="0"/>
              <a:t>Current risks</a:t>
            </a:r>
          </a:p>
        </p:txBody>
      </p:sp>
      <p:sp>
        <p:nvSpPr>
          <p:cNvPr id="20" name="Content Placeholder 13">
            <a:extLst>
              <a:ext uri="{FF2B5EF4-FFF2-40B4-BE49-F238E27FC236}">
                <a16:creationId xmlns:a16="http://schemas.microsoft.com/office/drawing/2014/main" id="{81689E9A-50A0-9B01-78D8-93D623D96844}"/>
              </a:ext>
            </a:extLst>
          </p:cNvPr>
          <p:cNvSpPr>
            <a:spLocks noGrp="1"/>
          </p:cNvSpPr>
          <p:nvPr>
            <p:ph sz="half" idx="1"/>
          </p:nvPr>
        </p:nvSpPr>
        <p:spPr>
          <a:xfrm>
            <a:off x="3407702" y="2756926"/>
            <a:ext cx="5772647" cy="2379645"/>
          </a:xfrm>
          <a:solidFill>
            <a:schemeClr val="tx1"/>
          </a:solidFill>
        </p:spPr>
        <p:txBody>
          <a:bodyPr/>
          <a:lstStyle/>
          <a:p>
            <a:r>
              <a:rPr lang="en-GB" dirty="0">
                <a:solidFill>
                  <a:schemeClr val="bg1"/>
                </a:solidFill>
              </a:rPr>
              <a:t>An improving picture</a:t>
            </a:r>
          </a:p>
          <a:p>
            <a:r>
              <a:rPr lang="en-GB" dirty="0">
                <a:solidFill>
                  <a:schemeClr val="bg1"/>
                </a:solidFill>
              </a:rPr>
              <a:t>Data protection</a:t>
            </a:r>
          </a:p>
          <a:p>
            <a:r>
              <a:rPr lang="en-GB" dirty="0">
                <a:solidFill>
                  <a:schemeClr val="bg1"/>
                </a:solidFill>
              </a:rPr>
              <a:t>Report, report, report! </a:t>
            </a:r>
          </a:p>
          <a:p>
            <a:endParaRPr lang="en-GB" dirty="0"/>
          </a:p>
        </p:txBody>
      </p:sp>
    </p:spTree>
    <p:extLst>
      <p:ext uri="{BB962C8B-B14F-4D97-AF65-F5344CB8AC3E}">
        <p14:creationId xmlns:p14="http://schemas.microsoft.com/office/powerpoint/2010/main" val="813139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mute="1">
                <p:cTn id="12" repeatCount="indefinite" fill="hold" display="0">
                  <p:stCondLst>
                    <p:cond delay="indefinite"/>
                  </p:stCondLst>
                </p:cTn>
                <p:tgtEl>
                  <p:spTgt spid="4"/>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B3BC4B0B-C60E-D042-AD97-C0CCD679A2AB}"/>
              </a:ext>
            </a:extLst>
          </p:cNvPr>
          <p:cNvPicPr>
            <a:picLocks noChangeAspect="1"/>
          </p:cNvPicPr>
          <p:nvPr/>
        </p:nvPicPr>
        <p:blipFill>
          <a:blip r:embed="rId2"/>
          <a:stretch>
            <a:fillRect/>
          </a:stretch>
        </p:blipFill>
        <p:spPr>
          <a:xfrm>
            <a:off x="4286931" y="2124888"/>
            <a:ext cx="7515029" cy="4227203"/>
          </a:xfrm>
          <a:prstGeom prst="rect">
            <a:avLst/>
          </a:prstGeom>
        </p:spPr>
      </p:pic>
      <p:sp>
        <p:nvSpPr>
          <p:cNvPr id="15" name="TextBox 14">
            <a:extLst>
              <a:ext uri="{FF2B5EF4-FFF2-40B4-BE49-F238E27FC236}">
                <a16:creationId xmlns:a16="http://schemas.microsoft.com/office/drawing/2014/main" id="{85AD363B-A989-1F49-92D3-07AD342EC77E}"/>
              </a:ext>
            </a:extLst>
          </p:cNvPr>
          <p:cNvSpPr txBox="1"/>
          <p:nvPr/>
        </p:nvSpPr>
        <p:spPr>
          <a:xfrm>
            <a:off x="369088" y="2179168"/>
            <a:ext cx="7515029" cy="4118642"/>
          </a:xfrm>
          <a:prstGeom prst="rect">
            <a:avLst/>
          </a:prstGeom>
          <a:noFill/>
        </p:spPr>
        <p:txBody>
          <a:bodyPr wrap="square" lIns="55449" tIns="27725" rIns="55449" bIns="27725" anchor="t">
            <a:spAutoFit/>
          </a:bodyPr>
          <a:lstStyle/>
          <a:p>
            <a:pPr marL="207929" indent="-207929" defTabSz="914377">
              <a:buFontTx/>
              <a:buChar char="•"/>
              <a:defRPr/>
            </a:pPr>
            <a:r>
              <a:rPr lang="en-GB" sz="2200" dirty="0">
                <a:solidFill>
                  <a:srgbClr val="041D49"/>
                </a:solidFill>
                <a:latin typeface="Poppins"/>
                <a:ea typeface="ＭＳ Ｐゴシック" pitchFamily="34" charset="-128"/>
                <a:cs typeface="Poppins"/>
              </a:rPr>
              <a:t>The National Cyber Security Centre (NCSC), a part of GCHQ, is the UK’s technical authority for cyber threats. </a:t>
            </a:r>
            <a:endParaRPr lang="en-US" sz="2200" dirty="0">
              <a:solidFill>
                <a:prstClr val="black"/>
              </a:solidFill>
              <a:latin typeface="Calibri" panose="020F0502020204030204"/>
              <a:ea typeface="ＭＳ Ｐゴシック" pitchFamily="34" charset="-128"/>
            </a:endParaRPr>
          </a:p>
          <a:p>
            <a:pPr defTabSz="914377">
              <a:defRPr/>
            </a:pPr>
            <a:endParaRPr lang="en-GB" sz="2200" dirty="0">
              <a:solidFill>
                <a:srgbClr val="041D49"/>
              </a:solidFill>
              <a:latin typeface="Poppins" pitchFamily="2" charset="77"/>
              <a:ea typeface="ＭＳ Ｐゴシック" pitchFamily="34" charset="-128"/>
              <a:cs typeface="Poppins" pitchFamily="2" charset="77"/>
            </a:endParaRPr>
          </a:p>
          <a:p>
            <a:pPr marL="207929" indent="-207929" defTabSz="914377">
              <a:buFontTx/>
              <a:buChar char="•"/>
              <a:defRPr/>
            </a:pPr>
            <a:r>
              <a:rPr lang="en-GB" sz="2200" dirty="0">
                <a:solidFill>
                  <a:srgbClr val="041D49"/>
                </a:solidFill>
                <a:latin typeface="Poppins"/>
                <a:ea typeface="ＭＳ Ｐゴシック" pitchFamily="34" charset="-128"/>
                <a:cs typeface="Poppins"/>
              </a:rPr>
              <a:t>Vision – Making the UK the safest place to live and work online.</a:t>
            </a:r>
          </a:p>
          <a:p>
            <a:pPr defTabSz="914377">
              <a:defRPr/>
            </a:pPr>
            <a:endParaRPr lang="en-GB" sz="2200" dirty="0">
              <a:solidFill>
                <a:srgbClr val="041D49"/>
              </a:solidFill>
              <a:latin typeface="Poppins" pitchFamily="2" charset="77"/>
              <a:ea typeface="ＭＳ Ｐゴシック" pitchFamily="34" charset="-128"/>
              <a:cs typeface="Poppins" pitchFamily="2" charset="77"/>
            </a:endParaRPr>
          </a:p>
          <a:p>
            <a:pPr marL="207929" indent="-207929" defTabSz="914377">
              <a:buFontTx/>
              <a:buChar char="•"/>
              <a:defRPr/>
            </a:pPr>
            <a:r>
              <a:rPr lang="en-GB" sz="2200" dirty="0">
                <a:solidFill>
                  <a:srgbClr val="041D49"/>
                </a:solidFill>
                <a:latin typeface="Poppins"/>
                <a:ea typeface="ＭＳ Ｐゴシック" pitchFamily="34" charset="-128"/>
                <a:cs typeface="Poppins"/>
              </a:rPr>
              <a:t>Support the most critical organisations in the UK, the wider public sector, industry, SMEs as well as the general public. </a:t>
            </a:r>
            <a:endParaRPr lang="en-GB" sz="2200" dirty="0">
              <a:solidFill>
                <a:srgbClr val="041D49"/>
              </a:solidFill>
              <a:latin typeface="Poppins" pitchFamily="2" charset="77"/>
              <a:ea typeface="ＭＳ Ｐゴシック" pitchFamily="34" charset="-128"/>
              <a:cs typeface="Poppins" pitchFamily="2" charset="77"/>
            </a:endParaRPr>
          </a:p>
          <a:p>
            <a:pPr marL="207929" indent="-207929" defTabSz="914377">
              <a:buFontTx/>
              <a:buChar char="•"/>
              <a:defRPr/>
            </a:pPr>
            <a:endParaRPr lang="en-GB" sz="2200" dirty="0">
              <a:solidFill>
                <a:srgbClr val="041D49"/>
              </a:solidFill>
              <a:latin typeface="Poppins" pitchFamily="2" charset="77"/>
              <a:ea typeface="ＭＳ Ｐゴシック" pitchFamily="34" charset="-128"/>
              <a:cs typeface="Poppins" pitchFamily="2" charset="77"/>
            </a:endParaRPr>
          </a:p>
          <a:p>
            <a:pPr marL="207929" indent="-207929" defTabSz="914377">
              <a:buFontTx/>
              <a:buChar char="•"/>
              <a:defRPr/>
            </a:pPr>
            <a:r>
              <a:rPr lang="en-GB" sz="2200" dirty="0">
                <a:solidFill>
                  <a:srgbClr val="041D49"/>
                </a:solidFill>
                <a:latin typeface="Poppins"/>
                <a:ea typeface="ＭＳ Ｐゴシック" pitchFamily="34" charset="-128"/>
                <a:cs typeface="Poppins"/>
              </a:rPr>
              <a:t>NCSC is </a:t>
            </a:r>
            <a:r>
              <a:rPr lang="en-GB" sz="2200" b="1" dirty="0">
                <a:solidFill>
                  <a:srgbClr val="041D49"/>
                </a:solidFill>
                <a:latin typeface="Poppins"/>
                <a:ea typeface="ＭＳ Ｐゴシック" pitchFamily="34" charset="-128"/>
                <a:cs typeface="Poppins"/>
              </a:rPr>
              <a:t>not </a:t>
            </a:r>
            <a:r>
              <a:rPr lang="en-GB" sz="2200" dirty="0">
                <a:solidFill>
                  <a:srgbClr val="041D49"/>
                </a:solidFill>
                <a:latin typeface="Poppins"/>
                <a:ea typeface="ＭＳ Ｐゴシック" pitchFamily="34" charset="-128"/>
                <a:cs typeface="Poppins"/>
              </a:rPr>
              <a:t>a regulator!</a:t>
            </a:r>
            <a:endParaRPr lang="en-GB" sz="2200" dirty="0">
              <a:solidFill>
                <a:srgbClr val="041D49"/>
              </a:solidFill>
              <a:latin typeface="Poppins" pitchFamily="2" charset="77"/>
              <a:ea typeface="ＭＳ Ｐゴシック" pitchFamily="34" charset="-128"/>
              <a:cs typeface="Poppins" pitchFamily="2" charset="77"/>
            </a:endParaRPr>
          </a:p>
        </p:txBody>
      </p:sp>
      <p:cxnSp>
        <p:nvCxnSpPr>
          <p:cNvPr id="4" name="Straight Connector 3">
            <a:extLst>
              <a:ext uri="{FF2B5EF4-FFF2-40B4-BE49-F238E27FC236}">
                <a16:creationId xmlns:a16="http://schemas.microsoft.com/office/drawing/2014/main" id="{92ED0D55-0A61-8947-91F6-A7A3AA7BEDE7}"/>
              </a:ext>
            </a:extLst>
          </p:cNvPr>
          <p:cNvCxnSpPr>
            <a:cxnSpLocks/>
          </p:cNvCxnSpPr>
          <p:nvPr/>
        </p:nvCxnSpPr>
        <p:spPr>
          <a:xfrm>
            <a:off x="422003" y="1809937"/>
            <a:ext cx="11379956" cy="0"/>
          </a:xfrm>
          <a:prstGeom prst="line">
            <a:avLst/>
          </a:prstGeom>
          <a:ln w="28575">
            <a:solidFill>
              <a:srgbClr val="041D49"/>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8C28977F-80C7-CE4C-B955-976682038C09}"/>
              </a:ext>
            </a:extLst>
          </p:cNvPr>
          <p:cNvSpPr/>
          <p:nvPr/>
        </p:nvSpPr>
        <p:spPr>
          <a:xfrm>
            <a:off x="422003" y="1734811"/>
            <a:ext cx="5850293" cy="94799"/>
          </a:xfrm>
          <a:prstGeom prst="rect">
            <a:avLst/>
          </a:prstGeom>
          <a:solidFill>
            <a:srgbClr val="041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TextBox 5">
            <a:extLst>
              <a:ext uri="{FF2B5EF4-FFF2-40B4-BE49-F238E27FC236}">
                <a16:creationId xmlns:a16="http://schemas.microsoft.com/office/drawing/2014/main" id="{19ADBD49-DA0D-D542-9598-F778FF6BF7DB}"/>
              </a:ext>
            </a:extLst>
          </p:cNvPr>
          <p:cNvSpPr txBox="1"/>
          <p:nvPr/>
        </p:nvSpPr>
        <p:spPr>
          <a:xfrm>
            <a:off x="369089" y="1223948"/>
            <a:ext cx="6740243" cy="523214"/>
          </a:xfrm>
          <a:prstGeom prst="rect">
            <a:avLst/>
          </a:prstGeom>
          <a:noFill/>
        </p:spPr>
        <p:txBody>
          <a:bodyPr wrap="square" lIns="91435" tIns="45717" rIns="91435" bIns="45717" rtlCol="0" anchor="t">
            <a:spAutoFit/>
          </a:bodyPr>
          <a:lstStyle/>
          <a:p>
            <a:pPr defTabSz="914377">
              <a:defRPr/>
            </a:pPr>
            <a:r>
              <a:rPr lang="en-US" sz="2800" b="1">
                <a:solidFill>
                  <a:srgbClr val="041D49"/>
                </a:solidFill>
                <a:latin typeface="Poppins"/>
                <a:ea typeface="ＭＳ Ｐゴシック" pitchFamily="34" charset="-128"/>
                <a:cs typeface="Poppins" pitchFamily="2" charset="77"/>
              </a:rPr>
              <a:t>National Cyber Security Centre</a:t>
            </a:r>
            <a:endParaRPr lang="en-US" sz="2800" b="1">
              <a:solidFill>
                <a:srgbClr val="041D49"/>
              </a:solidFill>
              <a:latin typeface="Poppins" pitchFamily="2" charset="77"/>
              <a:ea typeface="ＭＳ Ｐゴシック" pitchFamily="34" charset="-128"/>
              <a:cs typeface="Poppins" pitchFamily="2" charset="77"/>
            </a:endParaRPr>
          </a:p>
        </p:txBody>
      </p:sp>
    </p:spTree>
    <p:extLst>
      <p:ext uri="{BB962C8B-B14F-4D97-AF65-F5344CB8AC3E}">
        <p14:creationId xmlns:p14="http://schemas.microsoft.com/office/powerpoint/2010/main" val="18277840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568E1161-39E1-4157-BDBF-542265B62E67}"/>
              </a:ext>
            </a:extLst>
          </p:cNvPr>
          <p:cNvSpPr/>
          <p:nvPr/>
        </p:nvSpPr>
        <p:spPr>
          <a:xfrm>
            <a:off x="3134139" y="602973"/>
            <a:ext cx="5857461" cy="590384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GB">
              <a:solidFill>
                <a:prstClr val="white"/>
              </a:solidFill>
              <a:latin typeface="Calibri" panose="020F0502020204030204"/>
            </a:endParaRPr>
          </a:p>
        </p:txBody>
      </p:sp>
      <p:sp>
        <p:nvSpPr>
          <p:cNvPr id="6" name="Text Placeholder 5">
            <a:extLst>
              <a:ext uri="{FF2B5EF4-FFF2-40B4-BE49-F238E27FC236}">
                <a16:creationId xmlns:a16="http://schemas.microsoft.com/office/drawing/2014/main" id="{80B24629-4EC2-4BB8-A148-FCF15C6EBDE4}"/>
              </a:ext>
            </a:extLst>
          </p:cNvPr>
          <p:cNvSpPr>
            <a:spLocks noGrp="1"/>
          </p:cNvSpPr>
          <p:nvPr>
            <p:ph type="body" sz="quarter" idx="13"/>
          </p:nvPr>
        </p:nvSpPr>
        <p:spPr>
          <a:xfrm>
            <a:off x="464829" y="1379532"/>
            <a:ext cx="10367963" cy="517525"/>
          </a:xfrm>
        </p:spPr>
        <p:txBody>
          <a:bodyPr>
            <a:normAutofit/>
          </a:bodyPr>
          <a:lstStyle/>
          <a:p>
            <a:r>
              <a:rPr lang="en-GB" b="1"/>
              <a:t>Our structure</a:t>
            </a:r>
          </a:p>
        </p:txBody>
      </p:sp>
      <p:sp>
        <p:nvSpPr>
          <p:cNvPr id="25" name="Graphic 10">
            <a:extLst>
              <a:ext uri="{FF2B5EF4-FFF2-40B4-BE49-F238E27FC236}">
                <a16:creationId xmlns:a16="http://schemas.microsoft.com/office/drawing/2014/main" id="{046ACD71-4E77-4D0C-A091-424B6CB93BC5}"/>
              </a:ext>
            </a:extLst>
          </p:cNvPr>
          <p:cNvSpPr/>
          <p:nvPr/>
        </p:nvSpPr>
        <p:spPr>
          <a:xfrm>
            <a:off x="7995446" y="1508874"/>
            <a:ext cx="3839455" cy="3839455"/>
          </a:xfrm>
          <a:custGeom>
            <a:avLst/>
            <a:gdLst>
              <a:gd name="connsiteX0" fmla="*/ 0 w 3890964"/>
              <a:gd name="connsiteY0" fmla="*/ 0 h 3890964"/>
              <a:gd name="connsiteX1" fmla="*/ 1945450 w 3890964"/>
              <a:gd name="connsiteY1" fmla="*/ 1945450 h 3890964"/>
              <a:gd name="connsiteX2" fmla="*/ 0 w 3890964"/>
              <a:gd name="connsiteY2" fmla="*/ 3890965 h 3890964"/>
              <a:gd name="connsiteX3" fmla="*/ 1945450 w 3890964"/>
              <a:gd name="connsiteY3" fmla="*/ 3890965 h 3890964"/>
              <a:gd name="connsiteX4" fmla="*/ 3890965 w 3890964"/>
              <a:gd name="connsiteY4" fmla="*/ 1945450 h 3890964"/>
              <a:gd name="connsiteX5" fmla="*/ 1945450 w 3890964"/>
              <a:gd name="connsiteY5" fmla="*/ 0 h 3890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90964" h="3890964">
                <a:moveTo>
                  <a:pt x="0" y="0"/>
                </a:moveTo>
                <a:lnTo>
                  <a:pt x="1945450" y="1945450"/>
                </a:lnTo>
                <a:lnTo>
                  <a:pt x="0" y="3890965"/>
                </a:lnTo>
                <a:lnTo>
                  <a:pt x="1945450" y="3890965"/>
                </a:lnTo>
                <a:lnTo>
                  <a:pt x="3890965" y="1945450"/>
                </a:lnTo>
                <a:lnTo>
                  <a:pt x="1945450" y="0"/>
                </a:lnTo>
                <a:close/>
              </a:path>
            </a:pathLst>
          </a:custGeom>
          <a:solidFill>
            <a:schemeClr val="bg1">
              <a:lumMod val="95000"/>
              <a:alpha val="19000"/>
            </a:schemeClr>
          </a:solidFill>
          <a:ln w="6445" cap="flat">
            <a:noFill/>
            <a:prstDash val="solid"/>
            <a:miter/>
          </a:ln>
        </p:spPr>
        <p:txBody>
          <a:bodyPr rtlCol="0" anchor="ctr"/>
          <a:lstStyle/>
          <a:p>
            <a:pPr defTabSz="914377">
              <a:defRPr/>
            </a:pPr>
            <a:endParaRPr lang="en-GB">
              <a:solidFill>
                <a:prstClr val="black"/>
              </a:solidFill>
              <a:latin typeface="Calibri" panose="020F0502020204030204"/>
              <a:ea typeface="ＭＳ Ｐゴシック" pitchFamily="34" charset="-128"/>
            </a:endParaRPr>
          </a:p>
        </p:txBody>
      </p:sp>
      <p:pic>
        <p:nvPicPr>
          <p:cNvPr id="8" name="Picture 7" descr="A picture containing device, control panel&#10;&#10;Description automatically generated">
            <a:extLst>
              <a:ext uri="{FF2B5EF4-FFF2-40B4-BE49-F238E27FC236}">
                <a16:creationId xmlns:a16="http://schemas.microsoft.com/office/drawing/2014/main" id="{DE0A65E9-EC14-4915-BDCC-0BC64064B2D3}"/>
              </a:ext>
            </a:extLst>
          </p:cNvPr>
          <p:cNvPicPr>
            <a:picLocks noChangeAspect="1"/>
          </p:cNvPicPr>
          <p:nvPr/>
        </p:nvPicPr>
        <p:blipFill rotWithShape="1">
          <a:blip r:embed="rId3"/>
          <a:srcRect l="19205" r="19413"/>
          <a:stretch/>
        </p:blipFill>
        <p:spPr>
          <a:xfrm>
            <a:off x="2157859" y="-145036"/>
            <a:ext cx="7810020" cy="7147271"/>
          </a:xfrm>
          <a:prstGeom prst="rect">
            <a:avLst/>
          </a:prstGeom>
        </p:spPr>
      </p:pic>
    </p:spTree>
    <p:extLst>
      <p:ext uri="{BB962C8B-B14F-4D97-AF65-F5344CB8AC3E}">
        <p14:creationId xmlns:p14="http://schemas.microsoft.com/office/powerpoint/2010/main" val="2295951616"/>
      </p:ext>
    </p:extLst>
  </p:cSld>
  <p:clrMapOvr>
    <a:masterClrMapping/>
  </p:clrMapOvr>
  <mc:AlternateContent xmlns:mc="http://schemas.openxmlformats.org/markup-compatibility/2006" xmlns:p14="http://schemas.microsoft.com/office/powerpoint/2010/main">
    <mc:Choice Requires="p14">
      <p:transition spd="slow" p14:dur="2000" advTm="51002"/>
    </mc:Choice>
    <mc:Fallback xmlns="">
      <p:transition spd="slow" advTm="51002"/>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67088A2B-3A2D-4B22-A189-84BF3EC6378F}"/>
              </a:ext>
            </a:extLst>
          </p:cNvPr>
          <p:cNvSpPr txBox="1">
            <a:spLocks/>
          </p:cNvSpPr>
          <p:nvPr/>
        </p:nvSpPr>
        <p:spPr>
          <a:xfrm>
            <a:off x="793728" y="1080789"/>
            <a:ext cx="6613827" cy="5142987"/>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a:buNone/>
              <a:defRPr/>
            </a:pPr>
            <a:r>
              <a:rPr lang="en-GB" sz="3200" b="1" dirty="0">
                <a:solidFill>
                  <a:prstClr val="white"/>
                </a:solidFill>
                <a:latin typeface="Poppins SemiBold"/>
                <a:cs typeface="Poppins SemiBold"/>
              </a:rPr>
              <a:t>Current cyber threats &amp; trends</a:t>
            </a:r>
          </a:p>
          <a:p>
            <a:pPr marL="0" indent="0" defTabSz="914377">
              <a:buNone/>
              <a:defRPr/>
            </a:pPr>
            <a:endParaRPr lang="en-GB" dirty="0">
              <a:solidFill>
                <a:prstClr val="white"/>
              </a:solidFill>
              <a:latin typeface="Poppins SemiBold"/>
              <a:cs typeface="Poppins SemiBold"/>
            </a:endParaRPr>
          </a:p>
          <a:p>
            <a:pPr marL="0" indent="0" defTabSz="914377">
              <a:buNone/>
              <a:defRPr/>
            </a:pPr>
            <a:r>
              <a:rPr lang="en-GB" dirty="0">
                <a:solidFill>
                  <a:prstClr val="white"/>
                </a:solidFill>
                <a:latin typeface="Poppins SemiBold"/>
                <a:cs typeface="Poppins SemiBold"/>
              </a:rPr>
              <a:t>-Ransomware</a:t>
            </a:r>
          </a:p>
          <a:p>
            <a:pPr marL="0" indent="0" defTabSz="914377">
              <a:buNone/>
              <a:defRPr/>
            </a:pPr>
            <a:endParaRPr lang="en-GB" dirty="0">
              <a:solidFill>
                <a:prstClr val="white"/>
              </a:solidFill>
              <a:latin typeface="Poppins SemiBold"/>
              <a:cs typeface="Poppins SemiBold"/>
            </a:endParaRPr>
          </a:p>
          <a:p>
            <a:pPr marL="0" indent="0" defTabSz="914377">
              <a:buNone/>
              <a:defRPr/>
            </a:pPr>
            <a:r>
              <a:rPr lang="en-GB" dirty="0">
                <a:solidFill>
                  <a:prstClr val="white"/>
                </a:solidFill>
                <a:latin typeface="Poppins SemiBold"/>
                <a:cs typeface="Poppins SemiBold"/>
              </a:rPr>
              <a:t>-Supply Chain</a:t>
            </a:r>
          </a:p>
          <a:p>
            <a:pPr marL="0" indent="0" defTabSz="914377">
              <a:buNone/>
              <a:defRPr/>
            </a:pPr>
            <a:endParaRPr lang="en-GB" dirty="0">
              <a:solidFill>
                <a:prstClr val="black"/>
              </a:solidFill>
              <a:latin typeface="Poppins SemiBold"/>
              <a:cs typeface="Poppins SemiBold"/>
            </a:endParaRPr>
          </a:p>
          <a:p>
            <a:pPr marL="0" indent="0" defTabSz="914377">
              <a:buNone/>
              <a:defRPr/>
            </a:pPr>
            <a:r>
              <a:rPr lang="en-GB" dirty="0">
                <a:solidFill>
                  <a:prstClr val="white"/>
                </a:solidFill>
                <a:latin typeface="Poppins SemiBold"/>
                <a:cs typeface="Poppins SemiBold"/>
              </a:rPr>
              <a:t>-NCSC updates</a:t>
            </a:r>
          </a:p>
          <a:p>
            <a:pPr marL="0" indent="0" defTabSz="914377">
              <a:buNone/>
              <a:defRPr/>
            </a:pPr>
            <a:endParaRPr lang="en-GB" dirty="0">
              <a:solidFill>
                <a:prstClr val="white"/>
              </a:solidFill>
              <a:latin typeface="Poppins SemiBold"/>
              <a:cs typeface="Poppins SemiBold"/>
            </a:endParaRPr>
          </a:p>
          <a:p>
            <a:pPr marL="0" indent="0" defTabSz="914377">
              <a:buNone/>
              <a:defRPr/>
            </a:pPr>
            <a:r>
              <a:rPr lang="en-GB" dirty="0">
                <a:solidFill>
                  <a:prstClr val="white"/>
                </a:solidFill>
                <a:latin typeface="Poppins SemiBold"/>
                <a:cs typeface="Poppins SemiBold"/>
              </a:rPr>
              <a:t>-Cyber threat to the UK Legal sector</a:t>
            </a:r>
          </a:p>
        </p:txBody>
      </p:sp>
    </p:spTree>
    <p:extLst>
      <p:ext uri="{BB962C8B-B14F-4D97-AF65-F5344CB8AC3E}">
        <p14:creationId xmlns:p14="http://schemas.microsoft.com/office/powerpoint/2010/main" val="2742352715"/>
      </p:ext>
    </p:extLst>
  </p:cSld>
  <p:clrMapOvr>
    <a:masterClrMapping/>
  </p:clrMapOvr>
  <mc:AlternateContent xmlns:mc="http://schemas.openxmlformats.org/markup-compatibility/2006" xmlns:p14="http://schemas.microsoft.com/office/powerpoint/2010/main">
    <mc:Choice Requires="p14">
      <p:transition spd="slow" p14:dur="2000" advTm="52154"/>
    </mc:Choice>
    <mc:Fallback xmlns="">
      <p:transition spd="slow" advTm="52154"/>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AA687E14-8A08-44CC-B73B-F8051E998E78}"/>
              </a:ext>
            </a:extLst>
          </p:cNvPr>
          <p:cNvSpPr/>
          <p:nvPr/>
        </p:nvSpPr>
        <p:spPr>
          <a:xfrm>
            <a:off x="5333869" y="1"/>
            <a:ext cx="6850684" cy="6850684"/>
          </a:xfrm>
          <a:custGeom>
            <a:avLst/>
            <a:gdLst/>
            <a:ahLst/>
            <a:cxnLst/>
            <a:rect l="l" t="t" r="r" b="b"/>
            <a:pathLst>
              <a:path w="11297285" h="11297285">
                <a:moveTo>
                  <a:pt x="5648550" y="0"/>
                </a:moveTo>
                <a:lnTo>
                  <a:pt x="0" y="0"/>
                </a:lnTo>
                <a:lnTo>
                  <a:pt x="5648560" y="5648560"/>
                </a:lnTo>
                <a:lnTo>
                  <a:pt x="0" y="11297142"/>
                </a:lnTo>
                <a:lnTo>
                  <a:pt x="5648550" y="11297142"/>
                </a:lnTo>
                <a:lnTo>
                  <a:pt x="11297038" y="5648560"/>
                </a:lnTo>
                <a:lnTo>
                  <a:pt x="5648550" y="0"/>
                </a:lnTo>
                <a:close/>
              </a:path>
            </a:pathLst>
          </a:custGeom>
          <a:solidFill>
            <a:srgbClr val="2B70BA">
              <a:alpha val="30000"/>
            </a:srgbClr>
          </a:solidFill>
        </p:spPr>
        <p:txBody>
          <a:bodyPr wrap="square" lIns="0" tIns="0" rIns="0" bIns="0" rtlCol="0"/>
          <a:lstStyle/>
          <a:p>
            <a:pPr defTabSz="554478">
              <a:defRPr/>
            </a:pPr>
            <a:endParaRPr sz="1092">
              <a:solidFill>
                <a:srgbClr val="000000"/>
              </a:solidFill>
              <a:latin typeface="Calibri"/>
              <a:ea typeface="ＭＳ Ｐゴシック" pitchFamily="34" charset="-128"/>
            </a:endParaRPr>
          </a:p>
        </p:txBody>
      </p:sp>
      <p:pic>
        <p:nvPicPr>
          <p:cNvPr id="4" name="Picture 3">
            <a:extLst>
              <a:ext uri="{FF2B5EF4-FFF2-40B4-BE49-F238E27FC236}">
                <a16:creationId xmlns:a16="http://schemas.microsoft.com/office/drawing/2014/main" id="{BB4EA715-1F3C-4790-9B21-62E6F28ED4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647" y="90461"/>
            <a:ext cx="2486597" cy="768171"/>
          </a:xfrm>
          <a:prstGeom prst="rect">
            <a:avLst/>
          </a:prstGeom>
        </p:spPr>
      </p:pic>
      <p:sp>
        <p:nvSpPr>
          <p:cNvPr id="5" name="TextBox 4">
            <a:extLst>
              <a:ext uri="{FF2B5EF4-FFF2-40B4-BE49-F238E27FC236}">
                <a16:creationId xmlns:a16="http://schemas.microsoft.com/office/drawing/2014/main" id="{CADFCF0B-589A-48DB-8F6F-A0671500A17B}"/>
              </a:ext>
            </a:extLst>
          </p:cNvPr>
          <p:cNvSpPr txBox="1"/>
          <p:nvPr/>
        </p:nvSpPr>
        <p:spPr>
          <a:xfrm>
            <a:off x="4057588" y="1274522"/>
            <a:ext cx="7276505" cy="5090624"/>
          </a:xfrm>
          <a:prstGeom prst="rect">
            <a:avLst/>
          </a:prstGeom>
          <a:noFill/>
        </p:spPr>
        <p:txBody>
          <a:bodyPr wrap="square">
            <a:spAutoFit/>
          </a:bodyPr>
          <a:lstStyle/>
          <a:p>
            <a:pPr defTabSz="554478">
              <a:buClr>
                <a:srgbClr val="FFFFFF"/>
              </a:buClr>
              <a:defRPr/>
            </a:pPr>
            <a:r>
              <a:rPr lang="en-GB" sz="2200" kern="0" dirty="0">
                <a:solidFill>
                  <a:srgbClr val="FFFFFF"/>
                </a:solidFill>
                <a:latin typeface="Poppins" panose="00000500000000000000" pitchFamily="2" charset="0"/>
                <a:ea typeface="ＭＳ Ｐゴシック" pitchFamily="34" charset="-128"/>
                <a:cs typeface="Poppins" panose="00000500000000000000" pitchFamily="2" charset="0"/>
                <a:sym typeface="Arial"/>
              </a:rPr>
              <a:t>Focus on infection vectors…and back up your data:</a:t>
            </a:r>
          </a:p>
          <a:p>
            <a:pPr defTabSz="554478">
              <a:buClr>
                <a:srgbClr val="FFFFFF"/>
              </a:buClr>
              <a:defRPr/>
            </a:pPr>
            <a:endParaRPr lang="en-GB" sz="2200" kern="0" dirty="0">
              <a:solidFill>
                <a:srgbClr val="FFFFFF"/>
              </a:solidFill>
              <a:latin typeface="Poppins" panose="00000500000000000000" pitchFamily="2" charset="0"/>
              <a:ea typeface="ＭＳ Ｐゴシック" pitchFamily="34" charset="-128"/>
              <a:cs typeface="Poppins" panose="00000500000000000000" pitchFamily="2" charset="0"/>
              <a:sym typeface="Arial"/>
            </a:endParaRPr>
          </a:p>
          <a:p>
            <a:pPr marL="0" lvl="2" defTabSz="554478">
              <a:buClr>
                <a:srgbClr val="FFFFFF"/>
              </a:buClr>
              <a:defRPr/>
            </a:pPr>
            <a:endParaRPr lang="en-GB" sz="2200" kern="0" dirty="0">
              <a:solidFill>
                <a:srgbClr val="FFFFFF"/>
              </a:solidFill>
              <a:latin typeface="Poppins" panose="00000500000000000000" pitchFamily="2" charset="0"/>
              <a:ea typeface="ＭＳ Ｐゴシック" pitchFamily="34" charset="-128"/>
              <a:cs typeface="Poppins" panose="00000500000000000000" pitchFamily="2" charset="0"/>
              <a:sym typeface="Arial"/>
            </a:endParaRPr>
          </a:p>
          <a:p>
            <a:pPr marL="277240" lvl="2" indent="-277240" defTabSz="554478">
              <a:buClr>
                <a:srgbClr val="FFFFFF"/>
              </a:buClr>
              <a:buFont typeface="Arial" panose="020B0604020202020204" pitchFamily="34" charset="0"/>
              <a:buChar char="•"/>
              <a:defRPr/>
            </a:pPr>
            <a:r>
              <a:rPr lang="en-GB" sz="2200" b="1" kern="0" dirty="0">
                <a:solidFill>
                  <a:srgbClr val="FFFFFF"/>
                </a:solidFill>
                <a:latin typeface="Poppins" panose="00000500000000000000" pitchFamily="2" charset="0"/>
                <a:ea typeface="ＭＳ Ｐゴシック" pitchFamily="34" charset="-128"/>
                <a:cs typeface="Poppins" panose="00000500000000000000" pitchFamily="2" charset="0"/>
                <a:sym typeface="Arial"/>
              </a:rPr>
              <a:t>Remote Desktop Protocol (RDP):  </a:t>
            </a:r>
            <a:r>
              <a:rPr lang="en-GB" sz="2200" kern="0" dirty="0">
                <a:solidFill>
                  <a:srgbClr val="FFFFFF"/>
                </a:solidFill>
                <a:latin typeface="Poppins" panose="00000500000000000000" pitchFamily="2" charset="0"/>
                <a:ea typeface="ＭＳ Ｐゴシック" pitchFamily="34" charset="-128"/>
                <a:cs typeface="Poppins" panose="00000500000000000000" pitchFamily="2" charset="0"/>
                <a:sym typeface="Arial"/>
              </a:rPr>
              <a:t>RDP account compromise is the source of 50% of the ransomware attacks we see. We suggest turning off RDP or mitigate by using MFA.</a:t>
            </a:r>
          </a:p>
          <a:p>
            <a:pPr marL="277240" lvl="2" indent="-277240" defTabSz="554478">
              <a:buClr>
                <a:srgbClr val="FFFFFF"/>
              </a:buClr>
              <a:buFont typeface="Arial" panose="020B0604020202020204" pitchFamily="34" charset="0"/>
              <a:buChar char="•"/>
              <a:defRPr/>
            </a:pPr>
            <a:endParaRPr lang="en-GB" sz="2200" kern="0" dirty="0">
              <a:solidFill>
                <a:srgbClr val="FFFFFF"/>
              </a:solidFill>
              <a:latin typeface="Poppins" panose="00000500000000000000" pitchFamily="2" charset="0"/>
              <a:ea typeface="ＭＳ Ｐゴシック" pitchFamily="34" charset="-128"/>
              <a:cs typeface="Poppins" panose="00000500000000000000" pitchFamily="2" charset="0"/>
              <a:sym typeface="Arial"/>
            </a:endParaRPr>
          </a:p>
          <a:p>
            <a:pPr marL="277240" lvl="2" indent="-277240" defTabSz="554478">
              <a:buClr>
                <a:srgbClr val="FFFFFF"/>
              </a:buClr>
              <a:buFont typeface="Arial" panose="020B0604020202020204" pitchFamily="34" charset="0"/>
              <a:buChar char="•"/>
              <a:defRPr/>
            </a:pPr>
            <a:r>
              <a:rPr lang="en-GB" sz="2200" b="1" kern="0" dirty="0">
                <a:solidFill>
                  <a:srgbClr val="FFFFFF"/>
                </a:solidFill>
                <a:latin typeface="Poppins" panose="00000500000000000000" pitchFamily="2" charset="0"/>
                <a:ea typeface="ＭＳ Ｐゴシック" pitchFamily="34" charset="-128"/>
                <a:cs typeface="Poppins" panose="00000500000000000000" pitchFamily="2" charset="0"/>
                <a:sym typeface="Arial"/>
              </a:rPr>
              <a:t>Patch known vulnerabilities </a:t>
            </a:r>
            <a:r>
              <a:rPr lang="en-GB" sz="2200" kern="0" dirty="0">
                <a:solidFill>
                  <a:srgbClr val="FFFFFF"/>
                </a:solidFill>
                <a:latin typeface="Poppins" panose="00000500000000000000" pitchFamily="2" charset="0"/>
                <a:ea typeface="ＭＳ Ｐゴシック" pitchFamily="34" charset="-128"/>
                <a:cs typeface="Poppins" panose="00000500000000000000" pitchFamily="2" charset="0"/>
                <a:sym typeface="Arial"/>
              </a:rPr>
              <a:t>in all remote access and external facing devices and follow vendor remediation guidance including the installation of new patches as soon as they become available.</a:t>
            </a:r>
          </a:p>
          <a:p>
            <a:pPr marL="277240" lvl="2" indent="-277240" defTabSz="554478">
              <a:buClr>
                <a:srgbClr val="FFFFFF"/>
              </a:buClr>
              <a:buFont typeface="Arial" panose="020B0604020202020204" pitchFamily="34" charset="0"/>
              <a:buChar char="•"/>
              <a:defRPr/>
            </a:pPr>
            <a:endParaRPr lang="en-GB" sz="1940" kern="0" dirty="0">
              <a:solidFill>
                <a:srgbClr val="FFFFFF"/>
              </a:solidFill>
              <a:latin typeface="Poppins" panose="00000500000000000000" pitchFamily="2" charset="0"/>
              <a:ea typeface="ＭＳ Ｐゴシック" pitchFamily="34" charset="-128"/>
              <a:cs typeface="Poppins" panose="00000500000000000000" pitchFamily="2" charset="0"/>
              <a:sym typeface="Arial"/>
            </a:endParaRPr>
          </a:p>
          <a:p>
            <a:pPr defTabSz="554478">
              <a:buClr>
                <a:srgbClr val="FFFFFF"/>
              </a:buClr>
              <a:defRPr/>
            </a:pPr>
            <a:endParaRPr lang="en-GB" sz="1940" kern="0" dirty="0">
              <a:solidFill>
                <a:srgbClr val="FFFFFF"/>
              </a:solidFill>
              <a:latin typeface="Poppins" panose="00000500000000000000" pitchFamily="2" charset="0"/>
              <a:ea typeface="ＭＳ Ｐゴシック" pitchFamily="34" charset="-128"/>
              <a:cs typeface="Poppins" panose="00000500000000000000" pitchFamily="2" charset="0"/>
              <a:sym typeface="Arial"/>
            </a:endParaRPr>
          </a:p>
        </p:txBody>
      </p:sp>
      <p:sp>
        <p:nvSpPr>
          <p:cNvPr id="6" name="Google Shape;124;p16">
            <a:extLst>
              <a:ext uri="{FF2B5EF4-FFF2-40B4-BE49-F238E27FC236}">
                <a16:creationId xmlns:a16="http://schemas.microsoft.com/office/drawing/2014/main" id="{C4B0E3B7-0D17-4851-BABB-7C53E95FD202}"/>
              </a:ext>
            </a:extLst>
          </p:cNvPr>
          <p:cNvSpPr txBox="1">
            <a:spLocks/>
          </p:cNvSpPr>
          <p:nvPr/>
        </p:nvSpPr>
        <p:spPr>
          <a:xfrm>
            <a:off x="1685805" y="755401"/>
            <a:ext cx="8580049" cy="519120"/>
          </a:xfrm>
          <a:prstGeom prst="rect">
            <a:avLst/>
          </a:prstGeom>
          <a:noFill/>
          <a:ln>
            <a:noFill/>
          </a:ln>
        </p:spPr>
        <p:txBody>
          <a:bodyPr spcFirstLastPara="1" wrap="square" lIns="55440" tIns="27713" rIns="55440" bIns="27713"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74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defTabSz="554478">
              <a:defRPr/>
            </a:pPr>
            <a:r>
              <a:rPr lang="en-GB" sz="2800" kern="0" dirty="0">
                <a:solidFill>
                  <a:srgbClr val="FFFFFF"/>
                </a:solidFill>
                <a:latin typeface="Poppins" panose="00000500000000000000" pitchFamily="2" charset="0"/>
                <a:cs typeface="Poppins" panose="00000500000000000000" pitchFamily="2" charset="0"/>
              </a:rPr>
              <a:t>Ransomware Action</a:t>
            </a:r>
            <a:endParaRPr lang="en-GB" sz="2800" b="0" kern="0" dirty="0">
              <a:solidFill>
                <a:srgbClr val="FFFFFF"/>
              </a:solidFill>
              <a:latin typeface="Poppins" panose="00000500000000000000" pitchFamily="2" charset="0"/>
              <a:cs typeface="Poppins" panose="00000500000000000000" pitchFamily="2" charset="0"/>
            </a:endParaRPr>
          </a:p>
        </p:txBody>
      </p:sp>
      <p:pic>
        <p:nvPicPr>
          <p:cNvPr id="7" name="Picture 2">
            <a:extLst>
              <a:ext uri="{FF2B5EF4-FFF2-40B4-BE49-F238E27FC236}">
                <a16:creationId xmlns:a16="http://schemas.microsoft.com/office/drawing/2014/main" id="{0178919C-B012-4EE9-A179-9B1AE5305F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235" y="2369111"/>
            <a:ext cx="3754380" cy="2119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22006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AA687E14-8A08-44CC-B73B-F8051E998E78}"/>
              </a:ext>
            </a:extLst>
          </p:cNvPr>
          <p:cNvSpPr/>
          <p:nvPr/>
        </p:nvSpPr>
        <p:spPr>
          <a:xfrm>
            <a:off x="5333869" y="1"/>
            <a:ext cx="6850684" cy="6850684"/>
          </a:xfrm>
          <a:custGeom>
            <a:avLst/>
            <a:gdLst/>
            <a:ahLst/>
            <a:cxnLst/>
            <a:rect l="l" t="t" r="r" b="b"/>
            <a:pathLst>
              <a:path w="11297285" h="11297285">
                <a:moveTo>
                  <a:pt x="5648550" y="0"/>
                </a:moveTo>
                <a:lnTo>
                  <a:pt x="0" y="0"/>
                </a:lnTo>
                <a:lnTo>
                  <a:pt x="5648560" y="5648560"/>
                </a:lnTo>
                <a:lnTo>
                  <a:pt x="0" y="11297142"/>
                </a:lnTo>
                <a:lnTo>
                  <a:pt x="5648550" y="11297142"/>
                </a:lnTo>
                <a:lnTo>
                  <a:pt x="11297038" y="5648560"/>
                </a:lnTo>
                <a:lnTo>
                  <a:pt x="5648550" y="0"/>
                </a:lnTo>
                <a:close/>
              </a:path>
            </a:pathLst>
          </a:custGeom>
          <a:solidFill>
            <a:srgbClr val="2B70BA">
              <a:alpha val="30000"/>
            </a:srgbClr>
          </a:solidFill>
        </p:spPr>
        <p:txBody>
          <a:bodyPr wrap="square" lIns="0" tIns="0" rIns="0" bIns="0" rtlCol="0"/>
          <a:lstStyle/>
          <a:p>
            <a:pPr defTabSz="554478">
              <a:defRPr/>
            </a:pPr>
            <a:endParaRPr sz="1092">
              <a:solidFill>
                <a:srgbClr val="000000"/>
              </a:solidFill>
              <a:latin typeface="Calibri"/>
              <a:ea typeface="ＭＳ Ｐゴシック" pitchFamily="34" charset="-128"/>
            </a:endParaRPr>
          </a:p>
        </p:txBody>
      </p:sp>
      <p:pic>
        <p:nvPicPr>
          <p:cNvPr id="4" name="Picture 3">
            <a:extLst>
              <a:ext uri="{FF2B5EF4-FFF2-40B4-BE49-F238E27FC236}">
                <a16:creationId xmlns:a16="http://schemas.microsoft.com/office/drawing/2014/main" id="{BB4EA715-1F3C-4790-9B21-62E6F28ED4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647" y="90461"/>
            <a:ext cx="2486597" cy="768171"/>
          </a:xfrm>
          <a:prstGeom prst="rect">
            <a:avLst/>
          </a:prstGeom>
        </p:spPr>
      </p:pic>
      <p:sp>
        <p:nvSpPr>
          <p:cNvPr id="5" name="TextBox 4">
            <a:extLst>
              <a:ext uri="{FF2B5EF4-FFF2-40B4-BE49-F238E27FC236}">
                <a16:creationId xmlns:a16="http://schemas.microsoft.com/office/drawing/2014/main" id="{CADFCF0B-589A-48DB-8F6F-A0671500A17B}"/>
              </a:ext>
            </a:extLst>
          </p:cNvPr>
          <p:cNvSpPr txBox="1"/>
          <p:nvPr/>
        </p:nvSpPr>
        <p:spPr>
          <a:xfrm>
            <a:off x="4273897" y="2029922"/>
            <a:ext cx="7276505" cy="2720745"/>
          </a:xfrm>
          <a:prstGeom prst="rect">
            <a:avLst/>
          </a:prstGeom>
          <a:noFill/>
        </p:spPr>
        <p:txBody>
          <a:bodyPr wrap="square">
            <a:spAutoFit/>
          </a:bodyPr>
          <a:lstStyle/>
          <a:p>
            <a:pPr marL="277240" lvl="2" indent="-277240" defTabSz="554478">
              <a:buClr>
                <a:srgbClr val="FFFFFF"/>
              </a:buClr>
              <a:buFont typeface="Arial" panose="020B0604020202020204" pitchFamily="34" charset="0"/>
              <a:buChar char="•"/>
              <a:defRPr/>
            </a:pPr>
            <a:endParaRPr lang="en-GB" sz="1940" kern="0" dirty="0">
              <a:solidFill>
                <a:srgbClr val="FFFFFF"/>
              </a:solidFill>
              <a:latin typeface="Poppins" panose="00000500000000000000" pitchFamily="2" charset="0"/>
              <a:ea typeface="ＭＳ Ｐゴシック" pitchFamily="34" charset="-128"/>
              <a:cs typeface="Poppins" panose="00000500000000000000" pitchFamily="2" charset="0"/>
              <a:sym typeface="Arial"/>
            </a:endParaRPr>
          </a:p>
          <a:p>
            <a:pPr marL="277240" lvl="2" indent="-277240" defTabSz="554478">
              <a:buClr>
                <a:srgbClr val="FFFFFF"/>
              </a:buClr>
              <a:buFont typeface="Arial" panose="020B0604020202020204" pitchFamily="34" charset="0"/>
              <a:buChar char="•"/>
              <a:defRPr/>
            </a:pPr>
            <a:r>
              <a:rPr lang="en-GB" sz="2200" b="1" kern="0" dirty="0">
                <a:solidFill>
                  <a:srgbClr val="FFFFFF"/>
                </a:solidFill>
                <a:latin typeface="Poppins" panose="00000500000000000000" pitchFamily="2" charset="0"/>
                <a:ea typeface="ＭＳ Ｐゴシック" pitchFamily="34" charset="-128"/>
                <a:cs typeface="Poppins" panose="00000500000000000000" pitchFamily="2" charset="0"/>
                <a:sym typeface="Arial"/>
              </a:rPr>
              <a:t>Prevent malware spreading </a:t>
            </a:r>
            <a:r>
              <a:rPr lang="en-GB" sz="2200" kern="0" dirty="0">
                <a:solidFill>
                  <a:srgbClr val="FFFFFF"/>
                </a:solidFill>
                <a:latin typeface="Poppins" panose="00000500000000000000" pitchFamily="2" charset="0"/>
                <a:ea typeface="ＭＳ Ｐゴシック" pitchFamily="34" charset="-128"/>
                <a:cs typeface="Poppins" panose="00000500000000000000" pitchFamily="2" charset="0"/>
                <a:sym typeface="Arial"/>
              </a:rPr>
              <a:t>across your organisation by following NCSC guidance on preventing lateral movement. </a:t>
            </a:r>
          </a:p>
          <a:p>
            <a:pPr marL="277240" lvl="2" indent="-277240" defTabSz="554478">
              <a:buClr>
                <a:srgbClr val="FFFFFF"/>
              </a:buClr>
              <a:buFont typeface="Arial" panose="020B0604020202020204" pitchFamily="34" charset="0"/>
              <a:buChar char="•"/>
              <a:defRPr/>
            </a:pPr>
            <a:endParaRPr lang="en-GB" sz="2200" kern="0" dirty="0">
              <a:solidFill>
                <a:srgbClr val="FFFFFF"/>
              </a:solidFill>
              <a:latin typeface="Poppins" panose="00000500000000000000" pitchFamily="2" charset="0"/>
              <a:ea typeface="ＭＳ Ｐゴシック" pitchFamily="34" charset="-128"/>
              <a:cs typeface="Poppins" panose="00000500000000000000" pitchFamily="2" charset="0"/>
              <a:sym typeface="Arial"/>
            </a:endParaRPr>
          </a:p>
          <a:p>
            <a:pPr marL="277240" lvl="2" indent="-277240" defTabSz="554478">
              <a:buClr>
                <a:srgbClr val="FFFFFF"/>
              </a:buClr>
              <a:buFont typeface="Arial" panose="020B0604020202020204" pitchFamily="34" charset="0"/>
              <a:buChar char="•"/>
              <a:defRPr/>
            </a:pPr>
            <a:r>
              <a:rPr lang="en-GB" sz="2200" b="1" kern="0" dirty="0">
                <a:solidFill>
                  <a:srgbClr val="FFFFFF"/>
                </a:solidFill>
                <a:latin typeface="Poppins" panose="00000500000000000000" pitchFamily="2" charset="0"/>
                <a:ea typeface="ＭＳ Ｐゴシック" pitchFamily="34" charset="-128"/>
                <a:cs typeface="Poppins" panose="00000500000000000000" pitchFamily="2" charset="0"/>
                <a:sym typeface="Arial"/>
              </a:rPr>
              <a:t>Back up your data effectively. </a:t>
            </a:r>
            <a:r>
              <a:rPr lang="en-GB" sz="2200" kern="0" dirty="0">
                <a:solidFill>
                  <a:srgbClr val="FFFFFF"/>
                </a:solidFill>
                <a:latin typeface="Poppins" panose="00000500000000000000" pitchFamily="2" charset="0"/>
                <a:ea typeface="ＭＳ Ｐゴシック" pitchFamily="34" charset="-128"/>
                <a:cs typeface="Poppins" panose="00000500000000000000" pitchFamily="2" charset="0"/>
                <a:sym typeface="Arial"/>
              </a:rPr>
              <a:t>Follow NCSC guidance on mitigating ransomware attacks. </a:t>
            </a:r>
            <a:endParaRPr lang="en-GB" sz="2200" b="1" kern="0" dirty="0">
              <a:solidFill>
                <a:srgbClr val="FFFFFF"/>
              </a:solidFill>
              <a:latin typeface="Poppins" panose="00000500000000000000" pitchFamily="2" charset="0"/>
              <a:ea typeface="ＭＳ Ｐゴシック" pitchFamily="34" charset="-128"/>
              <a:cs typeface="Poppins" panose="00000500000000000000" pitchFamily="2" charset="0"/>
              <a:sym typeface="Arial"/>
            </a:endParaRPr>
          </a:p>
          <a:p>
            <a:pPr defTabSz="554478">
              <a:buClr>
                <a:srgbClr val="FFFFFF"/>
              </a:buClr>
              <a:defRPr/>
            </a:pPr>
            <a:endParaRPr lang="en-GB" sz="1940" kern="0" dirty="0">
              <a:solidFill>
                <a:srgbClr val="FFFFFF"/>
              </a:solidFill>
              <a:latin typeface="Poppins" panose="00000500000000000000" pitchFamily="2" charset="0"/>
              <a:ea typeface="ＭＳ Ｐゴシック" pitchFamily="34" charset="-128"/>
              <a:cs typeface="Poppins" panose="00000500000000000000" pitchFamily="2" charset="0"/>
              <a:sym typeface="Arial"/>
            </a:endParaRPr>
          </a:p>
        </p:txBody>
      </p:sp>
      <p:sp>
        <p:nvSpPr>
          <p:cNvPr id="6" name="Google Shape;124;p16">
            <a:extLst>
              <a:ext uri="{FF2B5EF4-FFF2-40B4-BE49-F238E27FC236}">
                <a16:creationId xmlns:a16="http://schemas.microsoft.com/office/drawing/2014/main" id="{C4B0E3B7-0D17-4851-BABB-7C53E95FD202}"/>
              </a:ext>
            </a:extLst>
          </p:cNvPr>
          <p:cNvSpPr txBox="1">
            <a:spLocks/>
          </p:cNvSpPr>
          <p:nvPr/>
        </p:nvSpPr>
        <p:spPr>
          <a:xfrm>
            <a:off x="1636645" y="755401"/>
            <a:ext cx="8580049" cy="519120"/>
          </a:xfrm>
          <a:prstGeom prst="rect">
            <a:avLst/>
          </a:prstGeom>
          <a:noFill/>
          <a:ln>
            <a:noFill/>
          </a:ln>
        </p:spPr>
        <p:txBody>
          <a:bodyPr spcFirstLastPara="1" wrap="square" lIns="55440" tIns="27713" rIns="55440" bIns="27713"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74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defTabSz="554478">
              <a:defRPr/>
            </a:pPr>
            <a:r>
              <a:rPr lang="en-GB" sz="2800" kern="0" dirty="0">
                <a:solidFill>
                  <a:srgbClr val="FFFFFF"/>
                </a:solidFill>
                <a:latin typeface="Poppins" panose="00000500000000000000" pitchFamily="2" charset="0"/>
                <a:cs typeface="Poppins" panose="00000500000000000000" pitchFamily="2" charset="0"/>
              </a:rPr>
              <a:t>Ransomware Action</a:t>
            </a:r>
            <a:endParaRPr lang="en-GB" sz="2800" b="0" kern="0" dirty="0">
              <a:solidFill>
                <a:srgbClr val="FFFFFF"/>
              </a:solidFill>
              <a:latin typeface="Poppins" panose="00000500000000000000" pitchFamily="2" charset="0"/>
              <a:cs typeface="Poppins" panose="00000500000000000000" pitchFamily="2" charset="0"/>
            </a:endParaRPr>
          </a:p>
        </p:txBody>
      </p:sp>
      <p:pic>
        <p:nvPicPr>
          <p:cNvPr id="7" name="Picture 2">
            <a:extLst>
              <a:ext uri="{FF2B5EF4-FFF2-40B4-BE49-F238E27FC236}">
                <a16:creationId xmlns:a16="http://schemas.microsoft.com/office/drawing/2014/main" id="{0178919C-B012-4EE9-A179-9B1AE5305F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235" y="2369111"/>
            <a:ext cx="3754380" cy="2119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83799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le 1">
            <a:extLst>
              <a:ext uri="{FF2B5EF4-FFF2-40B4-BE49-F238E27FC236}">
                <a16:creationId xmlns:a16="http://schemas.microsoft.com/office/drawing/2014/main" id="{5E9281D2-32A0-448B-8A01-7E375619AD6E}"/>
              </a:ext>
            </a:extLst>
          </p:cNvPr>
          <p:cNvSpPr>
            <a:spLocks noGrp="1"/>
          </p:cNvSpPr>
          <p:nvPr>
            <p:ph type="ctrTitle"/>
          </p:nvPr>
        </p:nvSpPr>
        <p:spPr>
          <a:xfrm>
            <a:off x="606925" y="876317"/>
            <a:ext cx="11000875" cy="795679"/>
          </a:xfrm>
        </p:spPr>
        <p:txBody>
          <a:bodyPr>
            <a:normAutofit/>
          </a:bodyPr>
          <a:lstStyle/>
          <a:p>
            <a:r>
              <a:rPr lang="en-GB" sz="2800" b="1" dirty="0">
                <a:latin typeface="Poppins" panose="00000500000000000000" pitchFamily="2" charset="0"/>
                <a:cs typeface="Poppins" panose="00000500000000000000" pitchFamily="2" charset="0"/>
              </a:rPr>
              <a:t>Supply Chain Security : Understanding the problem</a:t>
            </a:r>
          </a:p>
        </p:txBody>
      </p:sp>
      <p:sp>
        <p:nvSpPr>
          <p:cNvPr id="45" name="Oval 44">
            <a:extLst>
              <a:ext uri="{FF2B5EF4-FFF2-40B4-BE49-F238E27FC236}">
                <a16:creationId xmlns:a16="http://schemas.microsoft.com/office/drawing/2014/main" id="{4F6A3E7F-5E61-495A-A2E8-EDA1AA1DA308}"/>
              </a:ext>
            </a:extLst>
          </p:cNvPr>
          <p:cNvSpPr/>
          <p:nvPr/>
        </p:nvSpPr>
        <p:spPr>
          <a:xfrm>
            <a:off x="1020292" y="3231552"/>
            <a:ext cx="994313" cy="972005"/>
          </a:xfrm>
          <a:prstGeom prst="ellipse">
            <a:avLst/>
          </a:prstGeom>
          <a:solidFill>
            <a:schemeClr val="accent3">
              <a:lumMod val="60000"/>
              <a:lumOff val="40000"/>
            </a:schemeClr>
          </a:solidFill>
          <a:ln>
            <a:solidFill>
              <a:schemeClr val="accent5">
                <a:lumMod val="75000"/>
              </a:schemeClr>
            </a:solidFill>
          </a:ln>
          <a:effectLst>
            <a:outerShdw blurRad="50800" dist="38100" dir="5400000" algn="t" rotWithShape="0">
              <a:schemeClr val="accent5">
                <a:lumMod val="60000"/>
                <a:lumOff val="4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GB">
              <a:solidFill>
                <a:prstClr val="white"/>
              </a:solidFill>
              <a:latin typeface="Calibri"/>
            </a:endParaRPr>
          </a:p>
        </p:txBody>
      </p:sp>
      <p:pic>
        <p:nvPicPr>
          <p:cNvPr id="46" name="Picture 2" descr="Attack, cyber, data, hack, leak, network, secure icon - Download on  Iconfinder">
            <a:extLst>
              <a:ext uri="{FF2B5EF4-FFF2-40B4-BE49-F238E27FC236}">
                <a16:creationId xmlns:a16="http://schemas.microsoft.com/office/drawing/2014/main" id="{D0873F50-6128-4E83-89D5-43547D543CE5}"/>
              </a:ext>
            </a:extLst>
          </p:cNvPr>
          <p:cNvPicPr>
            <a:picLocks noChangeAspect="1" noChangeArrowheads="1"/>
          </p:cNvPicPr>
          <p:nvPr/>
        </p:nvPicPr>
        <p:blipFill rotWithShape="1">
          <a:blip r:embed="rId3" cstate="print">
            <a:alphaModFix amt="74000"/>
            <a:duotone>
              <a:schemeClr val="accent1">
                <a:shade val="45000"/>
                <a:satMod val="135000"/>
              </a:schemeClr>
              <a:prstClr val="white"/>
            </a:duotone>
            <a:extLst>
              <a:ext uri="{28A0092B-C50C-407E-A947-70E740481C1C}">
                <a14:useLocalDpi xmlns:a14="http://schemas.microsoft.com/office/drawing/2010/main" val="0"/>
              </a:ext>
            </a:extLst>
          </a:blip>
          <a:srcRect l="4083" t="4345" r="5102" b="4343"/>
          <a:stretch/>
        </p:blipFill>
        <p:spPr bwMode="auto">
          <a:xfrm>
            <a:off x="1017269" y="3141141"/>
            <a:ext cx="1033809" cy="1039460"/>
          </a:xfrm>
          <a:prstGeom prst="ellipse">
            <a:avLst/>
          </a:prstGeom>
          <a:noFill/>
          <a:extLst>
            <a:ext uri="{909E8E84-426E-40DD-AFC4-6F175D3DCCD1}">
              <a14:hiddenFill xmlns:a14="http://schemas.microsoft.com/office/drawing/2010/main">
                <a:solidFill>
                  <a:srgbClr val="FFFFFF"/>
                </a:solidFill>
              </a14:hiddenFill>
            </a:ext>
          </a:extLst>
        </p:spPr>
      </p:pic>
      <p:sp>
        <p:nvSpPr>
          <p:cNvPr id="47" name="Oval 46">
            <a:extLst>
              <a:ext uri="{FF2B5EF4-FFF2-40B4-BE49-F238E27FC236}">
                <a16:creationId xmlns:a16="http://schemas.microsoft.com/office/drawing/2014/main" id="{36A7ED85-ACFC-4801-9B71-D3D3B0D74800}"/>
              </a:ext>
            </a:extLst>
          </p:cNvPr>
          <p:cNvSpPr/>
          <p:nvPr/>
        </p:nvSpPr>
        <p:spPr>
          <a:xfrm>
            <a:off x="1057685" y="5649747"/>
            <a:ext cx="994313" cy="972005"/>
          </a:xfrm>
          <a:prstGeom prst="ellipse">
            <a:avLst/>
          </a:prstGeom>
          <a:solidFill>
            <a:schemeClr val="accent3">
              <a:lumMod val="60000"/>
              <a:lumOff val="40000"/>
            </a:schemeClr>
          </a:solidFill>
          <a:ln>
            <a:solidFill>
              <a:schemeClr val="accent5">
                <a:lumMod val="75000"/>
              </a:schemeClr>
            </a:solidFill>
          </a:ln>
          <a:effectLst>
            <a:outerShdw blurRad="50800" dist="38100" dir="5400000" algn="t" rotWithShape="0">
              <a:schemeClr val="accent5">
                <a:lumMod val="60000"/>
                <a:lumOff val="4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GB">
              <a:solidFill>
                <a:prstClr val="white"/>
              </a:solidFill>
              <a:latin typeface="Calibri"/>
            </a:endParaRPr>
          </a:p>
        </p:txBody>
      </p:sp>
      <p:sp>
        <p:nvSpPr>
          <p:cNvPr id="48" name="Oval 47">
            <a:extLst>
              <a:ext uri="{FF2B5EF4-FFF2-40B4-BE49-F238E27FC236}">
                <a16:creationId xmlns:a16="http://schemas.microsoft.com/office/drawing/2014/main" id="{83C44C4B-BA1D-472A-BC54-8CF641D44C0A}"/>
              </a:ext>
            </a:extLst>
          </p:cNvPr>
          <p:cNvSpPr/>
          <p:nvPr/>
        </p:nvSpPr>
        <p:spPr>
          <a:xfrm>
            <a:off x="1037017" y="4440650"/>
            <a:ext cx="994313" cy="972005"/>
          </a:xfrm>
          <a:prstGeom prst="ellipse">
            <a:avLst/>
          </a:prstGeom>
          <a:solidFill>
            <a:schemeClr val="accent3">
              <a:lumMod val="60000"/>
              <a:lumOff val="40000"/>
            </a:schemeClr>
          </a:solidFill>
          <a:ln>
            <a:solidFill>
              <a:schemeClr val="accent5">
                <a:lumMod val="75000"/>
              </a:schemeClr>
            </a:solidFill>
          </a:ln>
          <a:effectLst>
            <a:outerShdw blurRad="50800" dist="38100" dir="5400000" algn="t" rotWithShape="0">
              <a:schemeClr val="accent5">
                <a:lumMod val="60000"/>
                <a:lumOff val="4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GB">
              <a:solidFill>
                <a:prstClr val="white"/>
              </a:solidFill>
              <a:latin typeface="Calibri"/>
            </a:endParaRPr>
          </a:p>
        </p:txBody>
      </p:sp>
      <p:sp>
        <p:nvSpPr>
          <p:cNvPr id="50" name="Text Placeholder 2">
            <a:extLst>
              <a:ext uri="{FF2B5EF4-FFF2-40B4-BE49-F238E27FC236}">
                <a16:creationId xmlns:a16="http://schemas.microsoft.com/office/drawing/2014/main" id="{0F84B897-5983-48A5-9880-D790773F8836}"/>
              </a:ext>
            </a:extLst>
          </p:cNvPr>
          <p:cNvSpPr txBox="1">
            <a:spLocks/>
          </p:cNvSpPr>
          <p:nvPr/>
        </p:nvSpPr>
        <p:spPr>
          <a:xfrm>
            <a:off x="9230188" y="2182224"/>
            <a:ext cx="2385465" cy="1374787"/>
          </a:xfrm>
          <a:prstGeom prst="rect">
            <a:avLst/>
          </a:prstGeom>
        </p:spPr>
        <p:txBody>
          <a:bodyPr vert="horz" lIns="0" tIns="0" rIns="0" bIns="0" rtlCol="0">
            <a:noAutofit/>
          </a:bodyPr>
          <a:lstStyle>
            <a:lvl1pPr marL="0" indent="0" algn="l" defTabSz="914400" rtl="0" eaLnBrk="1" latinLnBrk="0" hangingPunct="1">
              <a:lnSpc>
                <a:spcPct val="100000"/>
              </a:lnSpc>
              <a:spcBef>
                <a:spcPts val="600"/>
              </a:spcBef>
              <a:spcAft>
                <a:spcPts val="600"/>
              </a:spcAft>
              <a:buClr>
                <a:schemeClr val="bg1"/>
              </a:buClr>
              <a:buSzPct val="25000"/>
              <a:buFont typeface="Arial"/>
              <a:buNone/>
              <a:defRPr sz="1400" b="0" i="0" kern="1200" cap="none" spc="0" baseline="0">
                <a:solidFill>
                  <a:schemeClr val="bg1"/>
                </a:solidFill>
                <a:latin typeface="Arial" pitchFamily="34" charset="0"/>
                <a:ea typeface="+mn-ea"/>
                <a:cs typeface="+mn-cs"/>
              </a:defRPr>
            </a:lvl1pPr>
            <a:lvl2pPr marL="0" marR="0" indent="0" algn="l" defTabSz="914400" rtl="0" eaLnBrk="1" fontAlgn="auto" latinLnBrk="0" hangingPunct="1">
              <a:lnSpc>
                <a:spcPts val="1800"/>
              </a:lnSpc>
              <a:spcBef>
                <a:spcPts val="300"/>
              </a:spcBef>
              <a:spcAft>
                <a:spcPts val="600"/>
              </a:spcAft>
              <a:buClr>
                <a:schemeClr val="bg1"/>
              </a:buClr>
              <a:buSzPct val="25000"/>
              <a:buFont typeface="Arial"/>
              <a:buNone/>
              <a:tabLst/>
              <a:defRPr sz="1400" b="0" kern="1200" baseline="0">
                <a:solidFill>
                  <a:srgbClr val="414141"/>
                </a:solidFill>
                <a:latin typeface="Arial" pitchFamily="34" charset="0"/>
                <a:ea typeface="+mn-ea"/>
                <a:cs typeface="+mn-cs"/>
              </a:defRPr>
            </a:lvl2pPr>
            <a:lvl3pPr marL="176400" indent="-176400" algn="l" defTabSz="914400" rtl="0" eaLnBrk="1" latinLnBrk="0" hangingPunct="1">
              <a:lnSpc>
                <a:spcPts val="1800"/>
              </a:lnSpc>
              <a:spcBef>
                <a:spcPts val="150"/>
              </a:spcBef>
              <a:spcAft>
                <a:spcPts val="300"/>
              </a:spcAft>
              <a:buClr>
                <a:schemeClr val="accent2"/>
              </a:buClr>
              <a:buFont typeface="Arial" pitchFamily="34" charset="0"/>
              <a:buChar char="›"/>
              <a:defRPr sz="1400" b="0" kern="1200" baseline="0">
                <a:solidFill>
                  <a:srgbClr val="414141"/>
                </a:solidFill>
                <a:latin typeface="Arial" pitchFamily="34" charset="0"/>
                <a:ea typeface="+mn-ea"/>
                <a:cs typeface="+mn-cs"/>
              </a:defRPr>
            </a:lvl3pPr>
            <a:lvl4pPr marL="344488" indent="-171450" algn="l" defTabSz="914400" rtl="0" eaLnBrk="1" latinLnBrk="0" hangingPunct="1">
              <a:lnSpc>
                <a:spcPts val="1800"/>
              </a:lnSpc>
              <a:spcBef>
                <a:spcPts val="150"/>
              </a:spcBef>
              <a:spcAft>
                <a:spcPts val="300"/>
              </a:spcAft>
              <a:buClr>
                <a:schemeClr val="accent2"/>
              </a:buClr>
              <a:buFont typeface="Arial" pitchFamily="34" charset="0"/>
              <a:buChar char="›"/>
              <a:defRPr sz="1400" b="0" kern="1200" baseline="0">
                <a:solidFill>
                  <a:srgbClr val="414141"/>
                </a:solidFill>
                <a:latin typeface="Arial" pitchFamily="34" charset="0"/>
                <a:ea typeface="+mn-ea"/>
                <a:cs typeface="+mn-cs"/>
              </a:defRPr>
            </a:lvl4pPr>
            <a:lvl5pPr marL="517525" indent="-173038" algn="l" defTabSz="914400" rtl="0" eaLnBrk="1" latinLnBrk="0" hangingPunct="1">
              <a:lnSpc>
                <a:spcPts val="1800"/>
              </a:lnSpc>
              <a:spcBef>
                <a:spcPts val="150"/>
              </a:spcBef>
              <a:spcAft>
                <a:spcPts val="300"/>
              </a:spcAft>
              <a:buClr>
                <a:schemeClr val="accent2"/>
              </a:buClr>
              <a:buFont typeface="Lucida Grande"/>
              <a:buChar char="›"/>
              <a:defRPr sz="1400" b="0" i="1" kern="1200">
                <a:solidFill>
                  <a:srgbClr val="414141"/>
                </a:solidFill>
                <a:latin typeface="Arial" pitchFamily="34" charset="0"/>
                <a:ea typeface="+mn-ea"/>
                <a:cs typeface="+mn-cs"/>
              </a:defRPr>
            </a:lvl5pPr>
            <a:lvl6pPr marL="688975" indent="-171450" algn="l" defTabSz="914400" rtl="0" eaLnBrk="1" latinLnBrk="0" hangingPunct="1">
              <a:lnSpc>
                <a:spcPts val="1800"/>
              </a:lnSpc>
              <a:spcBef>
                <a:spcPts val="150"/>
              </a:spcBef>
              <a:spcAft>
                <a:spcPts val="300"/>
              </a:spcAft>
              <a:buClr>
                <a:schemeClr val="accent2"/>
              </a:buClr>
              <a:buFont typeface="Lucida Grande"/>
              <a:buChar char="›"/>
              <a:defRPr sz="1500" i="1" kern="1200" baseline="0">
                <a:solidFill>
                  <a:schemeClr val="tx2"/>
                </a:solidFill>
                <a:latin typeface="Arial" pitchFamily="34" charset="0"/>
                <a:ea typeface="+mn-ea"/>
                <a:cs typeface="Arial" pitchFamily="34" charset="0"/>
              </a:defRPr>
            </a:lvl6pPr>
            <a:lvl7pPr marL="688975" indent="-171450" algn="l" defTabSz="914400" rtl="0" eaLnBrk="1" latinLnBrk="0" hangingPunct="1">
              <a:lnSpc>
                <a:spcPts val="1500"/>
              </a:lnSpc>
              <a:spcBef>
                <a:spcPts val="150"/>
              </a:spcBef>
              <a:spcAft>
                <a:spcPts val="300"/>
              </a:spcAft>
              <a:buFont typeface="Arial" pitchFamily="34" charset="0"/>
              <a:buChar char="•"/>
              <a:defRPr sz="1200" b="0" kern="1200" baseline="0">
                <a:solidFill>
                  <a:schemeClr val="tx2"/>
                </a:solidFill>
                <a:latin typeface="Arial" pitchFamily="34" charset="0"/>
                <a:ea typeface="+mn-ea"/>
                <a:cs typeface="Arial" pitchFamily="34" charset="0"/>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defTabSz="914377">
              <a:buClr>
                <a:prstClr val="white"/>
              </a:buClr>
              <a:defRPr/>
            </a:pPr>
            <a:endParaRPr lang="en-GB" sz="1200">
              <a:solidFill>
                <a:prstClr val="white"/>
              </a:solidFill>
            </a:endParaRPr>
          </a:p>
        </p:txBody>
      </p:sp>
      <p:sp>
        <p:nvSpPr>
          <p:cNvPr id="51" name="Text Placeholder 2">
            <a:extLst>
              <a:ext uri="{FF2B5EF4-FFF2-40B4-BE49-F238E27FC236}">
                <a16:creationId xmlns:a16="http://schemas.microsoft.com/office/drawing/2014/main" id="{28B0D817-98EF-4740-9395-00CAD35DAF5D}"/>
              </a:ext>
            </a:extLst>
          </p:cNvPr>
          <p:cNvSpPr txBox="1">
            <a:spLocks/>
          </p:cNvSpPr>
          <p:nvPr/>
        </p:nvSpPr>
        <p:spPr>
          <a:xfrm>
            <a:off x="3616488" y="2182224"/>
            <a:ext cx="2099557" cy="1374787"/>
          </a:xfrm>
          <a:prstGeom prst="rect">
            <a:avLst/>
          </a:prstGeom>
        </p:spPr>
        <p:txBody>
          <a:bodyPr vert="horz" lIns="0" tIns="0" rIns="0" bIns="0" rtlCol="0">
            <a:noAutofit/>
          </a:bodyPr>
          <a:lstStyle>
            <a:lvl1pPr marL="0" indent="0" algn="l" defTabSz="914400" rtl="0" eaLnBrk="1" latinLnBrk="0" hangingPunct="1">
              <a:lnSpc>
                <a:spcPct val="100000"/>
              </a:lnSpc>
              <a:spcBef>
                <a:spcPts val="600"/>
              </a:spcBef>
              <a:spcAft>
                <a:spcPts val="600"/>
              </a:spcAft>
              <a:buClr>
                <a:schemeClr val="bg1"/>
              </a:buClr>
              <a:buSzPct val="25000"/>
              <a:buFont typeface="Arial"/>
              <a:buNone/>
              <a:defRPr sz="1400" b="0" i="0" kern="1200" cap="none" spc="0" baseline="0">
                <a:solidFill>
                  <a:schemeClr val="bg1"/>
                </a:solidFill>
                <a:latin typeface="Arial" pitchFamily="34" charset="0"/>
                <a:ea typeface="+mn-ea"/>
                <a:cs typeface="+mn-cs"/>
              </a:defRPr>
            </a:lvl1pPr>
            <a:lvl2pPr marL="0" marR="0" indent="0" algn="l" defTabSz="914400" rtl="0" eaLnBrk="1" fontAlgn="auto" latinLnBrk="0" hangingPunct="1">
              <a:lnSpc>
                <a:spcPts val="1800"/>
              </a:lnSpc>
              <a:spcBef>
                <a:spcPts val="300"/>
              </a:spcBef>
              <a:spcAft>
                <a:spcPts val="600"/>
              </a:spcAft>
              <a:buClr>
                <a:schemeClr val="bg1"/>
              </a:buClr>
              <a:buSzPct val="25000"/>
              <a:buFont typeface="Arial"/>
              <a:buNone/>
              <a:tabLst/>
              <a:defRPr sz="1400" b="0" kern="1200" baseline="0">
                <a:solidFill>
                  <a:srgbClr val="414141"/>
                </a:solidFill>
                <a:latin typeface="Arial" pitchFamily="34" charset="0"/>
                <a:ea typeface="+mn-ea"/>
                <a:cs typeface="+mn-cs"/>
              </a:defRPr>
            </a:lvl2pPr>
            <a:lvl3pPr marL="176400" indent="-176400" algn="l" defTabSz="914400" rtl="0" eaLnBrk="1" latinLnBrk="0" hangingPunct="1">
              <a:lnSpc>
                <a:spcPts val="1800"/>
              </a:lnSpc>
              <a:spcBef>
                <a:spcPts val="150"/>
              </a:spcBef>
              <a:spcAft>
                <a:spcPts val="300"/>
              </a:spcAft>
              <a:buClr>
                <a:schemeClr val="accent2"/>
              </a:buClr>
              <a:buFont typeface="Arial" pitchFamily="34" charset="0"/>
              <a:buChar char="›"/>
              <a:defRPr sz="1400" b="0" kern="1200" baseline="0">
                <a:solidFill>
                  <a:srgbClr val="414141"/>
                </a:solidFill>
                <a:latin typeface="Arial" pitchFamily="34" charset="0"/>
                <a:ea typeface="+mn-ea"/>
                <a:cs typeface="+mn-cs"/>
              </a:defRPr>
            </a:lvl3pPr>
            <a:lvl4pPr marL="344488" indent="-171450" algn="l" defTabSz="914400" rtl="0" eaLnBrk="1" latinLnBrk="0" hangingPunct="1">
              <a:lnSpc>
                <a:spcPts val="1800"/>
              </a:lnSpc>
              <a:spcBef>
                <a:spcPts val="150"/>
              </a:spcBef>
              <a:spcAft>
                <a:spcPts val="300"/>
              </a:spcAft>
              <a:buClr>
                <a:schemeClr val="accent2"/>
              </a:buClr>
              <a:buFont typeface="Arial" pitchFamily="34" charset="0"/>
              <a:buChar char="›"/>
              <a:defRPr sz="1400" b="0" kern="1200" baseline="0">
                <a:solidFill>
                  <a:srgbClr val="414141"/>
                </a:solidFill>
                <a:latin typeface="Arial" pitchFamily="34" charset="0"/>
                <a:ea typeface="+mn-ea"/>
                <a:cs typeface="+mn-cs"/>
              </a:defRPr>
            </a:lvl4pPr>
            <a:lvl5pPr marL="517525" indent="-173038" algn="l" defTabSz="914400" rtl="0" eaLnBrk="1" latinLnBrk="0" hangingPunct="1">
              <a:lnSpc>
                <a:spcPts val="1800"/>
              </a:lnSpc>
              <a:spcBef>
                <a:spcPts val="150"/>
              </a:spcBef>
              <a:spcAft>
                <a:spcPts val="300"/>
              </a:spcAft>
              <a:buClr>
                <a:schemeClr val="accent2"/>
              </a:buClr>
              <a:buFont typeface="Lucida Grande"/>
              <a:buChar char="›"/>
              <a:defRPr sz="1400" b="0" i="1" kern="1200">
                <a:solidFill>
                  <a:srgbClr val="414141"/>
                </a:solidFill>
                <a:latin typeface="Arial" pitchFamily="34" charset="0"/>
                <a:ea typeface="+mn-ea"/>
                <a:cs typeface="+mn-cs"/>
              </a:defRPr>
            </a:lvl5pPr>
            <a:lvl6pPr marL="688975" indent="-171450" algn="l" defTabSz="914400" rtl="0" eaLnBrk="1" latinLnBrk="0" hangingPunct="1">
              <a:lnSpc>
                <a:spcPts val="1800"/>
              </a:lnSpc>
              <a:spcBef>
                <a:spcPts val="150"/>
              </a:spcBef>
              <a:spcAft>
                <a:spcPts val="300"/>
              </a:spcAft>
              <a:buClr>
                <a:schemeClr val="accent2"/>
              </a:buClr>
              <a:buFont typeface="Lucida Grande"/>
              <a:buChar char="›"/>
              <a:defRPr sz="1500" i="1" kern="1200" baseline="0">
                <a:solidFill>
                  <a:schemeClr val="tx2"/>
                </a:solidFill>
                <a:latin typeface="Arial" pitchFamily="34" charset="0"/>
                <a:ea typeface="+mn-ea"/>
                <a:cs typeface="Arial" pitchFamily="34" charset="0"/>
              </a:defRPr>
            </a:lvl6pPr>
            <a:lvl7pPr marL="688975" indent="-171450" algn="l" defTabSz="914400" rtl="0" eaLnBrk="1" latinLnBrk="0" hangingPunct="1">
              <a:lnSpc>
                <a:spcPts val="1500"/>
              </a:lnSpc>
              <a:spcBef>
                <a:spcPts val="150"/>
              </a:spcBef>
              <a:spcAft>
                <a:spcPts val="300"/>
              </a:spcAft>
              <a:buFont typeface="Arial" pitchFamily="34" charset="0"/>
              <a:buChar char="•"/>
              <a:defRPr sz="1200" b="0" kern="1200" baseline="0">
                <a:solidFill>
                  <a:schemeClr val="tx2"/>
                </a:solidFill>
                <a:latin typeface="Arial" pitchFamily="34" charset="0"/>
                <a:ea typeface="+mn-ea"/>
                <a:cs typeface="Arial" pitchFamily="34" charset="0"/>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defTabSz="914377">
              <a:buClr>
                <a:prstClr val="white"/>
              </a:buClr>
              <a:defRPr/>
            </a:pPr>
            <a:endParaRPr lang="en-GB" sz="1200">
              <a:solidFill>
                <a:prstClr val="white"/>
              </a:solidFill>
            </a:endParaRPr>
          </a:p>
        </p:txBody>
      </p:sp>
      <p:pic>
        <p:nvPicPr>
          <p:cNvPr id="69" name="Picture 4" descr="Connection, domino, effect, social, butterfly effect, impact icon -  Download on Iconfinder">
            <a:extLst>
              <a:ext uri="{FF2B5EF4-FFF2-40B4-BE49-F238E27FC236}">
                <a16:creationId xmlns:a16="http://schemas.microsoft.com/office/drawing/2014/main" id="{7D62DEA7-8F5E-4789-BFE8-C46C00029674}"/>
              </a:ext>
            </a:extLst>
          </p:cNvPr>
          <p:cNvPicPr>
            <a:picLocks noChangeAspect="1" noChangeArrowheads="1"/>
          </p:cNvPicPr>
          <p:nvPr/>
        </p:nvPicPr>
        <p:blipFill>
          <a:blip r:embed="rId4" cstate="print">
            <a:alphaModFix/>
            <a:duotone>
              <a:schemeClr val="accent1">
                <a:shade val="45000"/>
                <a:satMod val="135000"/>
              </a:schemeClr>
              <a:prstClr val="white"/>
            </a:duotone>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1231391" y="5675831"/>
            <a:ext cx="705256" cy="705256"/>
          </a:xfrm>
          <a:prstGeom prst="rect">
            <a:avLst/>
          </a:prstGeom>
          <a:noFill/>
          <a:extLst>
            <a:ext uri="{909E8E84-426E-40DD-AFC4-6F175D3DCCD1}">
              <a14:hiddenFill xmlns:a14="http://schemas.microsoft.com/office/drawing/2010/main">
                <a:solidFill>
                  <a:srgbClr val="FFFFFF"/>
                </a:solidFill>
              </a14:hiddenFill>
            </a:ext>
          </a:extLst>
        </p:spPr>
      </p:pic>
      <p:grpSp>
        <p:nvGrpSpPr>
          <p:cNvPr id="78" name="Group 77">
            <a:extLst>
              <a:ext uri="{FF2B5EF4-FFF2-40B4-BE49-F238E27FC236}">
                <a16:creationId xmlns:a16="http://schemas.microsoft.com/office/drawing/2014/main" id="{B3968EE8-3589-49D9-89C9-D4C7E28FA09B}"/>
              </a:ext>
            </a:extLst>
          </p:cNvPr>
          <p:cNvGrpSpPr/>
          <p:nvPr/>
        </p:nvGrpSpPr>
        <p:grpSpPr>
          <a:xfrm>
            <a:off x="1037017" y="2022456"/>
            <a:ext cx="994313" cy="972005"/>
            <a:chOff x="1035208" y="3232952"/>
            <a:chExt cx="994313" cy="972005"/>
          </a:xfrm>
        </p:grpSpPr>
        <p:sp>
          <p:nvSpPr>
            <p:cNvPr id="79" name="Oval 78">
              <a:extLst>
                <a:ext uri="{FF2B5EF4-FFF2-40B4-BE49-F238E27FC236}">
                  <a16:creationId xmlns:a16="http://schemas.microsoft.com/office/drawing/2014/main" id="{3F2B8318-1DD0-46D0-8BA7-71E4D9EA7BA8}"/>
                </a:ext>
              </a:extLst>
            </p:cNvPr>
            <p:cNvSpPr/>
            <p:nvPr/>
          </p:nvSpPr>
          <p:spPr>
            <a:xfrm>
              <a:off x="1035208" y="3232952"/>
              <a:ext cx="994313" cy="972005"/>
            </a:xfrm>
            <a:prstGeom prst="ellipse">
              <a:avLst/>
            </a:prstGeom>
            <a:solidFill>
              <a:schemeClr val="accent3">
                <a:lumMod val="60000"/>
                <a:lumOff val="40000"/>
              </a:schemeClr>
            </a:solidFill>
            <a:ln>
              <a:solidFill>
                <a:schemeClr val="accent5">
                  <a:lumMod val="75000"/>
                </a:schemeClr>
              </a:solidFill>
            </a:ln>
            <a:effectLst>
              <a:outerShdw blurRad="50800" dist="38100" dir="5400000" algn="t" rotWithShape="0">
                <a:schemeClr val="accent5">
                  <a:lumMod val="60000"/>
                  <a:lumOff val="4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GB">
                <a:solidFill>
                  <a:prstClr val="white"/>
                </a:solidFill>
                <a:latin typeface="Calibri"/>
              </a:endParaRPr>
            </a:p>
          </p:txBody>
        </p:sp>
        <p:grpSp>
          <p:nvGrpSpPr>
            <p:cNvPr id="80" name="Group 79">
              <a:extLst>
                <a:ext uri="{FF2B5EF4-FFF2-40B4-BE49-F238E27FC236}">
                  <a16:creationId xmlns:a16="http://schemas.microsoft.com/office/drawing/2014/main" id="{8BDBD739-71D2-42DA-B72F-8F9ED96E9ACC}"/>
                </a:ext>
              </a:extLst>
            </p:cNvPr>
            <p:cNvGrpSpPr/>
            <p:nvPr/>
          </p:nvGrpSpPr>
          <p:grpSpPr>
            <a:xfrm>
              <a:off x="1146677" y="3420771"/>
              <a:ext cx="771374" cy="596367"/>
              <a:chOff x="1040795" y="1545097"/>
              <a:chExt cx="920647" cy="623360"/>
            </a:xfrm>
            <a:solidFill>
              <a:scrgbClr r="0" g="0" b="0">
                <a:alpha val="60000"/>
              </a:scrgbClr>
            </a:solidFill>
          </p:grpSpPr>
          <p:grpSp>
            <p:nvGrpSpPr>
              <p:cNvPr id="81" name="Group 80">
                <a:extLst>
                  <a:ext uri="{FF2B5EF4-FFF2-40B4-BE49-F238E27FC236}">
                    <a16:creationId xmlns:a16="http://schemas.microsoft.com/office/drawing/2014/main" id="{6D6D06AF-2F08-48CD-84F8-F05A6E485187}"/>
                  </a:ext>
                </a:extLst>
              </p:cNvPr>
              <p:cNvGrpSpPr/>
              <p:nvPr/>
            </p:nvGrpSpPr>
            <p:grpSpPr>
              <a:xfrm>
                <a:off x="1040795" y="1545097"/>
                <a:ext cx="756239" cy="623360"/>
                <a:chOff x="5382097" y="4917942"/>
                <a:chExt cx="2267008" cy="2189283"/>
              </a:xfrm>
              <a:grpFill/>
            </p:grpSpPr>
            <p:pic>
              <p:nvPicPr>
                <p:cNvPr id="85" name="Graphic 84" descr="User">
                  <a:extLst>
                    <a:ext uri="{FF2B5EF4-FFF2-40B4-BE49-F238E27FC236}">
                      <a16:creationId xmlns:a16="http://schemas.microsoft.com/office/drawing/2014/main" id="{60EB92CB-C243-4A5A-A4D2-76BC9D09DB9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382097" y="5555108"/>
                  <a:ext cx="914397" cy="914398"/>
                </a:xfrm>
                <a:prstGeom prst="rect">
                  <a:avLst/>
                </a:prstGeom>
              </p:spPr>
            </p:pic>
            <p:pic>
              <p:nvPicPr>
                <p:cNvPr id="86" name="Graphic 85" descr="User">
                  <a:extLst>
                    <a:ext uri="{FF2B5EF4-FFF2-40B4-BE49-F238E27FC236}">
                      <a16:creationId xmlns:a16="http://schemas.microsoft.com/office/drawing/2014/main" id="{2B9ED3A6-D0D7-41F8-ACDB-7E8AF41E2C9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940373" y="4917942"/>
                  <a:ext cx="708729" cy="708732"/>
                </a:xfrm>
                <a:prstGeom prst="rect">
                  <a:avLst/>
                </a:prstGeom>
              </p:spPr>
            </p:pic>
            <p:pic>
              <p:nvPicPr>
                <p:cNvPr id="87" name="Graphic 86" descr="User">
                  <a:extLst>
                    <a:ext uri="{FF2B5EF4-FFF2-40B4-BE49-F238E27FC236}">
                      <a16:creationId xmlns:a16="http://schemas.microsoft.com/office/drawing/2014/main" id="{1ED175D2-660C-452E-BF9E-24302E7363F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940373" y="5635288"/>
                  <a:ext cx="708729" cy="708732"/>
                </a:xfrm>
                <a:prstGeom prst="rect">
                  <a:avLst/>
                </a:prstGeom>
              </p:spPr>
            </p:pic>
            <p:pic>
              <p:nvPicPr>
                <p:cNvPr id="88" name="Graphic 87" descr="User">
                  <a:extLst>
                    <a:ext uri="{FF2B5EF4-FFF2-40B4-BE49-F238E27FC236}">
                      <a16:creationId xmlns:a16="http://schemas.microsoft.com/office/drawing/2014/main" id="{4F92932F-4F25-427C-8B39-55995F35CF5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940376" y="6398493"/>
                  <a:ext cx="708729" cy="708732"/>
                </a:xfrm>
                <a:prstGeom prst="rect">
                  <a:avLst/>
                </a:prstGeom>
              </p:spPr>
            </p:pic>
            <p:sp>
              <p:nvSpPr>
                <p:cNvPr id="89" name="Cube 88">
                  <a:extLst>
                    <a:ext uri="{FF2B5EF4-FFF2-40B4-BE49-F238E27FC236}">
                      <a16:creationId xmlns:a16="http://schemas.microsoft.com/office/drawing/2014/main" id="{1059FB07-6D9C-47CE-8C93-18D426E389AB}"/>
                    </a:ext>
                  </a:extLst>
                </p:cNvPr>
                <p:cNvSpPr/>
                <p:nvPr/>
              </p:nvSpPr>
              <p:spPr>
                <a:xfrm>
                  <a:off x="6293676" y="5752572"/>
                  <a:ext cx="437908" cy="455823"/>
                </a:xfrm>
                <a:prstGeom prst="cube">
                  <a:avLst/>
                </a:prstGeom>
                <a:solidFill>
                  <a:schemeClr val="accent1">
                    <a:lumMod val="50000"/>
                    <a:alpha val="60000"/>
                  </a:schemeClr>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GB">
                    <a:solidFill>
                      <a:prstClr val="white"/>
                    </a:solidFill>
                    <a:latin typeface="Calibri"/>
                  </a:endParaRPr>
                </a:p>
              </p:txBody>
            </p:sp>
            <p:cxnSp>
              <p:nvCxnSpPr>
                <p:cNvPr id="90" name="Connector: Elbow 89">
                  <a:extLst>
                    <a:ext uri="{FF2B5EF4-FFF2-40B4-BE49-F238E27FC236}">
                      <a16:creationId xmlns:a16="http://schemas.microsoft.com/office/drawing/2014/main" id="{6D99E0E3-972A-4F74-B740-D334B7C6E3DB}"/>
                    </a:ext>
                  </a:extLst>
                </p:cNvPr>
                <p:cNvCxnSpPr>
                  <a:cxnSpLocks/>
                  <a:stCxn id="89" idx="0"/>
                  <a:endCxn id="86" idx="1"/>
                </p:cNvCxnSpPr>
                <p:nvPr/>
              </p:nvCxnSpPr>
              <p:spPr>
                <a:xfrm rot="5400000" flipH="1" flipV="1">
                  <a:off x="6510683" y="5322879"/>
                  <a:ext cx="480269" cy="379118"/>
                </a:xfrm>
                <a:prstGeom prst="bentConnector2">
                  <a:avLst/>
                </a:prstGeom>
                <a:grpFill/>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1" name="Connector: Elbow 90">
                  <a:extLst>
                    <a:ext uri="{FF2B5EF4-FFF2-40B4-BE49-F238E27FC236}">
                      <a16:creationId xmlns:a16="http://schemas.microsoft.com/office/drawing/2014/main" id="{507B940D-55C5-4A88-A15D-7F03084839AD}"/>
                    </a:ext>
                  </a:extLst>
                </p:cNvPr>
                <p:cNvCxnSpPr>
                  <a:cxnSpLocks/>
                  <a:stCxn id="89" idx="5"/>
                  <a:endCxn id="87" idx="1"/>
                </p:cNvCxnSpPr>
                <p:nvPr/>
              </p:nvCxnSpPr>
              <p:spPr>
                <a:xfrm>
                  <a:off x="6731581" y="5923505"/>
                  <a:ext cx="208795" cy="66144"/>
                </a:xfrm>
                <a:prstGeom prst="bentConnector3">
                  <a:avLst>
                    <a:gd name="adj1" fmla="val 50000"/>
                  </a:avLst>
                </a:prstGeom>
                <a:grpFill/>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2" name="Connector: Elbow 91">
                  <a:extLst>
                    <a:ext uri="{FF2B5EF4-FFF2-40B4-BE49-F238E27FC236}">
                      <a16:creationId xmlns:a16="http://schemas.microsoft.com/office/drawing/2014/main" id="{268DB20E-CAB5-4798-BDC7-2442F0386D44}"/>
                    </a:ext>
                  </a:extLst>
                </p:cNvPr>
                <p:cNvCxnSpPr>
                  <a:cxnSpLocks/>
                  <a:stCxn id="89" idx="3"/>
                  <a:endCxn id="88" idx="1"/>
                </p:cNvCxnSpPr>
                <p:nvPr/>
              </p:nvCxnSpPr>
              <p:spPr>
                <a:xfrm rot="16200000" flipH="1">
                  <a:off x="6429954" y="6242436"/>
                  <a:ext cx="544465" cy="476384"/>
                </a:xfrm>
                <a:prstGeom prst="bentConnector2">
                  <a:avLst/>
                </a:prstGeom>
                <a:grpFill/>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82" name="Graphic 81" descr="Warning">
                <a:extLst>
                  <a:ext uri="{FF2B5EF4-FFF2-40B4-BE49-F238E27FC236}">
                    <a16:creationId xmlns:a16="http://schemas.microsoft.com/office/drawing/2014/main" id="{082FC579-2DBA-4FAD-8E96-26E739978C52}"/>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795186" y="1548512"/>
                <a:ext cx="166256" cy="166256"/>
              </a:xfrm>
              <a:prstGeom prst="rect">
                <a:avLst/>
              </a:prstGeom>
            </p:spPr>
          </p:pic>
          <p:pic>
            <p:nvPicPr>
              <p:cNvPr id="83" name="Graphic 82" descr="Warning">
                <a:extLst>
                  <a:ext uri="{FF2B5EF4-FFF2-40B4-BE49-F238E27FC236}">
                    <a16:creationId xmlns:a16="http://schemas.microsoft.com/office/drawing/2014/main" id="{550E8961-741C-40D1-A80B-202E399E96A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792941" y="1755821"/>
                <a:ext cx="166256" cy="166256"/>
              </a:xfrm>
              <a:prstGeom prst="rect">
                <a:avLst/>
              </a:prstGeom>
            </p:spPr>
          </p:pic>
          <p:pic>
            <p:nvPicPr>
              <p:cNvPr id="84" name="Graphic 83" descr="Warning">
                <a:extLst>
                  <a:ext uri="{FF2B5EF4-FFF2-40B4-BE49-F238E27FC236}">
                    <a16:creationId xmlns:a16="http://schemas.microsoft.com/office/drawing/2014/main" id="{9D713582-859F-4ABA-A2EE-9C8CB06BAB8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792941" y="1966655"/>
                <a:ext cx="166256" cy="166256"/>
              </a:xfrm>
              <a:prstGeom prst="rect">
                <a:avLst/>
              </a:prstGeom>
            </p:spPr>
          </p:pic>
        </p:grpSp>
      </p:grpSp>
      <p:pic>
        <p:nvPicPr>
          <p:cNvPr id="96" name="Graphic 95" descr="Shopping cart">
            <a:extLst>
              <a:ext uri="{FF2B5EF4-FFF2-40B4-BE49-F238E27FC236}">
                <a16:creationId xmlns:a16="http://schemas.microsoft.com/office/drawing/2014/main" id="{AC8A0D52-37E7-4DB2-85DD-7F8BB2A71C8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79937" y="4563682"/>
            <a:ext cx="708471" cy="702983"/>
          </a:xfrm>
          <a:prstGeom prst="rect">
            <a:avLst/>
          </a:prstGeom>
        </p:spPr>
      </p:pic>
      <p:sp>
        <p:nvSpPr>
          <p:cNvPr id="99" name="TextBox 98">
            <a:extLst>
              <a:ext uri="{FF2B5EF4-FFF2-40B4-BE49-F238E27FC236}">
                <a16:creationId xmlns:a16="http://schemas.microsoft.com/office/drawing/2014/main" id="{D641CD04-1AE4-45F6-A430-5ADED625DB12}"/>
              </a:ext>
            </a:extLst>
          </p:cNvPr>
          <p:cNvSpPr txBox="1"/>
          <p:nvPr/>
        </p:nvSpPr>
        <p:spPr>
          <a:xfrm>
            <a:off x="1386619" y="4730505"/>
            <a:ext cx="182880" cy="369332"/>
          </a:xfrm>
          <a:prstGeom prst="rect">
            <a:avLst/>
          </a:prstGeom>
          <a:noFill/>
        </p:spPr>
        <p:txBody>
          <a:bodyPr wrap="square">
            <a:spAutoFit/>
          </a:bodyPr>
          <a:lstStyle/>
          <a:p>
            <a:pPr defTabSz="914377">
              <a:defRPr/>
            </a:pPr>
            <a:r>
              <a:rPr lang="en-GB" b="1">
                <a:solidFill>
                  <a:prstClr val="black"/>
                </a:solidFill>
                <a:latin typeface="Calibri"/>
                <a:ea typeface="ＭＳ Ｐゴシック" pitchFamily="34" charset="-128"/>
              </a:rPr>
              <a:t>?</a:t>
            </a:r>
            <a:endParaRPr lang="en-GB">
              <a:solidFill>
                <a:prstClr val="black"/>
              </a:solidFill>
              <a:latin typeface="Calibri"/>
              <a:ea typeface="ＭＳ Ｐゴシック" pitchFamily="34" charset="-128"/>
            </a:endParaRPr>
          </a:p>
        </p:txBody>
      </p:sp>
      <p:sp>
        <p:nvSpPr>
          <p:cNvPr id="100" name="TextBox 99">
            <a:extLst>
              <a:ext uri="{FF2B5EF4-FFF2-40B4-BE49-F238E27FC236}">
                <a16:creationId xmlns:a16="http://schemas.microsoft.com/office/drawing/2014/main" id="{EFAFB9BC-A25F-4483-B39A-DFE3E5739BCC}"/>
              </a:ext>
            </a:extLst>
          </p:cNvPr>
          <p:cNvSpPr txBox="1"/>
          <p:nvPr/>
        </p:nvSpPr>
        <p:spPr>
          <a:xfrm>
            <a:off x="2472371" y="2199126"/>
            <a:ext cx="8815061" cy="707886"/>
          </a:xfrm>
          <a:prstGeom prst="rect">
            <a:avLst/>
          </a:prstGeom>
          <a:noFill/>
        </p:spPr>
        <p:txBody>
          <a:bodyPr wrap="square" rtlCol="0">
            <a:spAutoFit/>
          </a:bodyPr>
          <a:lstStyle/>
          <a:p>
            <a:pPr defTabSz="914377">
              <a:defRPr/>
            </a:pPr>
            <a:r>
              <a:rPr lang="en-GB" sz="2200" dirty="0">
                <a:solidFill>
                  <a:prstClr val="white"/>
                </a:solidFill>
                <a:latin typeface="Poppins" panose="00000500000000000000" pitchFamily="2" charset="0"/>
                <a:ea typeface="ＭＳ Ｐゴシック" pitchFamily="34" charset="-128"/>
                <a:cs typeface="Poppins" panose="00000500000000000000" pitchFamily="2" charset="0"/>
              </a:rPr>
              <a:t>Threat actors target supply chain seeking easier access</a:t>
            </a:r>
          </a:p>
          <a:p>
            <a:pPr defTabSz="914377">
              <a:defRPr/>
            </a:pPr>
            <a:endParaRPr lang="en-GB" dirty="0">
              <a:solidFill>
                <a:prstClr val="black"/>
              </a:solidFill>
              <a:latin typeface="Poppins" panose="00000500000000000000" pitchFamily="2" charset="0"/>
              <a:ea typeface="ＭＳ Ｐゴシック" pitchFamily="34" charset="-128"/>
              <a:cs typeface="Poppins" panose="00000500000000000000" pitchFamily="2" charset="0"/>
            </a:endParaRPr>
          </a:p>
        </p:txBody>
      </p:sp>
      <p:sp>
        <p:nvSpPr>
          <p:cNvPr id="102" name="TextBox 101">
            <a:extLst>
              <a:ext uri="{FF2B5EF4-FFF2-40B4-BE49-F238E27FC236}">
                <a16:creationId xmlns:a16="http://schemas.microsoft.com/office/drawing/2014/main" id="{D62C52E1-8011-445A-B3D9-6D0D76F5C971}"/>
              </a:ext>
            </a:extLst>
          </p:cNvPr>
          <p:cNvSpPr txBox="1"/>
          <p:nvPr/>
        </p:nvSpPr>
        <p:spPr>
          <a:xfrm>
            <a:off x="2507201" y="3448244"/>
            <a:ext cx="8917884" cy="707886"/>
          </a:xfrm>
          <a:prstGeom prst="rect">
            <a:avLst/>
          </a:prstGeom>
          <a:noFill/>
        </p:spPr>
        <p:txBody>
          <a:bodyPr wrap="square" rtlCol="0">
            <a:spAutoFit/>
          </a:bodyPr>
          <a:lstStyle/>
          <a:p>
            <a:pPr defTabSz="914377">
              <a:defRPr/>
            </a:pPr>
            <a:r>
              <a:rPr lang="en-GB" sz="2200" dirty="0">
                <a:solidFill>
                  <a:prstClr val="white"/>
                </a:solidFill>
                <a:latin typeface="Poppins" panose="00000500000000000000" pitchFamily="2" charset="0"/>
                <a:ea typeface="ＭＳ Ｐゴシック" pitchFamily="34" charset="-128"/>
                <a:cs typeface="Poppins" panose="00000500000000000000" pitchFamily="2" charset="0"/>
              </a:rPr>
              <a:t>More sophisticated cyber threat actors, exploit at scale</a:t>
            </a:r>
          </a:p>
          <a:p>
            <a:pPr defTabSz="914377">
              <a:defRPr/>
            </a:pPr>
            <a:endParaRPr lang="en-GB" dirty="0">
              <a:solidFill>
                <a:prstClr val="black"/>
              </a:solidFill>
              <a:latin typeface="Poppins" panose="00000500000000000000" pitchFamily="2" charset="0"/>
              <a:ea typeface="ＭＳ Ｐゴシック" pitchFamily="34" charset="-128"/>
              <a:cs typeface="Poppins" panose="00000500000000000000" pitchFamily="2" charset="0"/>
            </a:endParaRPr>
          </a:p>
        </p:txBody>
      </p:sp>
      <p:sp>
        <p:nvSpPr>
          <p:cNvPr id="103" name="TextBox 102">
            <a:extLst>
              <a:ext uri="{FF2B5EF4-FFF2-40B4-BE49-F238E27FC236}">
                <a16:creationId xmlns:a16="http://schemas.microsoft.com/office/drawing/2014/main" id="{FADE5177-F237-43E7-9840-B0469861D61C}"/>
              </a:ext>
            </a:extLst>
          </p:cNvPr>
          <p:cNvSpPr txBox="1"/>
          <p:nvPr/>
        </p:nvSpPr>
        <p:spPr>
          <a:xfrm>
            <a:off x="2533323" y="4730537"/>
            <a:ext cx="9245723" cy="769441"/>
          </a:xfrm>
          <a:prstGeom prst="rect">
            <a:avLst/>
          </a:prstGeom>
          <a:noFill/>
        </p:spPr>
        <p:txBody>
          <a:bodyPr wrap="square" rtlCol="0">
            <a:spAutoFit/>
          </a:bodyPr>
          <a:lstStyle/>
          <a:p>
            <a:pPr defTabSz="914377">
              <a:defRPr/>
            </a:pPr>
            <a:r>
              <a:rPr lang="en-GB" sz="2200" dirty="0">
                <a:solidFill>
                  <a:prstClr val="white"/>
                </a:solidFill>
                <a:latin typeface="Poppins" panose="00000500000000000000" pitchFamily="2" charset="0"/>
                <a:ea typeface="ＭＳ Ｐゴシック" pitchFamily="34" charset="-128"/>
                <a:cs typeface="Poppins" panose="00000500000000000000" pitchFamily="2" charset="0"/>
              </a:rPr>
              <a:t>Increased outsourcing of complex IT services make it difficult to evaluate the risks</a:t>
            </a:r>
            <a:endParaRPr lang="en-GB" sz="2200" dirty="0">
              <a:solidFill>
                <a:prstClr val="black"/>
              </a:solidFill>
              <a:latin typeface="Poppins" panose="00000500000000000000" pitchFamily="2" charset="0"/>
              <a:ea typeface="ＭＳ Ｐゴシック" pitchFamily="34" charset="-128"/>
              <a:cs typeface="Poppins" panose="00000500000000000000" pitchFamily="2" charset="0"/>
            </a:endParaRPr>
          </a:p>
        </p:txBody>
      </p:sp>
      <p:sp>
        <p:nvSpPr>
          <p:cNvPr id="104" name="TextBox 103">
            <a:extLst>
              <a:ext uri="{FF2B5EF4-FFF2-40B4-BE49-F238E27FC236}">
                <a16:creationId xmlns:a16="http://schemas.microsoft.com/office/drawing/2014/main" id="{22980A70-0E6B-4785-8A4B-58446F03111A}"/>
              </a:ext>
            </a:extLst>
          </p:cNvPr>
          <p:cNvSpPr txBox="1"/>
          <p:nvPr/>
        </p:nvSpPr>
        <p:spPr>
          <a:xfrm>
            <a:off x="2555103" y="5867008"/>
            <a:ext cx="9410756" cy="430887"/>
          </a:xfrm>
          <a:prstGeom prst="rect">
            <a:avLst/>
          </a:prstGeom>
          <a:noFill/>
        </p:spPr>
        <p:txBody>
          <a:bodyPr wrap="square" rtlCol="0">
            <a:spAutoFit/>
          </a:bodyPr>
          <a:lstStyle/>
          <a:p>
            <a:pPr defTabSz="914377">
              <a:defRPr/>
            </a:pPr>
            <a:r>
              <a:rPr lang="en-GB" sz="2200" dirty="0">
                <a:solidFill>
                  <a:prstClr val="white"/>
                </a:solidFill>
                <a:latin typeface="Poppins" panose="00000500000000000000" pitchFamily="2" charset="0"/>
                <a:ea typeface="ＭＳ Ｐゴシック" pitchFamily="34" charset="-128"/>
                <a:cs typeface="Poppins" panose="00000500000000000000" pitchFamily="2" charset="0"/>
              </a:rPr>
              <a:t>Visualisation of supply chain beyond tier one may not be possible</a:t>
            </a:r>
            <a:endParaRPr lang="en-GB" sz="2200" dirty="0">
              <a:solidFill>
                <a:prstClr val="black"/>
              </a:solidFill>
              <a:latin typeface="Poppins" panose="00000500000000000000" pitchFamily="2" charset="0"/>
              <a:ea typeface="ＭＳ Ｐゴシック" pitchFamily="34" charset="-128"/>
              <a:cs typeface="Poppins" panose="00000500000000000000" pitchFamily="2" charset="0"/>
            </a:endParaRPr>
          </a:p>
        </p:txBody>
      </p:sp>
    </p:spTree>
    <p:extLst>
      <p:ext uri="{BB962C8B-B14F-4D97-AF65-F5344CB8AC3E}">
        <p14:creationId xmlns:p14="http://schemas.microsoft.com/office/powerpoint/2010/main" val="30070651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7" name="Google Shape;124;p16">
            <a:extLst>
              <a:ext uri="{FF2B5EF4-FFF2-40B4-BE49-F238E27FC236}">
                <a16:creationId xmlns:a16="http://schemas.microsoft.com/office/drawing/2014/main" id="{DE3E32E2-98FE-4E82-A14F-9C177098620F}"/>
              </a:ext>
            </a:extLst>
          </p:cNvPr>
          <p:cNvSpPr txBox="1">
            <a:spLocks/>
          </p:cNvSpPr>
          <p:nvPr/>
        </p:nvSpPr>
        <p:spPr>
          <a:xfrm>
            <a:off x="527536" y="1764777"/>
            <a:ext cx="8297939" cy="519120"/>
          </a:xfrm>
          <a:prstGeom prst="rect">
            <a:avLst/>
          </a:prstGeom>
          <a:noFill/>
          <a:ln>
            <a:noFill/>
          </a:ln>
        </p:spPr>
        <p:txBody>
          <a:bodyPr spcFirstLastPara="1" wrap="square" lIns="55440" tIns="27713" rIns="55440" bIns="27713"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74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defTabSz="554478">
              <a:defRPr/>
            </a:pPr>
            <a:r>
              <a:rPr lang="en-GB" sz="2800" kern="0" dirty="0">
                <a:solidFill>
                  <a:srgbClr val="FFFFFF"/>
                </a:solidFill>
                <a:latin typeface="Poppins" panose="00000500000000000000" pitchFamily="2" charset="0"/>
                <a:cs typeface="Poppins" panose="00000500000000000000" pitchFamily="2" charset="0"/>
              </a:rPr>
              <a:t>NCSC Updates</a:t>
            </a:r>
            <a:endParaRPr lang="en-GB" sz="2800" b="0" kern="0" dirty="0">
              <a:solidFill>
                <a:srgbClr val="FFFFFF"/>
              </a:solidFill>
              <a:latin typeface="Poppins" panose="00000500000000000000" pitchFamily="2" charset="0"/>
              <a:cs typeface="Poppins" panose="00000500000000000000" pitchFamily="2" charset="0"/>
            </a:endParaRPr>
          </a:p>
        </p:txBody>
      </p:sp>
      <p:pic>
        <p:nvPicPr>
          <p:cNvPr id="1026" name="Picture 2" descr="Image of an antivirus alert on a desktop computer">
            <a:extLst>
              <a:ext uri="{FF2B5EF4-FFF2-40B4-BE49-F238E27FC236}">
                <a16:creationId xmlns:a16="http://schemas.microsoft.com/office/drawing/2014/main" id="{AEBCE234-1DB6-4A74-8CE1-3915FD2E752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25474" y="2418909"/>
            <a:ext cx="2020185" cy="202018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D0B6D10F-E461-4D8D-9F01-158045FC462C}"/>
              </a:ext>
            </a:extLst>
          </p:cNvPr>
          <p:cNvSpPr txBox="1"/>
          <p:nvPr/>
        </p:nvSpPr>
        <p:spPr>
          <a:xfrm>
            <a:off x="527535" y="2561143"/>
            <a:ext cx="7072219" cy="3477875"/>
          </a:xfrm>
          <a:prstGeom prst="rect">
            <a:avLst/>
          </a:prstGeom>
          <a:noFill/>
        </p:spPr>
        <p:txBody>
          <a:bodyPr wrap="square">
            <a:spAutoFit/>
          </a:bodyPr>
          <a:lstStyle/>
          <a:p>
            <a:pPr marL="346550" indent="-346550" defTabSz="554478">
              <a:buClr>
                <a:srgbClr val="FFFFFF"/>
              </a:buClr>
              <a:buFont typeface="Arial" panose="020B0604020202020204" pitchFamily="34" charset="0"/>
              <a:buChar char="•"/>
              <a:defRPr/>
            </a:pPr>
            <a:r>
              <a:rPr lang="en-GB" sz="2200" b="1" kern="0" dirty="0">
                <a:solidFill>
                  <a:srgbClr val="FFFFFF"/>
                </a:solidFill>
                <a:latin typeface="Poppins" panose="00000500000000000000" pitchFamily="2" charset="0"/>
                <a:ea typeface="ＭＳ Ｐゴシック" pitchFamily="34" charset="-128"/>
                <a:cs typeface="Poppins" panose="00000500000000000000" pitchFamily="2" charset="0"/>
                <a:sym typeface="Arial"/>
              </a:rPr>
              <a:t>Cyber Essentials changes:</a:t>
            </a:r>
          </a:p>
          <a:p>
            <a:pPr marL="803739" lvl="1" indent="-346550" defTabSz="554478">
              <a:buClr>
                <a:srgbClr val="FFFFFF"/>
              </a:buClr>
              <a:buFont typeface="Arial" panose="020B0604020202020204" pitchFamily="34" charset="0"/>
              <a:buChar char="•"/>
              <a:defRPr/>
            </a:pPr>
            <a:r>
              <a:rPr lang="en-GB" sz="2200" kern="0" dirty="0">
                <a:solidFill>
                  <a:srgbClr val="FFFFFF"/>
                </a:solidFill>
                <a:latin typeface="Poppins" panose="00000500000000000000" pitchFamily="2" charset="0"/>
                <a:ea typeface="ＭＳ Ｐゴシック" pitchFamily="34" charset="-128"/>
                <a:cs typeface="Poppins" panose="00000500000000000000" pitchFamily="2" charset="0"/>
                <a:sym typeface="Arial"/>
              </a:rPr>
              <a:t>Scoping</a:t>
            </a:r>
          </a:p>
          <a:p>
            <a:pPr marL="803739" lvl="1" indent="-346550" defTabSz="554478">
              <a:buClr>
                <a:srgbClr val="FFFFFF"/>
              </a:buClr>
              <a:buFont typeface="Arial" panose="020B0604020202020204" pitchFamily="34" charset="0"/>
              <a:buChar char="•"/>
              <a:defRPr/>
            </a:pPr>
            <a:r>
              <a:rPr lang="en-GB" sz="2200" kern="0" dirty="0">
                <a:solidFill>
                  <a:srgbClr val="FFFFFF"/>
                </a:solidFill>
                <a:latin typeface="Poppins" panose="00000500000000000000" pitchFamily="2" charset="0"/>
                <a:ea typeface="ＭＳ Ｐゴシック" pitchFamily="34" charset="-128"/>
                <a:cs typeface="Poppins" panose="00000500000000000000" pitchFamily="2" charset="0"/>
                <a:sym typeface="Arial"/>
              </a:rPr>
              <a:t>Bring your own device (BYOD)</a:t>
            </a:r>
          </a:p>
          <a:p>
            <a:pPr marL="803739" lvl="1" indent="-346550" defTabSz="554478">
              <a:buClr>
                <a:srgbClr val="FFFFFF"/>
              </a:buClr>
              <a:buFont typeface="Arial" panose="020B0604020202020204" pitchFamily="34" charset="0"/>
              <a:buChar char="•"/>
              <a:defRPr/>
            </a:pPr>
            <a:r>
              <a:rPr lang="en-GB" sz="2200" kern="0" dirty="0">
                <a:solidFill>
                  <a:srgbClr val="FFFFFF"/>
                </a:solidFill>
                <a:latin typeface="Poppins" panose="00000500000000000000" pitchFamily="2" charset="0"/>
                <a:ea typeface="ＭＳ Ｐゴシック" pitchFamily="34" charset="-128"/>
                <a:cs typeface="Poppins" panose="00000500000000000000" pitchFamily="2" charset="0"/>
                <a:sym typeface="Arial"/>
              </a:rPr>
              <a:t>Legacy software </a:t>
            </a:r>
          </a:p>
          <a:p>
            <a:pPr marL="803739" lvl="1" indent="-346550" defTabSz="554478">
              <a:buClr>
                <a:srgbClr val="FFFFFF"/>
              </a:buClr>
              <a:buFont typeface="Arial" panose="020B0604020202020204" pitchFamily="34" charset="0"/>
              <a:buChar char="•"/>
              <a:defRPr/>
            </a:pPr>
            <a:r>
              <a:rPr lang="en-GB" sz="2200" kern="0" dirty="0">
                <a:solidFill>
                  <a:srgbClr val="FFFFFF"/>
                </a:solidFill>
                <a:latin typeface="Poppins" panose="00000500000000000000" pitchFamily="2" charset="0"/>
                <a:ea typeface="ＭＳ Ｐゴシック" pitchFamily="34" charset="-128"/>
                <a:cs typeface="Poppins" panose="00000500000000000000" pitchFamily="2" charset="0"/>
                <a:sym typeface="Arial"/>
              </a:rPr>
              <a:t>Security updates</a:t>
            </a:r>
          </a:p>
          <a:p>
            <a:pPr marL="803739" lvl="1" indent="-346550" defTabSz="554478">
              <a:buClr>
                <a:srgbClr val="FFFFFF"/>
              </a:buClr>
              <a:buFont typeface="Arial" panose="020B0604020202020204" pitchFamily="34" charset="0"/>
              <a:buChar char="•"/>
              <a:defRPr/>
            </a:pPr>
            <a:r>
              <a:rPr lang="en-GB" sz="2200" kern="0" dirty="0">
                <a:solidFill>
                  <a:srgbClr val="FFFFFF"/>
                </a:solidFill>
                <a:latin typeface="Poppins" panose="00000500000000000000" pitchFamily="2" charset="0"/>
                <a:ea typeface="ＭＳ Ｐゴシック" pitchFamily="34" charset="-128"/>
                <a:cs typeface="Poppins" panose="00000500000000000000" pitchFamily="2" charset="0"/>
                <a:sym typeface="Arial"/>
              </a:rPr>
              <a:t>Statistics</a:t>
            </a:r>
          </a:p>
          <a:p>
            <a:pPr marL="346550" indent="-346550" defTabSz="554478">
              <a:buClr>
                <a:srgbClr val="FFFFFF"/>
              </a:buClr>
              <a:buFont typeface="Arial" panose="020B0604020202020204" pitchFamily="34" charset="0"/>
              <a:buChar char="•"/>
              <a:defRPr/>
            </a:pPr>
            <a:endParaRPr lang="en-GB" sz="2200" kern="0" dirty="0">
              <a:solidFill>
                <a:srgbClr val="FFFFFF"/>
              </a:solidFill>
              <a:latin typeface="Poppins" panose="00000500000000000000" pitchFamily="2" charset="0"/>
              <a:ea typeface="ＭＳ Ｐゴシック" pitchFamily="34" charset="-128"/>
              <a:cs typeface="Poppins" panose="00000500000000000000" pitchFamily="2" charset="0"/>
              <a:sym typeface="Arial"/>
            </a:endParaRPr>
          </a:p>
          <a:p>
            <a:pPr marL="346550" indent="-346550" defTabSz="554478">
              <a:buClr>
                <a:srgbClr val="FFFFFF"/>
              </a:buClr>
              <a:buFont typeface="Arial" panose="020B0604020202020204" pitchFamily="34" charset="0"/>
              <a:buChar char="•"/>
              <a:defRPr/>
            </a:pPr>
            <a:r>
              <a:rPr lang="en-GB" sz="2200" b="1" kern="0" dirty="0">
                <a:solidFill>
                  <a:srgbClr val="FFFFFF"/>
                </a:solidFill>
                <a:latin typeface="Poppins" panose="00000500000000000000" pitchFamily="2" charset="0"/>
                <a:ea typeface="ＭＳ Ｐゴシック" pitchFamily="34" charset="-128"/>
                <a:cs typeface="Poppins" panose="00000500000000000000" pitchFamily="2" charset="0"/>
                <a:sym typeface="Arial"/>
              </a:rPr>
              <a:t>Early warning </a:t>
            </a:r>
            <a:r>
              <a:rPr lang="en-GB" sz="2200" kern="0" dirty="0">
                <a:solidFill>
                  <a:srgbClr val="FFFFFF"/>
                </a:solidFill>
                <a:latin typeface="Poppins" panose="00000500000000000000" pitchFamily="2" charset="0"/>
                <a:ea typeface="ＭＳ Ｐゴシック" pitchFamily="34" charset="-128"/>
                <a:cs typeface="Poppins" panose="00000500000000000000" pitchFamily="2" charset="0"/>
                <a:sym typeface="Arial"/>
              </a:rPr>
              <a:t>– new feature</a:t>
            </a:r>
          </a:p>
          <a:p>
            <a:pPr defTabSz="554478">
              <a:buClr>
                <a:srgbClr val="FFFFFF"/>
              </a:buClr>
              <a:defRPr/>
            </a:pPr>
            <a:endParaRPr lang="en-GB" sz="2200" kern="0" dirty="0">
              <a:solidFill>
                <a:srgbClr val="FFFFFF"/>
              </a:solidFill>
              <a:latin typeface="Poppins" panose="00000500000000000000" pitchFamily="2" charset="0"/>
              <a:ea typeface="ＭＳ Ｐゴシック" pitchFamily="34" charset="-128"/>
              <a:cs typeface="Poppins" panose="00000500000000000000" pitchFamily="2" charset="0"/>
              <a:sym typeface="Arial"/>
            </a:endParaRPr>
          </a:p>
          <a:p>
            <a:pPr marL="346550" indent="-346550" defTabSz="554478">
              <a:buClr>
                <a:srgbClr val="FFFFFF"/>
              </a:buClr>
              <a:buFont typeface="Arial" panose="020B0604020202020204" pitchFamily="34" charset="0"/>
              <a:buChar char="•"/>
              <a:defRPr/>
            </a:pPr>
            <a:r>
              <a:rPr lang="en-GB" sz="2200" kern="0" dirty="0">
                <a:solidFill>
                  <a:srgbClr val="FFFFFF"/>
                </a:solidFill>
                <a:latin typeface="Poppins" panose="00000500000000000000" pitchFamily="2" charset="0"/>
                <a:ea typeface="ＭＳ Ｐゴシック" pitchFamily="34" charset="-128"/>
                <a:cs typeface="Poppins" panose="00000500000000000000" pitchFamily="2" charset="0"/>
                <a:sym typeface="Arial"/>
              </a:rPr>
              <a:t>Cyber threat to UK legal sector report</a:t>
            </a:r>
          </a:p>
        </p:txBody>
      </p:sp>
    </p:spTree>
    <p:extLst>
      <p:ext uri="{BB962C8B-B14F-4D97-AF65-F5344CB8AC3E}">
        <p14:creationId xmlns:p14="http://schemas.microsoft.com/office/powerpoint/2010/main" val="2149587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9D83D5C-1C85-82D7-54A4-7BC984CE4D8C}"/>
              </a:ext>
            </a:extLst>
          </p:cNvPr>
          <p:cNvSpPr txBox="1">
            <a:spLocks/>
          </p:cNvSpPr>
          <p:nvPr/>
        </p:nvSpPr>
        <p:spPr bwMode="auto">
          <a:xfrm>
            <a:off x="251369" y="0"/>
            <a:ext cx="6527800" cy="1316765"/>
          </a:xfrm>
          <a:prstGeom prst="rect">
            <a:avLst/>
          </a:prstGeom>
          <a:noFill/>
          <a:ln w="9525">
            <a:noFill/>
            <a:miter lim="800000"/>
            <a:headEnd/>
            <a:tailEnd/>
          </a:ln>
        </p:spPr>
        <p:txBody>
          <a:bodyPr vert="horz" wrap="square" lIns="121920" tIns="60960" rIns="121920" bIns="60960" numCol="1" anchor="ctr" anchorCtr="0" compatLnSpc="1">
            <a:prstTxWarp prst="textNoShape">
              <a:avLst/>
            </a:prstTxWarp>
          </a:bodyPr>
          <a:lstStyle>
            <a:lvl1pPr algn="ctr" rtl="0" eaLnBrk="0" fontAlgn="base" hangingPunct="0">
              <a:spcBef>
                <a:spcPct val="0"/>
              </a:spcBef>
              <a:spcAft>
                <a:spcPct val="0"/>
              </a:spcAft>
              <a:defRPr sz="3200">
                <a:solidFill>
                  <a:schemeClr val="tx1">
                    <a:lumMod val="85000"/>
                    <a:lumOff val="15000"/>
                  </a:schemeClr>
                </a:solidFill>
                <a:latin typeface="+mj-lt"/>
                <a:ea typeface="ＭＳ Ｐゴシック" charset="0"/>
                <a:cs typeface="ＭＳ Ｐゴシック" charset="0"/>
              </a:defRPr>
            </a:lvl1pPr>
            <a:lvl2pPr algn="l" rtl="0" eaLnBrk="0" fontAlgn="base" hangingPunct="0">
              <a:spcBef>
                <a:spcPct val="0"/>
              </a:spcBef>
              <a:spcAft>
                <a:spcPct val="0"/>
              </a:spcAft>
              <a:defRPr sz="3200">
                <a:solidFill>
                  <a:schemeClr val="bg1"/>
                </a:solidFill>
                <a:latin typeface="Arial" charset="0"/>
                <a:ea typeface="ＭＳ Ｐゴシック" charset="0"/>
                <a:cs typeface="ＭＳ Ｐゴシック" charset="0"/>
              </a:defRPr>
            </a:lvl2pPr>
            <a:lvl3pPr algn="l" rtl="0" eaLnBrk="0" fontAlgn="base" hangingPunct="0">
              <a:spcBef>
                <a:spcPct val="0"/>
              </a:spcBef>
              <a:spcAft>
                <a:spcPct val="0"/>
              </a:spcAft>
              <a:defRPr sz="3200">
                <a:solidFill>
                  <a:schemeClr val="bg1"/>
                </a:solidFill>
                <a:latin typeface="Arial" charset="0"/>
                <a:ea typeface="ＭＳ Ｐゴシック" charset="0"/>
                <a:cs typeface="ＭＳ Ｐゴシック" charset="0"/>
              </a:defRPr>
            </a:lvl3pPr>
            <a:lvl4pPr algn="l" rtl="0" eaLnBrk="0" fontAlgn="base" hangingPunct="0">
              <a:spcBef>
                <a:spcPct val="0"/>
              </a:spcBef>
              <a:spcAft>
                <a:spcPct val="0"/>
              </a:spcAft>
              <a:defRPr sz="3200">
                <a:solidFill>
                  <a:schemeClr val="bg1"/>
                </a:solidFill>
                <a:latin typeface="Arial" charset="0"/>
                <a:ea typeface="ＭＳ Ｐゴシック" charset="0"/>
                <a:cs typeface="ＭＳ Ｐゴシック" charset="0"/>
              </a:defRPr>
            </a:lvl4pPr>
            <a:lvl5pPr algn="l" rtl="0" eaLnBrk="0" fontAlgn="base" hangingPunct="0">
              <a:spcBef>
                <a:spcPct val="0"/>
              </a:spcBef>
              <a:spcAft>
                <a:spcPct val="0"/>
              </a:spcAft>
              <a:defRPr sz="3200">
                <a:solidFill>
                  <a:schemeClr val="bg1"/>
                </a:solidFill>
                <a:latin typeface="Arial" charset="0"/>
                <a:ea typeface="ＭＳ Ｐゴシック" charset="0"/>
                <a:cs typeface="ＭＳ Ｐゴシック" charset="0"/>
              </a:defRPr>
            </a:lvl5pPr>
            <a:lvl6pPr marL="457200" algn="l" rtl="0" fontAlgn="base">
              <a:spcBef>
                <a:spcPct val="0"/>
              </a:spcBef>
              <a:spcAft>
                <a:spcPct val="0"/>
              </a:spcAft>
              <a:defRPr sz="3200">
                <a:solidFill>
                  <a:schemeClr val="tx2"/>
                </a:solidFill>
                <a:latin typeface="Arial" charset="0"/>
              </a:defRPr>
            </a:lvl6pPr>
            <a:lvl7pPr marL="914400" algn="l" rtl="0" fontAlgn="base">
              <a:spcBef>
                <a:spcPct val="0"/>
              </a:spcBef>
              <a:spcAft>
                <a:spcPct val="0"/>
              </a:spcAft>
              <a:defRPr sz="3200">
                <a:solidFill>
                  <a:schemeClr val="tx2"/>
                </a:solidFill>
                <a:latin typeface="Arial" charset="0"/>
              </a:defRPr>
            </a:lvl7pPr>
            <a:lvl8pPr marL="1371600" algn="l" rtl="0" fontAlgn="base">
              <a:spcBef>
                <a:spcPct val="0"/>
              </a:spcBef>
              <a:spcAft>
                <a:spcPct val="0"/>
              </a:spcAft>
              <a:defRPr sz="3200">
                <a:solidFill>
                  <a:schemeClr val="tx2"/>
                </a:solidFill>
                <a:latin typeface="Arial" charset="0"/>
              </a:defRPr>
            </a:lvl8pPr>
            <a:lvl9pPr marL="1828800" algn="l" rtl="0" fontAlgn="base">
              <a:spcBef>
                <a:spcPct val="0"/>
              </a:spcBef>
              <a:spcAft>
                <a:spcPct val="0"/>
              </a:spcAft>
              <a:defRPr sz="3200">
                <a:solidFill>
                  <a:schemeClr val="tx2"/>
                </a:solidFill>
                <a:latin typeface="Arial" charset="0"/>
              </a:defRPr>
            </a:lvl9pPr>
          </a:lstStyle>
          <a:p>
            <a:pPr algn="l" defTabSz="1219170">
              <a:defRPr/>
            </a:pPr>
            <a:r>
              <a:rPr lang="en-GB" sz="3733" kern="0" dirty="0">
                <a:solidFill>
                  <a:srgbClr val="FFFFFF"/>
                </a:solidFill>
                <a:latin typeface="Arial"/>
              </a:rPr>
              <a:t>Cybercrime: panel session</a:t>
            </a:r>
          </a:p>
        </p:txBody>
      </p:sp>
      <p:sp>
        <p:nvSpPr>
          <p:cNvPr id="10" name="Rectangle 5">
            <a:extLst>
              <a:ext uri="{FF2B5EF4-FFF2-40B4-BE49-F238E27FC236}">
                <a16:creationId xmlns:a16="http://schemas.microsoft.com/office/drawing/2014/main" id="{C448522A-D8DA-C40C-BC2F-64343ACE9121}"/>
              </a:ext>
            </a:extLst>
          </p:cNvPr>
          <p:cNvSpPr txBox="1">
            <a:spLocks noChangeArrowheads="1"/>
          </p:cNvSpPr>
          <p:nvPr/>
        </p:nvSpPr>
        <p:spPr bwMode="auto">
          <a:xfrm>
            <a:off x="251370" y="1988840"/>
            <a:ext cx="11108772" cy="3648405"/>
          </a:xfrm>
          <a:prstGeom prst="rect">
            <a:avLst/>
          </a:prstGeom>
          <a:noFill/>
          <a:ln w="9525">
            <a:noFill/>
            <a:miter lim="800000"/>
            <a:headEnd/>
            <a:tailEnd/>
          </a:ln>
        </p:spPr>
        <p:txBody>
          <a:bodyPr vert="horz" wrap="square" lIns="121920" tIns="60960" rIns="121920" bIns="60960" numCol="1" anchor="t" anchorCtr="0" compatLnSpc="1">
            <a:prstTxWarp prst="textNoShape">
              <a:avLst/>
            </a:prstTxWarp>
          </a:bodyPr>
          <a:lstStyle>
            <a:lvl1pPr marL="342900" indent="-342900" algn="l" rtl="0" eaLnBrk="0" fontAlgn="base" hangingPunct="0">
              <a:spcBef>
                <a:spcPct val="20000"/>
              </a:spcBef>
              <a:spcAft>
                <a:spcPct val="0"/>
              </a:spcAft>
              <a:buClr>
                <a:srgbClr val="9E1B34"/>
              </a:buClr>
              <a:buChar char="•"/>
              <a:defRPr sz="2800">
                <a:solidFill>
                  <a:srgbClr val="262626"/>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rgbClr val="9E1B34"/>
              </a:buClr>
              <a:buChar char="–"/>
              <a:defRPr sz="2400">
                <a:solidFill>
                  <a:srgbClr val="262626"/>
                </a:solidFill>
                <a:latin typeface="+mn-lt"/>
                <a:ea typeface="ＭＳ Ｐゴシック" charset="0"/>
              </a:defRPr>
            </a:lvl2pPr>
            <a:lvl3pPr marL="1143000" indent="-228600" algn="l" rtl="0" eaLnBrk="0" fontAlgn="base" hangingPunct="0">
              <a:spcBef>
                <a:spcPct val="20000"/>
              </a:spcBef>
              <a:spcAft>
                <a:spcPct val="0"/>
              </a:spcAft>
              <a:buClr>
                <a:srgbClr val="9E1B34"/>
              </a:buClr>
              <a:buChar char="•"/>
              <a:defRPr sz="2000">
                <a:solidFill>
                  <a:srgbClr val="262626"/>
                </a:solidFill>
                <a:latin typeface="+mn-lt"/>
                <a:ea typeface="ＭＳ Ｐゴシック" charset="0"/>
              </a:defRPr>
            </a:lvl3pPr>
            <a:lvl4pPr marL="1600200" indent="-228600" algn="l" rtl="0" eaLnBrk="0" fontAlgn="base" hangingPunct="0">
              <a:spcBef>
                <a:spcPct val="20000"/>
              </a:spcBef>
              <a:spcAft>
                <a:spcPct val="0"/>
              </a:spcAft>
              <a:buClr>
                <a:srgbClr val="9E1B34"/>
              </a:buClr>
              <a:buChar char="–"/>
              <a:defRPr>
                <a:solidFill>
                  <a:srgbClr val="262626"/>
                </a:solidFill>
                <a:latin typeface="+mn-lt"/>
                <a:ea typeface="ＭＳ Ｐゴシック" charset="0"/>
              </a:defRPr>
            </a:lvl4pPr>
            <a:lvl5pPr marL="2057400" indent="-228600" algn="l" rtl="0" eaLnBrk="0" fontAlgn="base" hangingPunct="0">
              <a:spcBef>
                <a:spcPct val="20000"/>
              </a:spcBef>
              <a:spcAft>
                <a:spcPct val="0"/>
              </a:spcAft>
              <a:buClr>
                <a:srgbClr val="9E1B34"/>
              </a:buClr>
              <a:buChar char="»"/>
              <a:defRPr sz="1600">
                <a:solidFill>
                  <a:srgbClr val="262626"/>
                </a:solidFill>
                <a:latin typeface="+mn-lt"/>
                <a:ea typeface="ＭＳ Ｐゴシック" charset="0"/>
              </a:defRPr>
            </a:lvl5pPr>
            <a:lvl6pPr marL="2514600" indent="-228600" algn="l" rtl="0" fontAlgn="base">
              <a:spcBef>
                <a:spcPct val="20000"/>
              </a:spcBef>
              <a:spcAft>
                <a:spcPct val="0"/>
              </a:spcAft>
              <a:buClr>
                <a:srgbClr val="9E1B34"/>
              </a:buClr>
              <a:buChar char="»"/>
              <a:defRPr sz="1600">
                <a:solidFill>
                  <a:schemeClr val="tx1"/>
                </a:solidFill>
                <a:latin typeface="+mn-lt"/>
              </a:defRPr>
            </a:lvl6pPr>
            <a:lvl7pPr marL="2971800" indent="-228600" algn="l" rtl="0" fontAlgn="base">
              <a:spcBef>
                <a:spcPct val="20000"/>
              </a:spcBef>
              <a:spcAft>
                <a:spcPct val="0"/>
              </a:spcAft>
              <a:buClr>
                <a:srgbClr val="9E1B34"/>
              </a:buClr>
              <a:buChar char="»"/>
              <a:defRPr sz="1600">
                <a:solidFill>
                  <a:schemeClr val="tx1"/>
                </a:solidFill>
                <a:latin typeface="+mn-lt"/>
              </a:defRPr>
            </a:lvl7pPr>
            <a:lvl8pPr marL="3429000" indent="-228600" algn="l" rtl="0" fontAlgn="base">
              <a:spcBef>
                <a:spcPct val="20000"/>
              </a:spcBef>
              <a:spcAft>
                <a:spcPct val="0"/>
              </a:spcAft>
              <a:buClr>
                <a:srgbClr val="9E1B34"/>
              </a:buClr>
              <a:buChar char="»"/>
              <a:defRPr sz="1600">
                <a:solidFill>
                  <a:schemeClr val="tx1"/>
                </a:solidFill>
                <a:latin typeface="+mn-lt"/>
              </a:defRPr>
            </a:lvl8pPr>
            <a:lvl9pPr marL="3886200" indent="-228600" algn="l" rtl="0" fontAlgn="base">
              <a:spcBef>
                <a:spcPct val="20000"/>
              </a:spcBef>
              <a:spcAft>
                <a:spcPct val="0"/>
              </a:spcAft>
              <a:buClr>
                <a:srgbClr val="9E1B34"/>
              </a:buClr>
              <a:buChar char="»"/>
              <a:defRPr sz="1600">
                <a:solidFill>
                  <a:schemeClr val="tx1"/>
                </a:solidFill>
                <a:latin typeface="+mn-lt"/>
              </a:defRPr>
            </a:lvl9pPr>
          </a:lstStyle>
          <a:p>
            <a:pPr marL="457189" indent="-457189" defTabSz="1219170">
              <a:defRPr/>
            </a:pPr>
            <a:r>
              <a:rPr lang="en-GB" altLang="en-US" sz="3200" dirty="0">
                <a:solidFill>
                  <a:srgbClr val="000000"/>
                </a:solidFill>
                <a:latin typeface="Arial" panose="020B0604020202020204" pitchFamily="34" charset="0"/>
                <a:ea typeface="ＭＳ Ｐゴシック" pitchFamily="34" charset="-128"/>
                <a:cs typeface="Arial" panose="020B0604020202020204" pitchFamily="34" charset="0"/>
              </a:rPr>
              <a:t>Robert Loughlin, Executive Director, SRA (Chair)</a:t>
            </a:r>
          </a:p>
          <a:p>
            <a:pPr marL="457189" indent="-457189" defTabSz="1219170">
              <a:defRPr/>
            </a:pPr>
            <a:r>
              <a:rPr lang="en-GB" sz="3200" dirty="0">
                <a:solidFill>
                  <a:srgbClr val="000000"/>
                </a:solidFill>
                <a:latin typeface="Arial" panose="020B0604020202020204" pitchFamily="34" charset="0"/>
                <a:ea typeface="ＭＳ Ｐゴシック" pitchFamily="34" charset="-128"/>
                <a:cs typeface="Arial" panose="020B0604020202020204" pitchFamily="34" charset="0"/>
              </a:rPr>
              <a:t>Rachel Clements, Regulatory Manager, SRA</a:t>
            </a:r>
          </a:p>
          <a:p>
            <a:pPr marL="457189" indent="-457189" defTabSz="1219170">
              <a:defRPr/>
            </a:pPr>
            <a:r>
              <a:rPr lang="en-GB" sz="3200" dirty="0">
                <a:solidFill>
                  <a:srgbClr val="000000"/>
                </a:solidFill>
                <a:latin typeface="Arial" panose="020B0604020202020204" pitchFamily="34" charset="0"/>
                <a:ea typeface="ＭＳ Ｐゴシック" pitchFamily="34" charset="-128"/>
                <a:cs typeface="Arial" panose="020B0604020202020204" pitchFamily="34" charset="0"/>
              </a:rPr>
              <a:t>James Moss, Legal Director, Information Commission’s Office</a:t>
            </a:r>
          </a:p>
          <a:p>
            <a:pPr marL="457189" indent="-457189" defTabSz="1219170">
              <a:defRPr/>
            </a:pPr>
            <a:r>
              <a:rPr lang="en-GB" sz="3200" dirty="0">
                <a:solidFill>
                  <a:srgbClr val="000000"/>
                </a:solidFill>
                <a:latin typeface="Arial" panose="020B0604020202020204" pitchFamily="34" charset="0"/>
                <a:ea typeface="ＭＳ Ｐゴシック" pitchFamily="34" charset="-128"/>
                <a:cs typeface="Arial" panose="020B0604020202020204" pitchFamily="34" charset="0"/>
              </a:rPr>
              <a:t>William Wright, Partner and Director, Paragon Insurance</a:t>
            </a:r>
          </a:p>
          <a:p>
            <a:pPr marL="457189" indent="-457189" defTabSz="1219170">
              <a:defRPr/>
            </a:pPr>
            <a:r>
              <a:rPr lang="en-GB" sz="3200" dirty="0">
                <a:solidFill>
                  <a:srgbClr val="000000"/>
                </a:solidFill>
                <a:latin typeface="Arial" panose="020B0604020202020204" pitchFamily="34" charset="0"/>
                <a:ea typeface="ＭＳ Ｐゴシック" pitchFamily="34" charset="-128"/>
                <a:cs typeface="Arial" panose="020B0604020202020204" pitchFamily="34" charset="0"/>
              </a:rPr>
              <a:t>Senior representative, National Cyber Security Centre</a:t>
            </a:r>
          </a:p>
        </p:txBody>
      </p:sp>
    </p:spTree>
    <p:extLst>
      <p:ext uri="{BB962C8B-B14F-4D97-AF65-F5344CB8AC3E}">
        <p14:creationId xmlns:p14="http://schemas.microsoft.com/office/powerpoint/2010/main" val="30947705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357557F7-2222-4AF1-98D1-8E5E319022D0}"/>
              </a:ext>
            </a:extLst>
          </p:cNvPr>
          <p:cNvSpPr>
            <a:spLocks noGrp="1" noChangeArrowheads="1"/>
          </p:cNvSpPr>
          <p:nvPr>
            <p:ph type="title"/>
          </p:nvPr>
        </p:nvSpPr>
        <p:spPr>
          <a:xfrm>
            <a:off x="335360" y="90146"/>
            <a:ext cx="8342037" cy="1149965"/>
          </a:xfrm>
        </p:spPr>
        <p:txBody>
          <a:bodyPr/>
          <a:lstStyle/>
          <a:p>
            <a:pPr eaLnBrk="1" hangingPunct="1"/>
            <a:r>
              <a:rPr lang="en-GB" dirty="0">
                <a:ea typeface="ＭＳ Ｐゴシック" pitchFamily="34" charset="-128"/>
              </a:rPr>
              <a:t>Help and guidance </a:t>
            </a:r>
          </a:p>
        </p:txBody>
      </p:sp>
      <p:sp>
        <p:nvSpPr>
          <p:cNvPr id="5" name="TextBox 4">
            <a:extLst>
              <a:ext uri="{FF2B5EF4-FFF2-40B4-BE49-F238E27FC236}">
                <a16:creationId xmlns:a16="http://schemas.microsoft.com/office/drawing/2014/main" id="{B06F4E84-AC9B-4B48-95CC-A81A8CD8CE39}"/>
              </a:ext>
            </a:extLst>
          </p:cNvPr>
          <p:cNvSpPr txBox="1"/>
          <p:nvPr/>
        </p:nvSpPr>
        <p:spPr>
          <a:xfrm>
            <a:off x="277878" y="4429370"/>
            <a:ext cx="3360156" cy="1405641"/>
          </a:xfrm>
          <a:prstGeom prst="rect">
            <a:avLst/>
          </a:prstGeom>
          <a:noFill/>
        </p:spPr>
        <p:txBody>
          <a:bodyPr wrap="square" rtlCol="0">
            <a:spAutoFit/>
          </a:bodyPr>
          <a:lstStyle/>
          <a:p>
            <a:pPr algn="ctr" defTabSz="1219170" fontAlgn="base">
              <a:spcBef>
                <a:spcPct val="0"/>
              </a:spcBef>
              <a:spcAft>
                <a:spcPct val="0"/>
              </a:spcAft>
              <a:defRPr/>
            </a:pPr>
            <a:r>
              <a:rPr lang="en-GB" sz="2667" dirty="0">
                <a:solidFill>
                  <a:srgbClr val="000000"/>
                </a:solidFill>
                <a:latin typeface="Arial" charset="0"/>
                <a:ea typeface="ＭＳ Ｐゴシック" pitchFamily="34" charset="-128"/>
              </a:rPr>
              <a:t>Check our scam alerts page regularly </a:t>
            </a:r>
          </a:p>
          <a:p>
            <a:pPr algn="ctr" defTabSz="1219170" fontAlgn="base">
              <a:spcBef>
                <a:spcPct val="0"/>
              </a:spcBef>
              <a:spcAft>
                <a:spcPct val="0"/>
              </a:spcAft>
              <a:defRPr/>
            </a:pPr>
            <a:r>
              <a:rPr lang="en-GB" sz="2667" dirty="0">
                <a:solidFill>
                  <a:srgbClr val="2D2DB9">
                    <a:lumMod val="60000"/>
                    <a:lumOff val="40000"/>
                  </a:srgbClr>
                </a:solidFill>
                <a:latin typeface="Arial" charset="0"/>
                <a:ea typeface="ＭＳ Ｐゴシック" pitchFamily="34" charset="-128"/>
                <a:hlinkClick r:id="rId3">
                  <a:extLst>
                    <a:ext uri="{A12FA001-AC4F-418D-AE19-62706E023703}">
                      <ahyp:hlinkClr xmlns:ahyp="http://schemas.microsoft.com/office/drawing/2018/hyperlinkcolor" val="tx"/>
                    </a:ext>
                  </a:extLst>
                </a:hlinkClick>
              </a:rPr>
              <a:t>sra.org.uk/alerts</a:t>
            </a:r>
            <a:r>
              <a:rPr lang="en-GB" sz="3200" dirty="0">
                <a:solidFill>
                  <a:srgbClr val="2D2DB9">
                    <a:lumMod val="60000"/>
                    <a:lumOff val="40000"/>
                  </a:srgbClr>
                </a:solidFill>
                <a:latin typeface="Arial" charset="0"/>
                <a:ea typeface="ＭＳ Ｐゴシック" pitchFamily="34" charset="-128"/>
              </a:rPr>
              <a:t> </a:t>
            </a:r>
          </a:p>
        </p:txBody>
      </p:sp>
      <p:sp>
        <p:nvSpPr>
          <p:cNvPr id="10" name="Rectangle: Rounded Corners 9">
            <a:extLst>
              <a:ext uri="{FF2B5EF4-FFF2-40B4-BE49-F238E27FC236}">
                <a16:creationId xmlns:a16="http://schemas.microsoft.com/office/drawing/2014/main" id="{B84B5943-D7FF-4312-99A5-70EFEFBB4AFE}"/>
              </a:ext>
            </a:extLst>
          </p:cNvPr>
          <p:cNvSpPr/>
          <p:nvPr/>
        </p:nvSpPr>
        <p:spPr bwMode="auto">
          <a:xfrm>
            <a:off x="335360" y="1508787"/>
            <a:ext cx="3360157" cy="5184576"/>
          </a:xfrm>
          <a:prstGeom prst="roundRect">
            <a:avLst/>
          </a:prstGeom>
          <a:noFill/>
          <a:ln w="9525" cap="flat" cmpd="sng" algn="ctr">
            <a:solidFill>
              <a:srgbClr val="C00000"/>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defRPr/>
            </a:pPr>
            <a:endParaRPr lang="en-GB" sz="3200">
              <a:solidFill>
                <a:srgbClr val="000000"/>
              </a:solidFill>
              <a:latin typeface="Arial" charset="0"/>
              <a:ea typeface="ＭＳ Ｐゴシック" pitchFamily="34" charset="-128"/>
            </a:endParaRPr>
          </a:p>
        </p:txBody>
      </p:sp>
      <p:sp>
        <p:nvSpPr>
          <p:cNvPr id="15" name="Rectangle: Rounded Corners 14">
            <a:extLst>
              <a:ext uri="{FF2B5EF4-FFF2-40B4-BE49-F238E27FC236}">
                <a16:creationId xmlns:a16="http://schemas.microsoft.com/office/drawing/2014/main" id="{82D36167-CD77-4FC4-8CA6-9F2B2EF88B1E}"/>
              </a:ext>
            </a:extLst>
          </p:cNvPr>
          <p:cNvSpPr/>
          <p:nvPr/>
        </p:nvSpPr>
        <p:spPr bwMode="auto">
          <a:xfrm>
            <a:off x="4440771" y="1508787"/>
            <a:ext cx="3360157" cy="5184576"/>
          </a:xfrm>
          <a:prstGeom prst="roundRect">
            <a:avLst/>
          </a:prstGeom>
          <a:noFill/>
          <a:ln w="9525" cap="flat" cmpd="sng" algn="ctr">
            <a:solidFill>
              <a:srgbClr val="B50038"/>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defRPr/>
            </a:pPr>
            <a:endParaRPr lang="en-GB" sz="3200">
              <a:solidFill>
                <a:srgbClr val="000000"/>
              </a:solidFill>
              <a:latin typeface="Arial" charset="0"/>
              <a:ea typeface="ＭＳ Ｐゴシック" pitchFamily="34" charset="-128"/>
            </a:endParaRPr>
          </a:p>
        </p:txBody>
      </p:sp>
      <p:sp>
        <p:nvSpPr>
          <p:cNvPr id="16" name="Rectangle: Rounded Corners 15">
            <a:extLst>
              <a:ext uri="{FF2B5EF4-FFF2-40B4-BE49-F238E27FC236}">
                <a16:creationId xmlns:a16="http://schemas.microsoft.com/office/drawing/2014/main" id="{047FA909-F5A4-4C2B-8802-457EAA2D39C4}"/>
              </a:ext>
            </a:extLst>
          </p:cNvPr>
          <p:cNvSpPr/>
          <p:nvPr/>
        </p:nvSpPr>
        <p:spPr bwMode="auto">
          <a:xfrm>
            <a:off x="8487775" y="1508787"/>
            <a:ext cx="3360157" cy="5184576"/>
          </a:xfrm>
          <a:prstGeom prst="roundRect">
            <a:avLst/>
          </a:prstGeom>
          <a:noFill/>
          <a:ln w="9525" cap="flat" cmpd="sng" algn="ctr">
            <a:solidFill>
              <a:srgbClr val="B50038"/>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defRPr/>
            </a:pPr>
            <a:endParaRPr lang="en-GB" sz="3200">
              <a:solidFill>
                <a:srgbClr val="000000"/>
              </a:solidFill>
              <a:latin typeface="Arial" charset="0"/>
              <a:ea typeface="ＭＳ Ｐゴシック" pitchFamily="34" charset="-128"/>
            </a:endParaRPr>
          </a:p>
        </p:txBody>
      </p:sp>
      <p:sp>
        <p:nvSpPr>
          <p:cNvPr id="17" name="TextBox 16">
            <a:extLst>
              <a:ext uri="{FF2B5EF4-FFF2-40B4-BE49-F238E27FC236}">
                <a16:creationId xmlns:a16="http://schemas.microsoft.com/office/drawing/2014/main" id="{AE14CB6D-F2B9-4001-8870-B8A1BDFC67D3}"/>
              </a:ext>
            </a:extLst>
          </p:cNvPr>
          <p:cNvSpPr txBox="1"/>
          <p:nvPr/>
        </p:nvSpPr>
        <p:spPr>
          <a:xfrm>
            <a:off x="4412410" y="4101075"/>
            <a:ext cx="3495989" cy="1734064"/>
          </a:xfrm>
          <a:prstGeom prst="rect">
            <a:avLst/>
          </a:prstGeom>
          <a:noFill/>
        </p:spPr>
        <p:txBody>
          <a:bodyPr wrap="square" rtlCol="0">
            <a:spAutoFit/>
          </a:bodyPr>
          <a:lstStyle/>
          <a:p>
            <a:pPr defTabSz="1219170" fontAlgn="base">
              <a:spcBef>
                <a:spcPct val="0"/>
              </a:spcBef>
              <a:spcAft>
                <a:spcPct val="0"/>
              </a:spcAft>
              <a:defRPr/>
            </a:pPr>
            <a:endParaRPr lang="en-GB" sz="2667" dirty="0">
              <a:solidFill>
                <a:srgbClr val="000000"/>
              </a:solidFill>
              <a:latin typeface="Arial" charset="0"/>
              <a:ea typeface="ＭＳ Ｐゴシック" pitchFamily="34" charset="-128"/>
            </a:endParaRPr>
          </a:p>
          <a:p>
            <a:pPr algn="ctr" defTabSz="1219170" fontAlgn="base">
              <a:spcBef>
                <a:spcPct val="0"/>
              </a:spcBef>
              <a:spcAft>
                <a:spcPct val="0"/>
              </a:spcAft>
              <a:defRPr/>
            </a:pPr>
            <a:r>
              <a:rPr lang="en-GB" sz="2667" dirty="0">
                <a:solidFill>
                  <a:srgbClr val="000000"/>
                </a:solidFill>
                <a:latin typeface="Arial" charset="0"/>
                <a:ea typeface="ＭＳ Ｐゴシック" pitchFamily="34" charset="-128"/>
              </a:rPr>
              <a:t>Cybercrime </a:t>
            </a:r>
          </a:p>
          <a:p>
            <a:pPr algn="ctr" defTabSz="1219170" fontAlgn="base">
              <a:spcBef>
                <a:spcPct val="0"/>
              </a:spcBef>
              <a:spcAft>
                <a:spcPct val="0"/>
              </a:spcAft>
              <a:defRPr/>
            </a:pPr>
            <a:r>
              <a:rPr lang="en-GB" sz="2667" dirty="0">
                <a:solidFill>
                  <a:srgbClr val="000000"/>
                </a:solidFill>
                <a:latin typeface="Arial" charset="0"/>
                <a:ea typeface="ＭＳ Ｐゴシック" pitchFamily="34" charset="-128"/>
              </a:rPr>
              <a:t>guidance and tips</a:t>
            </a:r>
          </a:p>
          <a:p>
            <a:pPr algn="ctr" defTabSz="1219170" fontAlgn="base">
              <a:spcBef>
                <a:spcPct val="0"/>
              </a:spcBef>
              <a:spcAft>
                <a:spcPct val="0"/>
              </a:spcAft>
              <a:defRPr/>
            </a:pPr>
            <a:r>
              <a:rPr lang="en-GB" sz="2667" dirty="0">
                <a:solidFill>
                  <a:srgbClr val="2D2DB9">
                    <a:lumMod val="60000"/>
                    <a:lumOff val="40000"/>
                  </a:srgbClr>
                </a:solidFill>
                <a:latin typeface="Arial" charset="0"/>
                <a:ea typeface="ＭＳ Ｐゴシック" pitchFamily="34" charset="-128"/>
                <a:hlinkClick r:id="rId4">
                  <a:extLst>
                    <a:ext uri="{A12FA001-AC4F-418D-AE19-62706E023703}">
                      <ahyp:hlinkClr xmlns:ahyp="http://schemas.microsoft.com/office/drawing/2018/hyperlinkcolor" val="tx"/>
                    </a:ext>
                  </a:extLst>
                </a:hlinkClick>
              </a:rPr>
              <a:t>sra.org.uk/cybercrime</a:t>
            </a:r>
            <a:r>
              <a:rPr lang="en-GB" sz="2667" dirty="0">
                <a:solidFill>
                  <a:srgbClr val="2D2DB9">
                    <a:lumMod val="60000"/>
                    <a:lumOff val="40000"/>
                  </a:srgbClr>
                </a:solidFill>
                <a:latin typeface="Arial" charset="0"/>
                <a:ea typeface="ＭＳ Ｐゴシック" pitchFamily="34" charset="-128"/>
              </a:rPr>
              <a:t> </a:t>
            </a:r>
          </a:p>
        </p:txBody>
      </p:sp>
      <p:sp>
        <p:nvSpPr>
          <p:cNvPr id="18" name="TextBox 17">
            <a:extLst>
              <a:ext uri="{FF2B5EF4-FFF2-40B4-BE49-F238E27FC236}">
                <a16:creationId xmlns:a16="http://schemas.microsoft.com/office/drawing/2014/main" id="{5FC0CA55-1A1A-4CE0-AC5E-DA9EA2904EDE}"/>
              </a:ext>
            </a:extLst>
          </p:cNvPr>
          <p:cNvSpPr txBox="1"/>
          <p:nvPr/>
        </p:nvSpPr>
        <p:spPr>
          <a:xfrm>
            <a:off x="8487774" y="3684291"/>
            <a:ext cx="3360157" cy="2062103"/>
          </a:xfrm>
          <a:prstGeom prst="rect">
            <a:avLst/>
          </a:prstGeom>
          <a:noFill/>
        </p:spPr>
        <p:txBody>
          <a:bodyPr wrap="square" rtlCol="0">
            <a:spAutoFit/>
          </a:bodyPr>
          <a:lstStyle/>
          <a:p>
            <a:pPr defTabSz="1219170" fontAlgn="base">
              <a:spcBef>
                <a:spcPct val="0"/>
              </a:spcBef>
              <a:spcAft>
                <a:spcPct val="0"/>
              </a:spcAft>
              <a:defRPr/>
            </a:pPr>
            <a:endParaRPr lang="en-GB" sz="3200" dirty="0">
              <a:solidFill>
                <a:srgbClr val="000000"/>
              </a:solidFill>
              <a:latin typeface="Arial" charset="0"/>
              <a:ea typeface="ＭＳ Ｐゴシック" pitchFamily="34" charset="-128"/>
            </a:endParaRPr>
          </a:p>
          <a:p>
            <a:pPr algn="ctr" defTabSz="1219170" fontAlgn="base">
              <a:spcBef>
                <a:spcPct val="0"/>
              </a:spcBef>
              <a:spcAft>
                <a:spcPct val="0"/>
              </a:spcAft>
              <a:defRPr/>
            </a:pPr>
            <a:endParaRPr lang="en-GB" sz="3200" dirty="0">
              <a:solidFill>
                <a:srgbClr val="000000"/>
              </a:solidFill>
              <a:latin typeface="Arial" charset="0"/>
              <a:ea typeface="ＭＳ Ｐゴシック" pitchFamily="34" charset="-128"/>
            </a:endParaRPr>
          </a:p>
          <a:p>
            <a:pPr algn="ctr" defTabSz="1219170" fontAlgn="base">
              <a:spcBef>
                <a:spcPct val="0"/>
              </a:spcBef>
              <a:spcAft>
                <a:spcPct val="0"/>
              </a:spcAft>
              <a:defRPr/>
            </a:pPr>
            <a:r>
              <a:rPr lang="en-GB" sz="3200" dirty="0">
                <a:solidFill>
                  <a:srgbClr val="000000"/>
                </a:solidFill>
                <a:latin typeface="Arial" charset="0"/>
                <a:ea typeface="ＭＳ Ｐゴシック" pitchFamily="34" charset="-128"/>
              </a:rPr>
              <a:t>NCSC</a:t>
            </a:r>
          </a:p>
          <a:p>
            <a:pPr algn="ctr" defTabSz="1219170" fontAlgn="base">
              <a:spcBef>
                <a:spcPct val="0"/>
              </a:spcBef>
              <a:spcAft>
                <a:spcPct val="0"/>
              </a:spcAft>
              <a:defRPr/>
            </a:pPr>
            <a:r>
              <a:rPr lang="en-GB" sz="3200" dirty="0">
                <a:solidFill>
                  <a:srgbClr val="2D2DB9">
                    <a:lumMod val="60000"/>
                    <a:lumOff val="40000"/>
                  </a:srgbClr>
                </a:solidFill>
                <a:latin typeface="Arial" charset="0"/>
                <a:ea typeface="ＭＳ Ｐゴシック" pitchFamily="34" charset="-128"/>
                <a:hlinkClick r:id="rId5">
                  <a:extLst>
                    <a:ext uri="{A12FA001-AC4F-418D-AE19-62706E023703}">
                      <ahyp:hlinkClr xmlns:ahyp="http://schemas.microsoft.com/office/drawing/2018/hyperlinkcolor" val="tx"/>
                    </a:ext>
                  </a:extLst>
                </a:hlinkClick>
              </a:rPr>
              <a:t>ncsc.gov.uk</a:t>
            </a:r>
            <a:endParaRPr lang="en-GB" sz="3200" dirty="0">
              <a:solidFill>
                <a:srgbClr val="2D2DB9">
                  <a:lumMod val="60000"/>
                  <a:lumOff val="40000"/>
                </a:srgbClr>
              </a:solidFill>
              <a:latin typeface="Arial" charset="0"/>
              <a:ea typeface="ＭＳ Ｐゴシック" pitchFamily="34" charset="-128"/>
            </a:endParaRPr>
          </a:p>
        </p:txBody>
      </p:sp>
      <p:pic>
        <p:nvPicPr>
          <p:cNvPr id="19" name="Picture 18" descr="A picture containing clothing&#10;&#10;Description automatically generated">
            <a:extLst>
              <a:ext uri="{FF2B5EF4-FFF2-40B4-BE49-F238E27FC236}">
                <a16:creationId xmlns:a16="http://schemas.microsoft.com/office/drawing/2014/main" id="{873ED28F-C1F4-4682-8060-C4EB3991234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62191" y="1849146"/>
            <a:ext cx="1517315" cy="2146268"/>
          </a:xfrm>
          <a:prstGeom prst="rect">
            <a:avLst/>
          </a:prstGeom>
        </p:spPr>
      </p:pic>
      <p:sp>
        <p:nvSpPr>
          <p:cNvPr id="3" name="TextBox 2">
            <a:extLst>
              <a:ext uri="{FF2B5EF4-FFF2-40B4-BE49-F238E27FC236}">
                <a16:creationId xmlns:a16="http://schemas.microsoft.com/office/drawing/2014/main" id="{84B437ED-3099-3F54-F7B2-AE7A6405DBE4}"/>
              </a:ext>
            </a:extLst>
          </p:cNvPr>
          <p:cNvSpPr txBox="1"/>
          <p:nvPr/>
        </p:nvSpPr>
        <p:spPr>
          <a:xfrm>
            <a:off x="3048000" y="3119366"/>
            <a:ext cx="6096000" cy="584775"/>
          </a:xfrm>
          <a:prstGeom prst="rect">
            <a:avLst/>
          </a:prstGeom>
          <a:noFill/>
        </p:spPr>
        <p:txBody>
          <a:bodyPr wrap="square">
            <a:spAutoFit/>
          </a:bodyPr>
          <a:lstStyle/>
          <a:p>
            <a:pPr algn="ctr" defTabSz="1219170" fontAlgn="base">
              <a:spcBef>
                <a:spcPct val="0"/>
              </a:spcBef>
              <a:spcAft>
                <a:spcPct val="0"/>
              </a:spcAft>
              <a:defRPr/>
            </a:pPr>
            <a:r>
              <a:rPr lang="en-GB" sz="3200" dirty="0" err="1">
                <a:solidFill>
                  <a:srgbClr val="000000"/>
                </a:solidFill>
                <a:latin typeface="Arial" charset="0"/>
                <a:ea typeface="ＭＳ Ｐゴシック" pitchFamily="34" charset="-128"/>
              </a:rPr>
              <a:t>lis</a:t>
            </a:r>
            <a:endParaRPr lang="en-GB" sz="3200" dirty="0">
              <a:solidFill>
                <a:srgbClr val="000000"/>
              </a:solidFill>
              <a:latin typeface="Arial" charset="0"/>
              <a:ea typeface="ＭＳ Ｐゴシック" pitchFamily="34" charset="-128"/>
            </a:endParaRPr>
          </a:p>
        </p:txBody>
      </p:sp>
      <p:pic>
        <p:nvPicPr>
          <p:cNvPr id="6" name="Picture 5" descr="A picture containing calendar&#10;&#10;Description automatically generated">
            <a:extLst>
              <a:ext uri="{FF2B5EF4-FFF2-40B4-BE49-F238E27FC236}">
                <a16:creationId xmlns:a16="http://schemas.microsoft.com/office/drawing/2014/main" id="{8233420E-B1F0-646E-B79B-AE4242DD3D1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5796" y="2212474"/>
            <a:ext cx="3050995" cy="1600439"/>
          </a:xfrm>
          <a:prstGeom prst="rect">
            <a:avLst/>
          </a:prstGeom>
        </p:spPr>
      </p:pic>
      <p:pic>
        <p:nvPicPr>
          <p:cNvPr id="7" name="Picture 6">
            <a:extLst>
              <a:ext uri="{FF2B5EF4-FFF2-40B4-BE49-F238E27FC236}">
                <a16:creationId xmlns:a16="http://schemas.microsoft.com/office/drawing/2014/main" id="{128F0671-FD65-6022-74FB-09CA314339F9}"/>
              </a:ext>
            </a:extLst>
          </p:cNvPr>
          <p:cNvPicPr>
            <a:picLocks noChangeAspect="1"/>
          </p:cNvPicPr>
          <p:nvPr/>
        </p:nvPicPr>
        <p:blipFill>
          <a:blip r:embed="rId8"/>
          <a:stretch>
            <a:fillRect/>
          </a:stretch>
        </p:blipFill>
        <p:spPr>
          <a:xfrm flipH="1">
            <a:off x="8890739" y="2070869"/>
            <a:ext cx="2554228" cy="1702819"/>
          </a:xfrm>
          <a:prstGeom prst="rect">
            <a:avLst/>
          </a:prstGeom>
        </p:spPr>
      </p:pic>
    </p:spTree>
    <p:extLst>
      <p:ext uri="{BB962C8B-B14F-4D97-AF65-F5344CB8AC3E}">
        <p14:creationId xmlns:p14="http://schemas.microsoft.com/office/powerpoint/2010/main" val="41431902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a:extLst>
              <a:ext uri="{FF2B5EF4-FFF2-40B4-BE49-F238E27FC236}">
                <a16:creationId xmlns:a16="http://schemas.microsoft.com/office/drawing/2014/main" id="{C0011B6F-842F-49DB-BB1D-08FE3167308F}"/>
              </a:ext>
            </a:extLst>
          </p:cNvPr>
          <p:cNvSpPr txBox="1">
            <a:spLocks noChangeArrowheads="1"/>
          </p:cNvSpPr>
          <p:nvPr/>
        </p:nvSpPr>
        <p:spPr bwMode="auto">
          <a:xfrm>
            <a:off x="251370" y="2372883"/>
            <a:ext cx="11108772" cy="3168352"/>
          </a:xfrm>
          <a:prstGeom prst="rect">
            <a:avLst/>
          </a:prstGeom>
          <a:noFill/>
          <a:ln w="9525">
            <a:noFill/>
            <a:miter lim="800000"/>
            <a:headEnd/>
            <a:tailEnd/>
          </a:ln>
        </p:spPr>
        <p:txBody>
          <a:bodyPr vert="horz" wrap="square" lIns="121920" tIns="60960" rIns="121920" bIns="60960" numCol="1" anchor="t" anchorCtr="0" compatLnSpc="1">
            <a:prstTxWarp prst="textNoShape">
              <a:avLst/>
            </a:prstTxWarp>
          </a:bodyPr>
          <a:lstStyle>
            <a:lvl1pPr marL="342900" indent="-342900" algn="l" rtl="0" eaLnBrk="0" fontAlgn="base" hangingPunct="0">
              <a:spcBef>
                <a:spcPct val="20000"/>
              </a:spcBef>
              <a:spcAft>
                <a:spcPct val="0"/>
              </a:spcAft>
              <a:buClr>
                <a:srgbClr val="9E1B34"/>
              </a:buClr>
              <a:buChar char="•"/>
              <a:defRPr sz="2800">
                <a:solidFill>
                  <a:srgbClr val="262626"/>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rgbClr val="9E1B34"/>
              </a:buClr>
              <a:buChar char="–"/>
              <a:defRPr sz="2400">
                <a:solidFill>
                  <a:srgbClr val="262626"/>
                </a:solidFill>
                <a:latin typeface="+mn-lt"/>
                <a:ea typeface="ＭＳ Ｐゴシック" charset="0"/>
              </a:defRPr>
            </a:lvl2pPr>
            <a:lvl3pPr marL="1143000" indent="-228600" algn="l" rtl="0" eaLnBrk="0" fontAlgn="base" hangingPunct="0">
              <a:spcBef>
                <a:spcPct val="20000"/>
              </a:spcBef>
              <a:spcAft>
                <a:spcPct val="0"/>
              </a:spcAft>
              <a:buClr>
                <a:srgbClr val="9E1B34"/>
              </a:buClr>
              <a:buChar char="•"/>
              <a:defRPr sz="2000">
                <a:solidFill>
                  <a:srgbClr val="262626"/>
                </a:solidFill>
                <a:latin typeface="+mn-lt"/>
                <a:ea typeface="ＭＳ Ｐゴシック" charset="0"/>
              </a:defRPr>
            </a:lvl3pPr>
            <a:lvl4pPr marL="1600200" indent="-228600" algn="l" rtl="0" eaLnBrk="0" fontAlgn="base" hangingPunct="0">
              <a:spcBef>
                <a:spcPct val="20000"/>
              </a:spcBef>
              <a:spcAft>
                <a:spcPct val="0"/>
              </a:spcAft>
              <a:buClr>
                <a:srgbClr val="9E1B34"/>
              </a:buClr>
              <a:buChar char="–"/>
              <a:defRPr>
                <a:solidFill>
                  <a:srgbClr val="262626"/>
                </a:solidFill>
                <a:latin typeface="+mn-lt"/>
                <a:ea typeface="ＭＳ Ｐゴシック" charset="0"/>
              </a:defRPr>
            </a:lvl4pPr>
            <a:lvl5pPr marL="2057400" indent="-228600" algn="l" rtl="0" eaLnBrk="0" fontAlgn="base" hangingPunct="0">
              <a:spcBef>
                <a:spcPct val="20000"/>
              </a:spcBef>
              <a:spcAft>
                <a:spcPct val="0"/>
              </a:spcAft>
              <a:buClr>
                <a:srgbClr val="9E1B34"/>
              </a:buClr>
              <a:buChar char="»"/>
              <a:defRPr sz="1600">
                <a:solidFill>
                  <a:srgbClr val="262626"/>
                </a:solidFill>
                <a:latin typeface="+mn-lt"/>
                <a:ea typeface="ＭＳ Ｐゴシック" charset="0"/>
              </a:defRPr>
            </a:lvl5pPr>
            <a:lvl6pPr marL="2514600" indent="-228600" algn="l" rtl="0" fontAlgn="base">
              <a:spcBef>
                <a:spcPct val="20000"/>
              </a:spcBef>
              <a:spcAft>
                <a:spcPct val="0"/>
              </a:spcAft>
              <a:buClr>
                <a:srgbClr val="9E1B34"/>
              </a:buClr>
              <a:buChar char="»"/>
              <a:defRPr sz="1600">
                <a:solidFill>
                  <a:schemeClr val="tx1"/>
                </a:solidFill>
                <a:latin typeface="+mn-lt"/>
              </a:defRPr>
            </a:lvl6pPr>
            <a:lvl7pPr marL="2971800" indent="-228600" algn="l" rtl="0" fontAlgn="base">
              <a:spcBef>
                <a:spcPct val="20000"/>
              </a:spcBef>
              <a:spcAft>
                <a:spcPct val="0"/>
              </a:spcAft>
              <a:buClr>
                <a:srgbClr val="9E1B34"/>
              </a:buClr>
              <a:buChar char="»"/>
              <a:defRPr sz="1600">
                <a:solidFill>
                  <a:schemeClr val="tx1"/>
                </a:solidFill>
                <a:latin typeface="+mn-lt"/>
              </a:defRPr>
            </a:lvl7pPr>
            <a:lvl8pPr marL="3429000" indent="-228600" algn="l" rtl="0" fontAlgn="base">
              <a:spcBef>
                <a:spcPct val="20000"/>
              </a:spcBef>
              <a:spcAft>
                <a:spcPct val="0"/>
              </a:spcAft>
              <a:buClr>
                <a:srgbClr val="9E1B34"/>
              </a:buClr>
              <a:buChar char="»"/>
              <a:defRPr sz="1600">
                <a:solidFill>
                  <a:schemeClr val="tx1"/>
                </a:solidFill>
                <a:latin typeface="+mn-lt"/>
              </a:defRPr>
            </a:lvl8pPr>
            <a:lvl9pPr marL="3886200" indent="-228600" algn="l" rtl="0" fontAlgn="base">
              <a:spcBef>
                <a:spcPct val="20000"/>
              </a:spcBef>
              <a:spcAft>
                <a:spcPct val="0"/>
              </a:spcAft>
              <a:buClr>
                <a:srgbClr val="9E1B34"/>
              </a:buClr>
              <a:buChar char="»"/>
              <a:defRPr sz="1600">
                <a:solidFill>
                  <a:schemeClr val="tx1"/>
                </a:solidFill>
                <a:latin typeface="+mn-lt"/>
              </a:defRPr>
            </a:lvl9pPr>
          </a:lstStyle>
          <a:p>
            <a:pPr marL="457189" indent="-457189" defTabSz="1219170">
              <a:defRPr/>
            </a:pPr>
            <a:r>
              <a:rPr lang="en-GB" altLang="en-US" sz="3200" kern="0" dirty="0">
                <a:latin typeface="Arial" panose="020B0604020202020204" pitchFamily="34" charset="0"/>
                <a:ea typeface="ＭＳ Ｐゴシック" pitchFamily="34" charset="-128"/>
                <a:cs typeface="Arial" panose="020B0604020202020204" pitchFamily="34" charset="0"/>
              </a:rPr>
              <a:t>James Moss, Legal Director, Information Commission’s Office</a:t>
            </a:r>
          </a:p>
          <a:p>
            <a:pPr marL="457189" indent="-457189" defTabSz="1219170">
              <a:defRPr/>
            </a:pPr>
            <a:r>
              <a:rPr lang="en-GB" altLang="en-US" sz="3200" kern="0" dirty="0">
                <a:latin typeface="Arial" panose="020B0604020202020204" pitchFamily="34" charset="0"/>
                <a:ea typeface="ＭＳ Ｐゴシック" pitchFamily="34" charset="-128"/>
                <a:cs typeface="Arial" panose="020B0604020202020204" pitchFamily="34" charset="0"/>
              </a:rPr>
              <a:t>William Wright, Partner and Director, Paragon Insurance</a:t>
            </a:r>
          </a:p>
          <a:p>
            <a:pPr marL="457189" indent="-457189" defTabSz="1219170">
              <a:defRPr/>
            </a:pPr>
            <a:r>
              <a:rPr lang="en-GB" sz="3200" kern="0" dirty="0">
                <a:latin typeface="Arial" panose="020B0604020202020204" pitchFamily="34" charset="0"/>
                <a:ea typeface="ＭＳ Ｐゴシック" pitchFamily="34" charset="-128"/>
                <a:cs typeface="Arial" panose="020B0604020202020204" pitchFamily="34" charset="0"/>
              </a:rPr>
              <a:t>Rachel Clements, Regulatory Manager, SRA</a:t>
            </a:r>
          </a:p>
          <a:p>
            <a:pPr marL="457189" indent="-457189" defTabSz="1219170">
              <a:defRPr/>
            </a:pPr>
            <a:r>
              <a:rPr lang="en-GB" sz="3200" kern="0" dirty="0">
                <a:latin typeface="Arial" panose="020B0604020202020204" pitchFamily="34" charset="0"/>
                <a:ea typeface="ＭＳ Ｐゴシック" pitchFamily="34" charset="-128"/>
                <a:cs typeface="Arial" panose="020B0604020202020204" pitchFamily="34" charset="0"/>
              </a:rPr>
              <a:t>Senior representative, NCSC</a:t>
            </a:r>
            <a:endParaRPr lang="en-GB" sz="3200" kern="0" dirty="0">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79CE6180-8955-48C0-8137-BDD149BD2D82}"/>
              </a:ext>
            </a:extLst>
          </p:cNvPr>
          <p:cNvSpPr txBox="1">
            <a:spLocks/>
          </p:cNvSpPr>
          <p:nvPr/>
        </p:nvSpPr>
        <p:spPr bwMode="auto">
          <a:xfrm>
            <a:off x="251369" y="0"/>
            <a:ext cx="6527800" cy="1316765"/>
          </a:xfrm>
          <a:prstGeom prst="rect">
            <a:avLst/>
          </a:prstGeom>
          <a:noFill/>
          <a:ln w="9525">
            <a:noFill/>
            <a:miter lim="800000"/>
            <a:headEnd/>
            <a:tailEnd/>
          </a:ln>
        </p:spPr>
        <p:txBody>
          <a:bodyPr vert="horz" wrap="square" lIns="121920" tIns="60960" rIns="121920" bIns="60960" numCol="1" anchor="ctr" anchorCtr="0" compatLnSpc="1">
            <a:prstTxWarp prst="textNoShape">
              <a:avLst/>
            </a:prstTxWarp>
          </a:bodyPr>
          <a:lstStyle>
            <a:lvl1pPr algn="ctr" rtl="0" eaLnBrk="0" fontAlgn="base" hangingPunct="0">
              <a:spcBef>
                <a:spcPct val="0"/>
              </a:spcBef>
              <a:spcAft>
                <a:spcPct val="0"/>
              </a:spcAft>
              <a:defRPr sz="3200">
                <a:solidFill>
                  <a:schemeClr val="tx1">
                    <a:lumMod val="85000"/>
                    <a:lumOff val="15000"/>
                  </a:schemeClr>
                </a:solidFill>
                <a:latin typeface="+mj-lt"/>
                <a:ea typeface="ＭＳ Ｐゴシック" charset="0"/>
                <a:cs typeface="ＭＳ Ｐゴシック" charset="0"/>
              </a:defRPr>
            </a:lvl1pPr>
            <a:lvl2pPr algn="l" rtl="0" eaLnBrk="0" fontAlgn="base" hangingPunct="0">
              <a:spcBef>
                <a:spcPct val="0"/>
              </a:spcBef>
              <a:spcAft>
                <a:spcPct val="0"/>
              </a:spcAft>
              <a:defRPr sz="3200">
                <a:solidFill>
                  <a:schemeClr val="bg1"/>
                </a:solidFill>
                <a:latin typeface="Arial" charset="0"/>
                <a:ea typeface="ＭＳ Ｐゴシック" charset="0"/>
                <a:cs typeface="ＭＳ Ｐゴシック" charset="0"/>
              </a:defRPr>
            </a:lvl2pPr>
            <a:lvl3pPr algn="l" rtl="0" eaLnBrk="0" fontAlgn="base" hangingPunct="0">
              <a:spcBef>
                <a:spcPct val="0"/>
              </a:spcBef>
              <a:spcAft>
                <a:spcPct val="0"/>
              </a:spcAft>
              <a:defRPr sz="3200">
                <a:solidFill>
                  <a:schemeClr val="bg1"/>
                </a:solidFill>
                <a:latin typeface="Arial" charset="0"/>
                <a:ea typeface="ＭＳ Ｐゴシック" charset="0"/>
                <a:cs typeface="ＭＳ Ｐゴシック" charset="0"/>
              </a:defRPr>
            </a:lvl3pPr>
            <a:lvl4pPr algn="l" rtl="0" eaLnBrk="0" fontAlgn="base" hangingPunct="0">
              <a:spcBef>
                <a:spcPct val="0"/>
              </a:spcBef>
              <a:spcAft>
                <a:spcPct val="0"/>
              </a:spcAft>
              <a:defRPr sz="3200">
                <a:solidFill>
                  <a:schemeClr val="bg1"/>
                </a:solidFill>
                <a:latin typeface="Arial" charset="0"/>
                <a:ea typeface="ＭＳ Ｐゴシック" charset="0"/>
                <a:cs typeface="ＭＳ Ｐゴシック" charset="0"/>
              </a:defRPr>
            </a:lvl4pPr>
            <a:lvl5pPr algn="l" rtl="0" eaLnBrk="0" fontAlgn="base" hangingPunct="0">
              <a:spcBef>
                <a:spcPct val="0"/>
              </a:spcBef>
              <a:spcAft>
                <a:spcPct val="0"/>
              </a:spcAft>
              <a:defRPr sz="3200">
                <a:solidFill>
                  <a:schemeClr val="bg1"/>
                </a:solidFill>
                <a:latin typeface="Arial" charset="0"/>
                <a:ea typeface="ＭＳ Ｐゴシック" charset="0"/>
                <a:cs typeface="ＭＳ Ｐゴシック" charset="0"/>
              </a:defRPr>
            </a:lvl5pPr>
            <a:lvl6pPr marL="457200" algn="l" rtl="0" fontAlgn="base">
              <a:spcBef>
                <a:spcPct val="0"/>
              </a:spcBef>
              <a:spcAft>
                <a:spcPct val="0"/>
              </a:spcAft>
              <a:defRPr sz="3200">
                <a:solidFill>
                  <a:schemeClr val="tx2"/>
                </a:solidFill>
                <a:latin typeface="Arial" charset="0"/>
              </a:defRPr>
            </a:lvl6pPr>
            <a:lvl7pPr marL="914400" algn="l" rtl="0" fontAlgn="base">
              <a:spcBef>
                <a:spcPct val="0"/>
              </a:spcBef>
              <a:spcAft>
                <a:spcPct val="0"/>
              </a:spcAft>
              <a:defRPr sz="3200">
                <a:solidFill>
                  <a:schemeClr val="tx2"/>
                </a:solidFill>
                <a:latin typeface="Arial" charset="0"/>
              </a:defRPr>
            </a:lvl7pPr>
            <a:lvl8pPr marL="1371600" algn="l" rtl="0" fontAlgn="base">
              <a:spcBef>
                <a:spcPct val="0"/>
              </a:spcBef>
              <a:spcAft>
                <a:spcPct val="0"/>
              </a:spcAft>
              <a:defRPr sz="3200">
                <a:solidFill>
                  <a:schemeClr val="tx2"/>
                </a:solidFill>
                <a:latin typeface="Arial" charset="0"/>
              </a:defRPr>
            </a:lvl8pPr>
            <a:lvl9pPr marL="1828800" algn="l" rtl="0" fontAlgn="base">
              <a:spcBef>
                <a:spcPct val="0"/>
              </a:spcBef>
              <a:spcAft>
                <a:spcPct val="0"/>
              </a:spcAft>
              <a:defRPr sz="3200">
                <a:solidFill>
                  <a:schemeClr val="tx2"/>
                </a:solidFill>
                <a:latin typeface="Arial" charset="0"/>
              </a:defRPr>
            </a:lvl9pPr>
          </a:lstStyle>
          <a:p>
            <a:pPr algn="l" defTabSz="1219170">
              <a:defRPr/>
            </a:pPr>
            <a:r>
              <a:rPr lang="en-GB" sz="3733" kern="0" dirty="0">
                <a:solidFill>
                  <a:srgbClr val="FFFFFF"/>
                </a:solidFill>
                <a:latin typeface="Arial"/>
              </a:rPr>
              <a:t>Cybercrime: panel session</a:t>
            </a:r>
          </a:p>
        </p:txBody>
      </p:sp>
    </p:spTree>
    <p:extLst>
      <p:ext uri="{BB962C8B-B14F-4D97-AF65-F5344CB8AC3E}">
        <p14:creationId xmlns:p14="http://schemas.microsoft.com/office/powerpoint/2010/main" val="9985075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B26EE4FD-480F-42A5-9FEB-DA630457C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5" name="Freeform 5">
            <a:extLst>
              <a:ext uri="{FF2B5EF4-FFF2-40B4-BE49-F238E27FC236}">
                <a16:creationId xmlns:a16="http://schemas.microsoft.com/office/drawing/2014/main" id="{A187062F-BE14-42FC-B06A-607DB23849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42688" y="1766813"/>
            <a:ext cx="822493" cy="4232692"/>
          </a:xfrm>
          <a:custGeom>
            <a:avLst/>
            <a:gdLst>
              <a:gd name="T0" fmla="*/ 491 w 491"/>
              <a:gd name="T1" fmla="*/ 2247 h 2732"/>
              <a:gd name="T2" fmla="*/ 0 w 491"/>
              <a:gd name="T3" fmla="*/ 2732 h 2732"/>
              <a:gd name="T4" fmla="*/ 0 w 491"/>
              <a:gd name="T5" fmla="*/ 486 h 2732"/>
              <a:gd name="T6" fmla="*/ 491 w 491"/>
              <a:gd name="T7" fmla="*/ 0 h 2732"/>
              <a:gd name="T8" fmla="*/ 491 w 491"/>
              <a:gd name="T9" fmla="*/ 2247 h 2732"/>
            </a:gdLst>
            <a:ahLst/>
            <a:cxnLst>
              <a:cxn ang="0">
                <a:pos x="T0" y="T1"/>
              </a:cxn>
              <a:cxn ang="0">
                <a:pos x="T2" y="T3"/>
              </a:cxn>
              <a:cxn ang="0">
                <a:pos x="T4" y="T5"/>
              </a:cxn>
              <a:cxn ang="0">
                <a:pos x="T6" y="T7"/>
              </a:cxn>
              <a:cxn ang="0">
                <a:pos x="T8" y="T9"/>
              </a:cxn>
            </a:cxnLst>
            <a:rect l="0" t="0" r="r" b="b"/>
            <a:pathLst>
              <a:path w="491" h="2732">
                <a:moveTo>
                  <a:pt x="491" y="2247"/>
                </a:moveTo>
                <a:lnTo>
                  <a:pt x="0" y="2732"/>
                </a:lnTo>
                <a:lnTo>
                  <a:pt x="0" y="486"/>
                </a:lnTo>
                <a:lnTo>
                  <a:pt x="491" y="0"/>
                </a:lnTo>
                <a:lnTo>
                  <a:pt x="491" y="224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Calibri" panose="020F0502020204030204"/>
              <a:ea typeface="ＭＳ Ｐゴシック" pitchFamily="34" charset="-128"/>
            </a:endParaRPr>
          </a:p>
        </p:txBody>
      </p:sp>
      <p:sp>
        <p:nvSpPr>
          <p:cNvPr id="27" name="Freeform 6">
            <a:extLst>
              <a:ext uri="{FF2B5EF4-FFF2-40B4-BE49-F238E27FC236}">
                <a16:creationId xmlns:a16="http://schemas.microsoft.com/office/drawing/2014/main" id="{731FE21B-2A45-4BF5-8B03-E12341988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42689" y="1423781"/>
            <a:ext cx="687755" cy="3820236"/>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Calibri" panose="020F0502020204030204"/>
              <a:ea typeface="ＭＳ Ｐゴシック" pitchFamily="34" charset="-128"/>
            </a:endParaRPr>
          </a:p>
        </p:txBody>
      </p:sp>
      <p:sp>
        <p:nvSpPr>
          <p:cNvPr id="29" name="Freeform 7">
            <a:extLst>
              <a:ext uri="{FF2B5EF4-FFF2-40B4-BE49-F238E27FC236}">
                <a16:creationId xmlns:a16="http://schemas.microsoft.com/office/drawing/2014/main" id="{2DC5A94D-79ED-48F5-9DC5-96CBB507C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1183243" y="1239382"/>
            <a:ext cx="347200" cy="369970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Calibri" panose="020F0502020204030204"/>
              <a:ea typeface="ＭＳ Ｐゴシック" pitchFamily="34" charset="-128"/>
            </a:endParaRPr>
          </a:p>
        </p:txBody>
      </p:sp>
      <p:sp>
        <p:nvSpPr>
          <p:cNvPr id="31" name="Rectangle 8">
            <a:extLst>
              <a:ext uri="{FF2B5EF4-FFF2-40B4-BE49-F238E27FC236}">
                <a16:creationId xmlns:a16="http://schemas.microsoft.com/office/drawing/2014/main" id="{93A3D4BE-AF25-4F9A-9C29-1145CCE24A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1183241" y="1230653"/>
            <a:ext cx="10208659" cy="3531073"/>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defTabSz="914377">
              <a:defRPr/>
            </a:pPr>
            <a:endParaRPr lang="en-US">
              <a:solidFill>
                <a:prstClr val="black"/>
              </a:solidFill>
              <a:latin typeface="Calibri" panose="020F0502020204030204"/>
              <a:ea typeface="ＭＳ Ｐゴシック" pitchFamily="34" charset="-128"/>
            </a:endParaRPr>
          </a:p>
        </p:txBody>
      </p:sp>
      <p:sp>
        <p:nvSpPr>
          <p:cNvPr id="2" name="Title 1">
            <a:extLst>
              <a:ext uri="{FF2B5EF4-FFF2-40B4-BE49-F238E27FC236}">
                <a16:creationId xmlns:a16="http://schemas.microsoft.com/office/drawing/2014/main" id="{7B6F5916-9B5C-367E-D43B-0FAD61B6CD1F}"/>
              </a:ext>
            </a:extLst>
          </p:cNvPr>
          <p:cNvSpPr>
            <a:spLocks noGrp="1"/>
          </p:cNvSpPr>
          <p:nvPr>
            <p:ph type="ctrTitle"/>
          </p:nvPr>
        </p:nvSpPr>
        <p:spPr>
          <a:xfrm>
            <a:off x="1870997" y="1607809"/>
            <a:ext cx="9236027" cy="2876680"/>
          </a:xfrm>
        </p:spPr>
        <p:txBody>
          <a:bodyPr anchor="b">
            <a:normAutofit/>
          </a:bodyPr>
          <a:lstStyle/>
          <a:p>
            <a:pPr algn="l"/>
            <a:r>
              <a:rPr lang="en-GB" sz="6600" dirty="0">
                <a:solidFill>
                  <a:srgbClr val="FFFFFF"/>
                </a:solidFill>
              </a:rPr>
              <a:t>Information Commissioner’s Office</a:t>
            </a:r>
          </a:p>
        </p:txBody>
      </p:sp>
    </p:spTree>
    <p:extLst>
      <p:ext uri="{BB962C8B-B14F-4D97-AF65-F5344CB8AC3E}">
        <p14:creationId xmlns:p14="http://schemas.microsoft.com/office/powerpoint/2010/main" val="4110265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41D88-9270-A850-DC48-737474F67D3A}"/>
              </a:ext>
            </a:extLst>
          </p:cNvPr>
          <p:cNvSpPr>
            <a:spLocks noGrp="1"/>
          </p:cNvSpPr>
          <p:nvPr>
            <p:ph type="title"/>
          </p:nvPr>
        </p:nvSpPr>
        <p:spPr/>
        <p:txBody>
          <a:bodyPr/>
          <a:lstStyle/>
          <a:p>
            <a:r>
              <a:rPr lang="en-GB" dirty="0">
                <a:latin typeface="Arial" panose="020B0604020202020204" pitchFamily="34" charset="0"/>
                <a:cs typeface="Arial" panose="020B0604020202020204" pitchFamily="34" charset="0"/>
              </a:rPr>
              <a:t>ICO position on ransomware</a:t>
            </a:r>
          </a:p>
        </p:txBody>
      </p:sp>
      <p:sp>
        <p:nvSpPr>
          <p:cNvPr id="3" name="Content Placeholder 2">
            <a:extLst>
              <a:ext uri="{FF2B5EF4-FFF2-40B4-BE49-F238E27FC236}">
                <a16:creationId xmlns:a16="http://schemas.microsoft.com/office/drawing/2014/main" id="{C9D64613-6765-CB46-C99C-42C41104BD05}"/>
              </a:ext>
            </a:extLst>
          </p:cNvPr>
          <p:cNvSpPr>
            <a:spLocks noGrp="1"/>
          </p:cNvSpPr>
          <p:nvPr>
            <p:ph idx="1"/>
          </p:nvPr>
        </p:nvSpPr>
        <p:spPr>
          <a:xfrm>
            <a:off x="838200" y="1602798"/>
            <a:ext cx="10515600" cy="4891303"/>
          </a:xfrm>
        </p:spPr>
        <p:txBody>
          <a:bodyPr>
            <a:noAutofit/>
          </a:bodyPr>
          <a:lstStyle/>
          <a:p>
            <a:r>
              <a:rPr lang="en-GB" sz="2000" dirty="0">
                <a:latin typeface="Arial" panose="020B0604020202020204" pitchFamily="34" charset="0"/>
                <a:cs typeface="Arial" panose="020B0604020202020204" pitchFamily="34" charset="0"/>
              </a:rPr>
              <a:t>Law enforcement do not encourage, endorse, nor condone the payment of ransom demands. The ICO supports this position.</a:t>
            </a:r>
          </a:p>
          <a:p>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You should also consider the terminology within the UK GDPR. It requires you to implement “appropriate measures” to restore the data in the event of a disaster. </a:t>
            </a:r>
          </a:p>
          <a:p>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The ICO does not consider the payment of a ransom as an “appropriate measure” to restore personal data.</a:t>
            </a:r>
          </a:p>
          <a:p>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Appropriate measures include threat assessments, risk assessments and controls such as offline and segregated backups. </a:t>
            </a:r>
          </a:p>
          <a:p>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If you can demonstrate appropriate measures (in accordance with the state of the art, cost and risk of processing), then you will be complying with those aspects of the UK GDPR. </a:t>
            </a:r>
          </a:p>
        </p:txBody>
      </p:sp>
    </p:spTree>
    <p:extLst>
      <p:ext uri="{BB962C8B-B14F-4D97-AF65-F5344CB8AC3E}">
        <p14:creationId xmlns:p14="http://schemas.microsoft.com/office/powerpoint/2010/main" val="4498118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7757A-F165-9DB1-6237-534A3493D915}"/>
              </a:ext>
            </a:extLst>
          </p:cNvPr>
          <p:cNvSpPr>
            <a:spLocks noGrp="1"/>
          </p:cNvSpPr>
          <p:nvPr>
            <p:ph type="title"/>
          </p:nvPr>
        </p:nvSpPr>
        <p:spPr/>
        <p:txBody>
          <a:bodyPr/>
          <a:lstStyle/>
          <a:p>
            <a:r>
              <a:rPr lang="en-GB" dirty="0">
                <a:latin typeface="Arial" panose="020B0604020202020204" pitchFamily="34" charset="0"/>
                <a:cs typeface="Arial" panose="020B0604020202020204" pitchFamily="34" charset="0"/>
              </a:rPr>
              <a:t>Ransomware</a:t>
            </a:r>
          </a:p>
        </p:txBody>
      </p:sp>
      <p:sp>
        <p:nvSpPr>
          <p:cNvPr id="3" name="Content Placeholder 2">
            <a:extLst>
              <a:ext uri="{FF2B5EF4-FFF2-40B4-BE49-F238E27FC236}">
                <a16:creationId xmlns:a16="http://schemas.microsoft.com/office/drawing/2014/main" id="{EB33E7C6-6A13-6960-5008-C43A8472F407}"/>
              </a:ext>
            </a:extLst>
          </p:cNvPr>
          <p:cNvSpPr>
            <a:spLocks noGrp="1"/>
          </p:cNvSpPr>
          <p:nvPr>
            <p:ph idx="1"/>
          </p:nvPr>
        </p:nvSpPr>
        <p:spPr>
          <a:xfrm>
            <a:off x="838200" y="1690688"/>
            <a:ext cx="10515600" cy="4351339"/>
          </a:xfrm>
        </p:spPr>
        <p:txBody>
          <a:bodyPr>
            <a:normAutofit/>
          </a:bodyPr>
          <a:lstStyle/>
          <a:p>
            <a:r>
              <a:rPr lang="en-GB" sz="2400" dirty="0">
                <a:latin typeface="Arial" panose="020B0604020202020204" pitchFamily="34" charset="0"/>
                <a:cs typeface="Arial" panose="020B0604020202020204" pitchFamily="34" charset="0"/>
              </a:rPr>
              <a:t>If attackers have exfiltrated the personal data, then you have effectively lost control over that data. </a:t>
            </a:r>
          </a:p>
          <a:p>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This means individuals have lost the protections and rights provided by the UK GDPR. For example, transparency of processing or subject access rights. </a:t>
            </a:r>
          </a:p>
          <a:p>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For this reason, we do not view the payment of the ransom as an effective mitigation measure.</a:t>
            </a:r>
          </a:p>
          <a:p>
            <a:endParaRPr lang="en-GB" dirty="0">
              <a:latin typeface="Arial" panose="020B060402020202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38743566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7757A-F165-9DB1-6237-534A3493D915}"/>
              </a:ext>
            </a:extLst>
          </p:cNvPr>
          <p:cNvSpPr>
            <a:spLocks noGrp="1"/>
          </p:cNvSpPr>
          <p:nvPr>
            <p:ph type="title"/>
          </p:nvPr>
        </p:nvSpPr>
        <p:spPr/>
        <p:txBody>
          <a:bodyPr/>
          <a:lstStyle/>
          <a:p>
            <a:r>
              <a:rPr lang="en-GB" dirty="0">
                <a:latin typeface="Arial" panose="020B0604020202020204" pitchFamily="34" charset="0"/>
                <a:cs typeface="Arial" panose="020B0604020202020204" pitchFamily="34" charset="0"/>
              </a:rPr>
              <a:t>Ransomware</a:t>
            </a:r>
          </a:p>
        </p:txBody>
      </p:sp>
      <p:sp>
        <p:nvSpPr>
          <p:cNvPr id="3" name="Content Placeholder 2">
            <a:extLst>
              <a:ext uri="{FF2B5EF4-FFF2-40B4-BE49-F238E27FC236}">
                <a16:creationId xmlns:a16="http://schemas.microsoft.com/office/drawing/2014/main" id="{EB33E7C6-6A13-6960-5008-C43A8472F407}"/>
              </a:ext>
            </a:extLst>
          </p:cNvPr>
          <p:cNvSpPr>
            <a:spLocks noGrp="1"/>
          </p:cNvSpPr>
          <p:nvPr>
            <p:ph idx="1"/>
          </p:nvPr>
        </p:nvSpPr>
        <p:spPr>
          <a:xfrm>
            <a:off x="838200" y="1755956"/>
            <a:ext cx="10515600" cy="4351339"/>
          </a:xfrm>
        </p:spPr>
        <p:txBody>
          <a:bodyPr>
            <a:normAutofit/>
          </a:bodyPr>
          <a:lstStyle/>
          <a:p>
            <a:r>
              <a:rPr lang="en-GB" sz="2400" dirty="0">
                <a:latin typeface="Arial" panose="020B0604020202020204" pitchFamily="34" charset="0"/>
                <a:cs typeface="Arial" panose="020B0604020202020204" pitchFamily="34" charset="0"/>
              </a:rPr>
              <a:t>If you do decide to pay the ransom to avoid the data being published, you should still presume that the data is compromised and take actions accordingly. </a:t>
            </a:r>
          </a:p>
          <a:p>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For example, the attacker may still decide to publish the data, share the data offline with other attack groups or further exploit it for their own gains. </a:t>
            </a:r>
          </a:p>
          <a:p>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You still need to consider how you will mitigate the risks to individuals even though you have paid the ransom fee.</a:t>
            </a:r>
          </a:p>
          <a:p>
            <a:endParaRPr lang="en-GB" dirty="0"/>
          </a:p>
        </p:txBody>
      </p:sp>
    </p:spTree>
    <p:extLst>
      <p:ext uri="{BB962C8B-B14F-4D97-AF65-F5344CB8AC3E}">
        <p14:creationId xmlns:p14="http://schemas.microsoft.com/office/powerpoint/2010/main" val="14506764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66574-F6EA-3ACA-E96D-5D93A1D8FBA4}"/>
              </a:ext>
            </a:extLst>
          </p:cNvPr>
          <p:cNvSpPr>
            <a:spLocks noGrp="1"/>
          </p:cNvSpPr>
          <p:nvPr>
            <p:ph type="title"/>
          </p:nvPr>
        </p:nvSpPr>
        <p:spPr>
          <a:xfrm>
            <a:off x="838200" y="373835"/>
            <a:ext cx="10515600" cy="1325563"/>
          </a:xfrm>
        </p:spPr>
        <p:txBody>
          <a:bodyPr>
            <a:normAutofit/>
          </a:bodyPr>
          <a:lstStyle/>
          <a:p>
            <a:r>
              <a:rPr lang="en-GB" dirty="0">
                <a:latin typeface="Arial" panose="020B0604020202020204" pitchFamily="34" charset="0"/>
                <a:cs typeface="Arial" panose="020B0604020202020204" pitchFamily="34" charset="0"/>
              </a:rPr>
              <a:t>When am I ‘aware’ of a breach?</a:t>
            </a:r>
          </a:p>
        </p:txBody>
      </p:sp>
      <p:sp>
        <p:nvSpPr>
          <p:cNvPr id="3" name="Content Placeholder 2">
            <a:extLst>
              <a:ext uri="{FF2B5EF4-FFF2-40B4-BE49-F238E27FC236}">
                <a16:creationId xmlns:a16="http://schemas.microsoft.com/office/drawing/2014/main" id="{1C4C253C-0ED2-E071-BFE3-CE9EBE8341E8}"/>
              </a:ext>
            </a:extLst>
          </p:cNvPr>
          <p:cNvSpPr>
            <a:spLocks noGrp="1"/>
          </p:cNvSpPr>
          <p:nvPr>
            <p:ph idx="1"/>
          </p:nvPr>
        </p:nvSpPr>
        <p:spPr>
          <a:xfrm>
            <a:off x="838200" y="1691913"/>
            <a:ext cx="10515600" cy="4717595"/>
          </a:xfrm>
        </p:spPr>
        <p:txBody>
          <a:bodyPr>
            <a:normAutofit fontScale="92500" lnSpcReduction="20000"/>
          </a:bodyPr>
          <a:lstStyle/>
          <a:p>
            <a:pPr marL="0" indent="0">
              <a:buNone/>
            </a:pPr>
            <a:r>
              <a:rPr lang="en-GB" dirty="0">
                <a:latin typeface="Arial" panose="020B0604020202020204" pitchFamily="34" charset="0"/>
                <a:cs typeface="Arial" panose="020B0604020202020204" pitchFamily="34" charset="0"/>
                <a:hlinkClick r:id="rId2" action="ppaction://hlinkfile"/>
              </a:rPr>
              <a:t>Article 29 WP Group Guidelines on Personal Data Breach Notifications</a:t>
            </a:r>
            <a:endParaRPr lang="en-GB" dirty="0">
              <a:latin typeface="Arial" panose="020B0604020202020204" pitchFamily="34" charset="0"/>
              <a:cs typeface="Arial" panose="020B0604020202020204" pitchFamily="34" charset="0"/>
            </a:endParaRPr>
          </a:p>
          <a:p>
            <a:pPr marL="0" indent="0">
              <a:buNone/>
            </a:pPr>
            <a:endParaRPr lang="en-GB" dirty="0"/>
          </a:p>
          <a:p>
            <a:r>
              <a:rPr lang="en-GB" sz="2600" dirty="0">
                <a:latin typeface="Arial" panose="020B0604020202020204" pitchFamily="34" charset="0"/>
                <a:cs typeface="Arial" panose="020B0604020202020204" pitchFamily="34" charset="0"/>
              </a:rPr>
              <a:t>After first being informed of a potential breach, or when it has itself detected a security incident, the controller may undertake a short period of investigation. </a:t>
            </a:r>
          </a:p>
          <a:p>
            <a:r>
              <a:rPr lang="en-GB" sz="2600" dirty="0">
                <a:latin typeface="Arial" panose="020B0604020202020204" pitchFamily="34" charset="0"/>
                <a:cs typeface="Arial" panose="020B0604020202020204" pitchFamily="34" charset="0"/>
              </a:rPr>
              <a:t>This is to establish whether or not a breach has in fact occurred. </a:t>
            </a:r>
          </a:p>
          <a:p>
            <a:r>
              <a:rPr lang="en-GB" sz="2600" dirty="0">
                <a:latin typeface="Arial" panose="020B0604020202020204" pitchFamily="34" charset="0"/>
                <a:cs typeface="Arial" panose="020B0604020202020204" pitchFamily="34" charset="0"/>
              </a:rPr>
              <a:t>During this period of investigation the controller may not be regarded as being “aware”. </a:t>
            </a:r>
          </a:p>
          <a:p>
            <a:r>
              <a:rPr lang="en-GB" sz="2600" dirty="0">
                <a:latin typeface="Arial" panose="020B0604020202020204" pitchFamily="34" charset="0"/>
                <a:cs typeface="Arial" panose="020B0604020202020204" pitchFamily="34" charset="0"/>
              </a:rPr>
              <a:t>However, it is expected that the initial investigation should begin as soon as possible. </a:t>
            </a:r>
          </a:p>
          <a:p>
            <a:r>
              <a:rPr lang="en-GB" sz="2600" dirty="0">
                <a:latin typeface="Arial" panose="020B0604020202020204" pitchFamily="34" charset="0"/>
                <a:cs typeface="Arial" panose="020B0604020202020204" pitchFamily="34" charset="0"/>
              </a:rPr>
              <a:t>And establish with a reasonable degree of certainty whether a breach has taken place; a more detailed investigation can then follow.</a:t>
            </a:r>
          </a:p>
        </p:txBody>
      </p:sp>
    </p:spTree>
    <p:extLst>
      <p:ext uri="{BB962C8B-B14F-4D97-AF65-F5344CB8AC3E}">
        <p14:creationId xmlns:p14="http://schemas.microsoft.com/office/powerpoint/2010/main" val="3738923902"/>
      </p:ext>
    </p:extLst>
  </p:cSld>
  <p:clrMapOvr>
    <a:masterClrMapping/>
  </p:clrMapOvr>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26324241-572E-415B-9AB7-2E460DB26ADD}" vid="{5CADC050-99BA-4224-B269-06E1C096CAE2}"/>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019 AIRMIC Workshop">
  <a:themeElements>
    <a:clrScheme name="Paragon">
      <a:dk1>
        <a:sysClr val="windowText" lastClr="000000"/>
      </a:dk1>
      <a:lt1>
        <a:sysClr val="window" lastClr="FFFFFF"/>
      </a:lt1>
      <a:dk2>
        <a:srgbClr val="565656"/>
      </a:dk2>
      <a:lt2>
        <a:srgbClr val="E3E3E3"/>
      </a:lt2>
      <a:accent1>
        <a:srgbClr val="E6007E"/>
      </a:accent1>
      <a:accent2>
        <a:srgbClr val="4B2169"/>
      </a:accent2>
      <a:accent3>
        <a:srgbClr val="AA398C"/>
      </a:accent3>
      <a:accent4>
        <a:srgbClr val="CB0923"/>
      </a:accent4>
      <a:accent5>
        <a:srgbClr val="00B1EB"/>
      </a:accent5>
      <a:accent6>
        <a:srgbClr val="E49A00"/>
      </a:accent6>
      <a:hlink>
        <a:srgbClr val="565656"/>
      </a:hlink>
      <a:folHlink>
        <a:srgbClr val="4B2169"/>
      </a:folHlink>
    </a:clrScheme>
    <a:fontScheme name="Paragon">
      <a:majorFont>
        <a:latin typeface="Open Sans Light"/>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ctr">
          <a:defRPr dirty="0" smtClean="0">
            <a:solidFill>
              <a:schemeClr val="tx2"/>
            </a:solidFill>
            <a:latin typeface="+mj-lt"/>
            <a:ea typeface="Open Sans SemiBold" panose="020B0706030804020204" pitchFamily="34" charset="0"/>
            <a:cs typeface="Open Sans SemiBold" panose="020B0706030804020204" pitchFamily="34" charset="0"/>
          </a:defRPr>
        </a:defPPr>
      </a:lstStyle>
    </a:txDef>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Blank">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3619</Words>
  <Application>Microsoft Office PowerPoint</Application>
  <PresentationFormat>Widescreen</PresentationFormat>
  <Paragraphs>409</Paragraphs>
  <Slides>38</Slides>
  <Notes>20</Notes>
  <HiddenSlides>0</HiddenSlides>
  <MMClips>1</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38</vt:i4>
      </vt:variant>
    </vt:vector>
  </HeadingPairs>
  <TitlesOfParts>
    <vt:vector size="57" baseType="lpstr">
      <vt:lpstr>Arial</vt:lpstr>
      <vt:lpstr>Calibri</vt:lpstr>
      <vt:lpstr>Calibri Light</vt:lpstr>
      <vt:lpstr>Open Sans</vt:lpstr>
      <vt:lpstr>Open Sans  (body)</vt:lpstr>
      <vt:lpstr>Open Sans Light</vt:lpstr>
      <vt:lpstr>open-sans</vt:lpstr>
      <vt:lpstr>Poppins</vt:lpstr>
      <vt:lpstr>Poppins Light</vt:lpstr>
      <vt:lpstr>Poppins SemiBold</vt:lpstr>
      <vt:lpstr>Proxima Nova</vt:lpstr>
      <vt:lpstr>PwC Helvetica Neue</vt:lpstr>
      <vt:lpstr>SuisseIntl</vt:lpstr>
      <vt:lpstr>Default Design</vt:lpstr>
      <vt:lpstr>1_Office Theme</vt:lpstr>
      <vt:lpstr>2019 AIRMIC Workshop</vt:lpstr>
      <vt:lpstr>2_Office Theme</vt:lpstr>
      <vt:lpstr>3_Office Theme</vt:lpstr>
      <vt:lpstr>Blank</vt:lpstr>
      <vt:lpstr>Cybercrime – protecting your firm </vt:lpstr>
      <vt:lpstr>Today’s session</vt:lpstr>
      <vt:lpstr>Current risks</vt:lpstr>
      <vt:lpstr>PowerPoint Presentation</vt:lpstr>
      <vt:lpstr>Information Commissioner’s Office</vt:lpstr>
      <vt:lpstr>ICO position on ransomware</vt:lpstr>
      <vt:lpstr>Ransomware</vt:lpstr>
      <vt:lpstr>Ransomware</vt:lpstr>
      <vt:lpstr>When am I ‘aware’ of a breach?</vt:lpstr>
      <vt:lpstr>Resources</vt:lpstr>
      <vt:lpstr>Cyber Insurance</vt:lpstr>
      <vt:lpstr>Today’s Talking Points</vt:lpstr>
      <vt:lpstr>What is Cyber Insurance?</vt:lpstr>
      <vt:lpstr>PowerPoint Presentation</vt:lpstr>
      <vt:lpstr>PowerPoint Presentation</vt:lpstr>
      <vt:lpstr>PowerPoint Presentation</vt:lpstr>
      <vt:lpstr>How are Cyber Claims Handled?</vt:lpstr>
      <vt:lpstr>How are Cyber Claims Handled?</vt:lpstr>
      <vt:lpstr>Remember… </vt:lpstr>
      <vt:lpstr>If you want to work with a firm who isn’t approved?  </vt:lpstr>
      <vt:lpstr>Risk Management Partners   How can you best manage your cyber risk? </vt:lpstr>
      <vt:lpstr>Current trends: Client losses 2021/22</vt:lpstr>
      <vt:lpstr>Current trends: Client losses 2021/22</vt:lpstr>
      <vt:lpstr>  Reporting an email modification fraud     </vt:lpstr>
      <vt:lpstr>  Reporting an email modification fraud    </vt:lpstr>
      <vt:lpstr>Current trends: data breaches</vt:lpstr>
      <vt:lpstr>Current trends: managing ransomware risks</vt:lpstr>
      <vt:lpstr> Managing regulatory risks</vt:lpstr>
      <vt:lpstr>PowerPoint Presentation</vt:lpstr>
      <vt:lpstr>PowerPoint Presentation</vt:lpstr>
      <vt:lpstr>PowerPoint Presentation</vt:lpstr>
      <vt:lpstr>PowerPoint Presentation</vt:lpstr>
      <vt:lpstr>PowerPoint Presentation</vt:lpstr>
      <vt:lpstr>PowerPoint Presentation</vt:lpstr>
      <vt:lpstr>Supply Chain Security : Understanding the problem</vt:lpstr>
      <vt:lpstr>PowerPoint Presentation</vt:lpstr>
      <vt:lpstr>PowerPoint Presentation</vt:lpstr>
      <vt:lpstr>Help and guidance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Cybercrime – protecting your firm </dc:title>
  <dc:creator>Solicitors Regulation Authority (SRA)</dc:creator>
  <cp:lastModifiedBy>Matthew Maidment</cp:lastModifiedBy>
  <cp:revision>4</cp:revision>
  <dcterms:created xsi:type="dcterms:W3CDTF">2022-12-02T11:06:47Z</dcterms:created>
  <dcterms:modified xsi:type="dcterms:W3CDTF">2022-12-02T14:17:15Z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0143640-2c58-497f-98bf-5d03ac8b8df5_Enabled">
    <vt:lpwstr>true</vt:lpwstr>
  </property>
  <property fmtid="{D5CDD505-2E9C-101B-9397-08002B2CF9AE}" pid="3" name="MSIP_Label_d0143640-2c58-497f-98bf-5d03ac8b8df5_SetDate">
    <vt:lpwstr>2022-12-02T11:07:15Z</vt:lpwstr>
  </property>
  <property fmtid="{D5CDD505-2E9C-101B-9397-08002B2CF9AE}" pid="4" name="MSIP_Label_d0143640-2c58-497f-98bf-5d03ac8b8df5_Method">
    <vt:lpwstr>Standard</vt:lpwstr>
  </property>
  <property fmtid="{D5CDD505-2E9C-101B-9397-08002B2CF9AE}" pid="5" name="MSIP_Label_d0143640-2c58-497f-98bf-5d03ac8b8df5_Name">
    <vt:lpwstr>General</vt:lpwstr>
  </property>
  <property fmtid="{D5CDD505-2E9C-101B-9397-08002B2CF9AE}" pid="6" name="MSIP_Label_d0143640-2c58-497f-98bf-5d03ac8b8df5_SiteId">
    <vt:lpwstr>adecc3d0-610d-4060-a865-615f7f48c411</vt:lpwstr>
  </property>
  <property fmtid="{D5CDD505-2E9C-101B-9397-08002B2CF9AE}" pid="7" name="MSIP_Label_d0143640-2c58-497f-98bf-5d03ac8b8df5_ActionId">
    <vt:lpwstr>c7a17f3f-8c77-471c-9006-924509f964b8</vt:lpwstr>
  </property>
  <property fmtid="{D5CDD505-2E9C-101B-9397-08002B2CF9AE}" pid="8" name="MSIP_Label_d0143640-2c58-497f-98bf-5d03ac8b8df5_ContentBits">
    <vt:lpwstr>1</vt:lpwstr>
  </property>
  <property fmtid="{D5CDD505-2E9C-101B-9397-08002B2CF9AE}" pid="9" name="ClassificationContentMarkingHeaderLocations">
    <vt:lpwstr>Default Design:4\1_Office Theme:8\2019 AIRMIC Workshop:7\2_Office Theme:8\3_Office Theme:7\Blank:3</vt:lpwstr>
  </property>
  <property fmtid="{D5CDD505-2E9C-101B-9397-08002B2CF9AE}" pid="10" name="ClassificationContentMarkingHeaderText">
    <vt:lpwstr>Sensitivity: General</vt:lpwstr>
  </property>
</Properties>
</file>