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 id="2147483732" r:id="rId3"/>
    <p:sldMasterId id="2147483740" r:id="rId4"/>
  </p:sldMasterIdLst>
  <p:notesMasterIdLst>
    <p:notesMasterId r:id="rId24"/>
  </p:notesMasterIdLst>
  <p:handoutMasterIdLst>
    <p:handoutMasterId r:id="rId25"/>
  </p:handoutMasterIdLst>
  <p:sldIdLst>
    <p:sldId id="260" r:id="rId5"/>
    <p:sldId id="263" r:id="rId6"/>
    <p:sldId id="262" r:id="rId7"/>
    <p:sldId id="264" r:id="rId8"/>
    <p:sldId id="309" r:id="rId9"/>
    <p:sldId id="357" r:id="rId10"/>
    <p:sldId id="361" r:id="rId11"/>
    <p:sldId id="355" r:id="rId12"/>
    <p:sldId id="356" r:id="rId13"/>
    <p:sldId id="362" r:id="rId14"/>
    <p:sldId id="360" r:id="rId15"/>
    <p:sldId id="363" r:id="rId16"/>
    <p:sldId id="359" r:id="rId17"/>
    <p:sldId id="364" r:id="rId18"/>
    <p:sldId id="257" r:id="rId19"/>
    <p:sldId id="261" r:id="rId20"/>
    <p:sldId id="365" r:id="rId21"/>
    <p:sldId id="265" r:id="rId22"/>
    <p:sldId id="366" r:id="rId23"/>
  </p:sldIdLst>
  <p:sldSz cx="9144000" cy="5143500" type="screen16x9"/>
  <p:notesSz cx="6858000" cy="9144000"/>
  <p:defaultTextStyle>
    <a:defPPr>
      <a:defRPr lang="en-GB"/>
    </a:defPPr>
    <a:lvl1pPr algn="ctr"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634">
          <p15:clr>
            <a:srgbClr val="A4A3A4"/>
          </p15:clr>
        </p15:guide>
        <p15:guide id="2" pos="401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0038"/>
    <a:srgbClr val="9E1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A47461-9A90-4B9D-97EB-70ADFE31264B}" v="10" dt="2023-02-20T11:40:09.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98" d="100"/>
          <a:sy n="98" d="100"/>
        </p:scale>
        <p:origin x="780" y="96"/>
      </p:cViewPr>
      <p:guideLst>
        <p:guide orient="horz" pos="634"/>
        <p:guide pos="40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83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6C61D5-3DE9-41E2-85C7-E329E03790CE}" type="doc">
      <dgm:prSet loTypeId="urn:microsoft.com/office/officeart/2005/8/layout/cycle6" loCatId="cycle" qsTypeId="urn:microsoft.com/office/officeart/2005/8/quickstyle/simple1" qsCatId="simple" csTypeId="urn:microsoft.com/office/officeart/2005/8/colors/colorful4" csCatId="colorful" phldr="1"/>
      <dgm:spPr/>
      <dgm:t>
        <a:bodyPr/>
        <a:lstStyle/>
        <a:p>
          <a:endParaRPr lang="en-GB"/>
        </a:p>
      </dgm:t>
    </dgm:pt>
    <dgm:pt modelId="{C0888102-5F3F-4845-97B1-11A36C05B678}">
      <dgm:prSet custT="1"/>
      <dgm:spPr/>
      <dgm:t>
        <a:bodyPr/>
        <a:lstStyle/>
        <a:p>
          <a:r>
            <a:rPr lang="en-GB" sz="1050" dirty="0"/>
            <a:t>Client always sent application form, LOR, Home Office correspondence </a:t>
          </a:r>
        </a:p>
      </dgm:t>
    </dgm:pt>
    <dgm:pt modelId="{06AF81B3-258A-48D2-B3D0-9406BE3C5AE8}" type="parTrans" cxnId="{9DD1A67B-7E75-45AC-B37C-2A77302072BE}">
      <dgm:prSet/>
      <dgm:spPr/>
      <dgm:t>
        <a:bodyPr/>
        <a:lstStyle/>
        <a:p>
          <a:endParaRPr lang="en-GB"/>
        </a:p>
      </dgm:t>
    </dgm:pt>
    <dgm:pt modelId="{28EB5D32-CEA2-4586-9594-DD573C8A74AB}" type="sibTrans" cxnId="{9DD1A67B-7E75-45AC-B37C-2A77302072BE}">
      <dgm:prSet/>
      <dgm:spPr/>
      <dgm:t>
        <a:bodyPr/>
        <a:lstStyle/>
        <a:p>
          <a:endParaRPr lang="en-GB"/>
        </a:p>
      </dgm:t>
    </dgm:pt>
    <dgm:pt modelId="{07CE66A5-A7E1-4626-91A6-80D7F0A23015}">
      <dgm:prSet custT="1"/>
      <dgm:spPr/>
      <dgm:t>
        <a:bodyPr/>
        <a:lstStyle/>
        <a:p>
          <a:r>
            <a:rPr lang="en-GB" sz="1050" dirty="0"/>
            <a:t>Workload monitoring to track urgent matters/deadlines</a:t>
          </a:r>
        </a:p>
      </dgm:t>
    </dgm:pt>
    <dgm:pt modelId="{78A15CDB-6E94-4258-864C-DEC59F911A02}" type="parTrans" cxnId="{0D5AB6B8-0473-462C-8A64-9B5E5617C773}">
      <dgm:prSet/>
      <dgm:spPr/>
      <dgm:t>
        <a:bodyPr/>
        <a:lstStyle/>
        <a:p>
          <a:endParaRPr lang="en-GB"/>
        </a:p>
      </dgm:t>
    </dgm:pt>
    <dgm:pt modelId="{299E88A4-B544-4C8F-896B-85407C6A5237}" type="sibTrans" cxnId="{0D5AB6B8-0473-462C-8A64-9B5E5617C773}">
      <dgm:prSet/>
      <dgm:spPr/>
      <dgm:t>
        <a:bodyPr/>
        <a:lstStyle/>
        <a:p>
          <a:endParaRPr lang="en-GB"/>
        </a:p>
      </dgm:t>
    </dgm:pt>
    <dgm:pt modelId="{81C64672-6A99-4CCB-A75F-3611F9EA6955}">
      <dgm:prSet custT="1"/>
      <dgm:spPr/>
      <dgm:t>
        <a:bodyPr/>
        <a:lstStyle/>
        <a:p>
          <a:r>
            <a:rPr lang="en-GB" sz="1050" dirty="0"/>
            <a:t>Engagement with ILPA – google groups/Ukraine advice service</a:t>
          </a:r>
        </a:p>
      </dgm:t>
    </dgm:pt>
    <dgm:pt modelId="{CE3C1617-9CCF-4EAE-AA35-087A29623A01}" type="parTrans" cxnId="{0DF73357-A920-4B29-A134-362BE3B76068}">
      <dgm:prSet/>
      <dgm:spPr/>
      <dgm:t>
        <a:bodyPr/>
        <a:lstStyle/>
        <a:p>
          <a:endParaRPr lang="en-GB"/>
        </a:p>
      </dgm:t>
    </dgm:pt>
    <dgm:pt modelId="{7FD50C78-2DBD-494A-8ACA-1ACA876FCAB5}" type="sibTrans" cxnId="{0DF73357-A920-4B29-A134-362BE3B76068}">
      <dgm:prSet/>
      <dgm:spPr/>
      <dgm:t>
        <a:bodyPr/>
        <a:lstStyle/>
        <a:p>
          <a:endParaRPr lang="en-GB"/>
        </a:p>
      </dgm:t>
    </dgm:pt>
    <dgm:pt modelId="{E8DD543D-AC1E-4A73-8FF6-AC7B3D6757C9}">
      <dgm:prSet custT="1"/>
      <dgm:spPr/>
      <dgm:t>
        <a:bodyPr/>
        <a:lstStyle/>
        <a:p>
          <a:r>
            <a:rPr lang="en-GB" sz="1050" dirty="0"/>
            <a:t>Initial consultation to asses strengths and weaknesses. Enforce in writing</a:t>
          </a:r>
        </a:p>
      </dgm:t>
    </dgm:pt>
    <dgm:pt modelId="{38ACB893-743A-4A79-82C9-509800737A4F}" type="parTrans" cxnId="{31494DD9-1ED1-4CEA-ABC7-194CB784412F}">
      <dgm:prSet/>
      <dgm:spPr/>
      <dgm:t>
        <a:bodyPr/>
        <a:lstStyle/>
        <a:p>
          <a:endParaRPr lang="en-GB"/>
        </a:p>
      </dgm:t>
    </dgm:pt>
    <dgm:pt modelId="{0667722D-8862-4675-9F39-D7599921E341}" type="sibTrans" cxnId="{31494DD9-1ED1-4CEA-ABC7-194CB784412F}">
      <dgm:prSet/>
      <dgm:spPr/>
      <dgm:t>
        <a:bodyPr/>
        <a:lstStyle/>
        <a:p>
          <a:endParaRPr lang="en-GB"/>
        </a:p>
      </dgm:t>
    </dgm:pt>
    <dgm:pt modelId="{F455B05B-BADC-4D1B-A63D-20E4386271B7}" type="pres">
      <dgm:prSet presAssocID="{786C61D5-3DE9-41E2-85C7-E329E03790CE}" presName="cycle" presStyleCnt="0">
        <dgm:presLayoutVars>
          <dgm:dir/>
          <dgm:resizeHandles val="exact"/>
        </dgm:presLayoutVars>
      </dgm:prSet>
      <dgm:spPr/>
    </dgm:pt>
    <dgm:pt modelId="{BEA0FADB-72B8-49B0-8D84-6BB8C3563A08}" type="pres">
      <dgm:prSet presAssocID="{C0888102-5F3F-4845-97B1-11A36C05B678}" presName="node" presStyleLbl="node1" presStyleIdx="0" presStyleCnt="4">
        <dgm:presLayoutVars>
          <dgm:bulletEnabled val="1"/>
        </dgm:presLayoutVars>
      </dgm:prSet>
      <dgm:spPr/>
    </dgm:pt>
    <dgm:pt modelId="{82B1E2F3-4624-4E71-B7E6-A2E6F982AA0A}" type="pres">
      <dgm:prSet presAssocID="{C0888102-5F3F-4845-97B1-11A36C05B678}" presName="spNode" presStyleCnt="0"/>
      <dgm:spPr/>
    </dgm:pt>
    <dgm:pt modelId="{8DA09760-B2DF-47E0-BEA4-EE8B3F196ED1}" type="pres">
      <dgm:prSet presAssocID="{28EB5D32-CEA2-4586-9594-DD573C8A74AB}" presName="sibTrans" presStyleLbl="sibTrans1D1" presStyleIdx="0" presStyleCnt="4"/>
      <dgm:spPr/>
    </dgm:pt>
    <dgm:pt modelId="{40C5FF53-E86C-41AA-B1DC-0D552F598F49}" type="pres">
      <dgm:prSet presAssocID="{07CE66A5-A7E1-4626-91A6-80D7F0A23015}" presName="node" presStyleLbl="node1" presStyleIdx="1" presStyleCnt="4">
        <dgm:presLayoutVars>
          <dgm:bulletEnabled val="1"/>
        </dgm:presLayoutVars>
      </dgm:prSet>
      <dgm:spPr/>
    </dgm:pt>
    <dgm:pt modelId="{2C59F86C-7987-4F69-B7D9-24AA971C0CA5}" type="pres">
      <dgm:prSet presAssocID="{07CE66A5-A7E1-4626-91A6-80D7F0A23015}" presName="spNode" presStyleCnt="0"/>
      <dgm:spPr/>
    </dgm:pt>
    <dgm:pt modelId="{0BC9D72D-704F-48D7-96F6-267E2ABD6516}" type="pres">
      <dgm:prSet presAssocID="{299E88A4-B544-4C8F-896B-85407C6A5237}" presName="sibTrans" presStyleLbl="sibTrans1D1" presStyleIdx="1" presStyleCnt="4"/>
      <dgm:spPr/>
    </dgm:pt>
    <dgm:pt modelId="{90E887E3-3626-4AD9-8056-8FCA6E34409A}" type="pres">
      <dgm:prSet presAssocID="{81C64672-6A99-4CCB-A75F-3611F9EA6955}" presName="node" presStyleLbl="node1" presStyleIdx="2" presStyleCnt="4">
        <dgm:presLayoutVars>
          <dgm:bulletEnabled val="1"/>
        </dgm:presLayoutVars>
      </dgm:prSet>
      <dgm:spPr/>
    </dgm:pt>
    <dgm:pt modelId="{2D5A0578-3740-4033-B566-2F1B51B44CBC}" type="pres">
      <dgm:prSet presAssocID="{81C64672-6A99-4CCB-A75F-3611F9EA6955}" presName="spNode" presStyleCnt="0"/>
      <dgm:spPr/>
    </dgm:pt>
    <dgm:pt modelId="{D690631B-DF87-4C75-9E34-6D98B5003301}" type="pres">
      <dgm:prSet presAssocID="{7FD50C78-2DBD-494A-8ACA-1ACA876FCAB5}" presName="sibTrans" presStyleLbl="sibTrans1D1" presStyleIdx="2" presStyleCnt="4"/>
      <dgm:spPr/>
    </dgm:pt>
    <dgm:pt modelId="{815A31EF-B27A-46CB-89A8-3855400BB070}" type="pres">
      <dgm:prSet presAssocID="{E8DD543D-AC1E-4A73-8FF6-AC7B3D6757C9}" presName="node" presStyleLbl="node1" presStyleIdx="3" presStyleCnt="4">
        <dgm:presLayoutVars>
          <dgm:bulletEnabled val="1"/>
        </dgm:presLayoutVars>
      </dgm:prSet>
      <dgm:spPr/>
    </dgm:pt>
    <dgm:pt modelId="{98008DD2-260B-42E2-A1B4-E4522A9A418A}" type="pres">
      <dgm:prSet presAssocID="{E8DD543D-AC1E-4A73-8FF6-AC7B3D6757C9}" presName="spNode" presStyleCnt="0"/>
      <dgm:spPr/>
    </dgm:pt>
    <dgm:pt modelId="{4DADF939-17CA-4A17-A33F-370966DC434D}" type="pres">
      <dgm:prSet presAssocID="{0667722D-8862-4675-9F39-D7599921E341}" presName="sibTrans" presStyleLbl="sibTrans1D1" presStyleIdx="3" presStyleCnt="4"/>
      <dgm:spPr/>
    </dgm:pt>
  </dgm:ptLst>
  <dgm:cxnLst>
    <dgm:cxn modelId="{F17BDF30-B3C2-4EAF-A17D-9C1DD5EC817C}" type="presOf" srcId="{E8DD543D-AC1E-4A73-8FF6-AC7B3D6757C9}" destId="{815A31EF-B27A-46CB-89A8-3855400BB070}" srcOrd="0" destOrd="0" presId="urn:microsoft.com/office/officeart/2005/8/layout/cycle6"/>
    <dgm:cxn modelId="{5E8D9B6B-3C5E-4AA7-AA10-91AFBC03D1DF}" type="presOf" srcId="{0667722D-8862-4675-9F39-D7599921E341}" destId="{4DADF939-17CA-4A17-A33F-370966DC434D}" srcOrd="0" destOrd="0" presId="urn:microsoft.com/office/officeart/2005/8/layout/cycle6"/>
    <dgm:cxn modelId="{0DF73357-A920-4B29-A134-362BE3B76068}" srcId="{786C61D5-3DE9-41E2-85C7-E329E03790CE}" destId="{81C64672-6A99-4CCB-A75F-3611F9EA6955}" srcOrd="2" destOrd="0" parTransId="{CE3C1617-9CCF-4EAE-AA35-087A29623A01}" sibTransId="{7FD50C78-2DBD-494A-8ACA-1ACA876FCAB5}"/>
    <dgm:cxn modelId="{9DD1A67B-7E75-45AC-B37C-2A77302072BE}" srcId="{786C61D5-3DE9-41E2-85C7-E329E03790CE}" destId="{C0888102-5F3F-4845-97B1-11A36C05B678}" srcOrd="0" destOrd="0" parTransId="{06AF81B3-258A-48D2-B3D0-9406BE3C5AE8}" sibTransId="{28EB5D32-CEA2-4586-9594-DD573C8A74AB}"/>
    <dgm:cxn modelId="{21812D8B-273D-408A-B62B-8C74E117A351}" type="presOf" srcId="{7FD50C78-2DBD-494A-8ACA-1ACA876FCAB5}" destId="{D690631B-DF87-4C75-9E34-6D98B5003301}" srcOrd="0" destOrd="0" presId="urn:microsoft.com/office/officeart/2005/8/layout/cycle6"/>
    <dgm:cxn modelId="{82F33C96-1EF8-4A90-9EEC-5BE4AF49C4D2}" type="presOf" srcId="{07CE66A5-A7E1-4626-91A6-80D7F0A23015}" destId="{40C5FF53-E86C-41AA-B1DC-0D552F598F49}" srcOrd="0" destOrd="0" presId="urn:microsoft.com/office/officeart/2005/8/layout/cycle6"/>
    <dgm:cxn modelId="{046B96A5-F829-4454-A0CC-952CC38DCFE3}" type="presOf" srcId="{786C61D5-3DE9-41E2-85C7-E329E03790CE}" destId="{F455B05B-BADC-4D1B-A63D-20E4386271B7}" srcOrd="0" destOrd="0" presId="urn:microsoft.com/office/officeart/2005/8/layout/cycle6"/>
    <dgm:cxn modelId="{0D5AB6B8-0473-462C-8A64-9B5E5617C773}" srcId="{786C61D5-3DE9-41E2-85C7-E329E03790CE}" destId="{07CE66A5-A7E1-4626-91A6-80D7F0A23015}" srcOrd="1" destOrd="0" parTransId="{78A15CDB-6E94-4258-864C-DEC59F911A02}" sibTransId="{299E88A4-B544-4C8F-896B-85407C6A5237}"/>
    <dgm:cxn modelId="{4069D1C1-C2C6-4A3A-865F-683EA6BD67B8}" type="presOf" srcId="{299E88A4-B544-4C8F-896B-85407C6A5237}" destId="{0BC9D72D-704F-48D7-96F6-267E2ABD6516}" srcOrd="0" destOrd="0" presId="urn:microsoft.com/office/officeart/2005/8/layout/cycle6"/>
    <dgm:cxn modelId="{31494DD9-1ED1-4CEA-ABC7-194CB784412F}" srcId="{786C61D5-3DE9-41E2-85C7-E329E03790CE}" destId="{E8DD543D-AC1E-4A73-8FF6-AC7B3D6757C9}" srcOrd="3" destOrd="0" parTransId="{38ACB893-743A-4A79-82C9-509800737A4F}" sibTransId="{0667722D-8862-4675-9F39-D7599921E341}"/>
    <dgm:cxn modelId="{0A0967DD-E246-40ED-A094-1949B7C9DB4B}" type="presOf" srcId="{C0888102-5F3F-4845-97B1-11A36C05B678}" destId="{BEA0FADB-72B8-49B0-8D84-6BB8C3563A08}" srcOrd="0" destOrd="0" presId="urn:microsoft.com/office/officeart/2005/8/layout/cycle6"/>
    <dgm:cxn modelId="{CCB07EE9-A1A8-4294-9587-D7A89AB8D844}" type="presOf" srcId="{81C64672-6A99-4CCB-A75F-3611F9EA6955}" destId="{90E887E3-3626-4AD9-8056-8FCA6E34409A}" srcOrd="0" destOrd="0" presId="urn:microsoft.com/office/officeart/2005/8/layout/cycle6"/>
    <dgm:cxn modelId="{6C2C9EFE-5C9C-4A85-ACB6-E895C4303FAF}" type="presOf" srcId="{28EB5D32-CEA2-4586-9594-DD573C8A74AB}" destId="{8DA09760-B2DF-47E0-BEA4-EE8B3F196ED1}" srcOrd="0" destOrd="0" presId="urn:microsoft.com/office/officeart/2005/8/layout/cycle6"/>
    <dgm:cxn modelId="{24330D8D-2351-4247-9DA1-203E378C284C}" type="presParOf" srcId="{F455B05B-BADC-4D1B-A63D-20E4386271B7}" destId="{BEA0FADB-72B8-49B0-8D84-6BB8C3563A08}" srcOrd="0" destOrd="0" presId="urn:microsoft.com/office/officeart/2005/8/layout/cycle6"/>
    <dgm:cxn modelId="{AD33819C-DEE5-4AD4-A879-696E0487A7B0}" type="presParOf" srcId="{F455B05B-BADC-4D1B-A63D-20E4386271B7}" destId="{82B1E2F3-4624-4E71-B7E6-A2E6F982AA0A}" srcOrd="1" destOrd="0" presId="urn:microsoft.com/office/officeart/2005/8/layout/cycle6"/>
    <dgm:cxn modelId="{D30204F6-0732-4760-B178-03F40DC3C456}" type="presParOf" srcId="{F455B05B-BADC-4D1B-A63D-20E4386271B7}" destId="{8DA09760-B2DF-47E0-BEA4-EE8B3F196ED1}" srcOrd="2" destOrd="0" presId="urn:microsoft.com/office/officeart/2005/8/layout/cycle6"/>
    <dgm:cxn modelId="{BD597E41-6664-4FEA-BCAE-65EB1020FE60}" type="presParOf" srcId="{F455B05B-BADC-4D1B-A63D-20E4386271B7}" destId="{40C5FF53-E86C-41AA-B1DC-0D552F598F49}" srcOrd="3" destOrd="0" presId="urn:microsoft.com/office/officeart/2005/8/layout/cycle6"/>
    <dgm:cxn modelId="{9A675A24-A770-4E79-952B-ED35AA8DB900}" type="presParOf" srcId="{F455B05B-BADC-4D1B-A63D-20E4386271B7}" destId="{2C59F86C-7987-4F69-B7D9-24AA971C0CA5}" srcOrd="4" destOrd="0" presId="urn:microsoft.com/office/officeart/2005/8/layout/cycle6"/>
    <dgm:cxn modelId="{81695230-40A6-47A4-8117-525B5D5CDCFE}" type="presParOf" srcId="{F455B05B-BADC-4D1B-A63D-20E4386271B7}" destId="{0BC9D72D-704F-48D7-96F6-267E2ABD6516}" srcOrd="5" destOrd="0" presId="urn:microsoft.com/office/officeart/2005/8/layout/cycle6"/>
    <dgm:cxn modelId="{A2A4F5BB-60CA-447C-8786-1205DFFBFCB3}" type="presParOf" srcId="{F455B05B-BADC-4D1B-A63D-20E4386271B7}" destId="{90E887E3-3626-4AD9-8056-8FCA6E34409A}" srcOrd="6" destOrd="0" presId="urn:microsoft.com/office/officeart/2005/8/layout/cycle6"/>
    <dgm:cxn modelId="{9A23D960-0347-4B92-915B-1051AE24B858}" type="presParOf" srcId="{F455B05B-BADC-4D1B-A63D-20E4386271B7}" destId="{2D5A0578-3740-4033-B566-2F1B51B44CBC}" srcOrd="7" destOrd="0" presId="urn:microsoft.com/office/officeart/2005/8/layout/cycle6"/>
    <dgm:cxn modelId="{6F208051-9B0A-47EA-BE1D-B15D84116C9C}" type="presParOf" srcId="{F455B05B-BADC-4D1B-A63D-20E4386271B7}" destId="{D690631B-DF87-4C75-9E34-6D98B5003301}" srcOrd="8" destOrd="0" presId="urn:microsoft.com/office/officeart/2005/8/layout/cycle6"/>
    <dgm:cxn modelId="{3F5BB132-654C-47A7-A8A2-A93546948D88}" type="presParOf" srcId="{F455B05B-BADC-4D1B-A63D-20E4386271B7}" destId="{815A31EF-B27A-46CB-89A8-3855400BB070}" srcOrd="9" destOrd="0" presId="urn:microsoft.com/office/officeart/2005/8/layout/cycle6"/>
    <dgm:cxn modelId="{B547294B-AE9F-4C23-B94B-2F69D1E7205D}" type="presParOf" srcId="{F455B05B-BADC-4D1B-A63D-20E4386271B7}" destId="{98008DD2-260B-42E2-A1B4-E4522A9A418A}" srcOrd="10" destOrd="0" presId="urn:microsoft.com/office/officeart/2005/8/layout/cycle6"/>
    <dgm:cxn modelId="{4B96DF62-7A6E-4840-AA2D-CA9101AF2B0C}" type="presParOf" srcId="{F455B05B-BADC-4D1B-A63D-20E4386271B7}" destId="{4DADF939-17CA-4A17-A33F-370966DC434D}"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522810-5E28-49E0-ACEA-313A35EAC72F}"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en-GB"/>
        </a:p>
      </dgm:t>
    </dgm:pt>
    <dgm:pt modelId="{AE4E0071-22C5-4197-B9C0-CCBBA0FF6CEC}">
      <dgm:prSet/>
      <dgm:spPr/>
      <dgm:t>
        <a:bodyPr/>
        <a:lstStyle/>
        <a:p>
          <a:r>
            <a:rPr lang="en-GB" dirty="0"/>
            <a:t>Sharing responsibility for large complex cases </a:t>
          </a:r>
        </a:p>
      </dgm:t>
    </dgm:pt>
    <dgm:pt modelId="{D12397EB-FDA4-4E2F-851B-660CF0A336A2}" type="parTrans" cxnId="{BEE918DE-E3F8-4277-BABC-A0FB56F98CB1}">
      <dgm:prSet/>
      <dgm:spPr/>
      <dgm:t>
        <a:bodyPr/>
        <a:lstStyle/>
        <a:p>
          <a:endParaRPr lang="en-GB"/>
        </a:p>
      </dgm:t>
    </dgm:pt>
    <dgm:pt modelId="{9DF9E05D-C17D-4DF5-B3E9-7650E27FDE30}" type="sibTrans" cxnId="{BEE918DE-E3F8-4277-BABC-A0FB56F98CB1}">
      <dgm:prSet/>
      <dgm:spPr/>
      <dgm:t>
        <a:bodyPr/>
        <a:lstStyle/>
        <a:p>
          <a:endParaRPr lang="en-GB"/>
        </a:p>
      </dgm:t>
    </dgm:pt>
    <dgm:pt modelId="{E4FA6799-1521-4648-A067-FA0F290D8E96}">
      <dgm:prSet/>
      <dgm:spPr/>
      <dgm:t>
        <a:bodyPr/>
        <a:lstStyle/>
        <a:p>
          <a:r>
            <a:rPr lang="en-GB" dirty="0"/>
            <a:t>Regular catch ups/ </a:t>
          </a:r>
        </a:p>
        <a:p>
          <a:r>
            <a:rPr lang="en-GB" dirty="0"/>
            <a:t>1-2-1s most effective</a:t>
          </a:r>
        </a:p>
      </dgm:t>
    </dgm:pt>
    <dgm:pt modelId="{12408352-1D03-4707-8CA1-5FC4E57FEF02}" type="parTrans" cxnId="{4D23CC87-4759-4E99-B4EC-00B8179F0E18}">
      <dgm:prSet/>
      <dgm:spPr/>
      <dgm:t>
        <a:bodyPr/>
        <a:lstStyle/>
        <a:p>
          <a:endParaRPr lang="en-GB"/>
        </a:p>
      </dgm:t>
    </dgm:pt>
    <dgm:pt modelId="{F8EA44AE-5349-4463-9E1D-3415939BE23E}" type="sibTrans" cxnId="{4D23CC87-4759-4E99-B4EC-00B8179F0E18}">
      <dgm:prSet/>
      <dgm:spPr/>
      <dgm:t>
        <a:bodyPr/>
        <a:lstStyle/>
        <a:p>
          <a:endParaRPr lang="en-GB"/>
        </a:p>
      </dgm:t>
    </dgm:pt>
    <dgm:pt modelId="{FC90B5CC-27D2-4539-9F6B-2E4909712CF8}">
      <dgm:prSet/>
      <dgm:spPr/>
      <dgm:t>
        <a:bodyPr/>
        <a:lstStyle/>
        <a:p>
          <a:r>
            <a:rPr lang="en-GB" dirty="0"/>
            <a:t>Office working</a:t>
          </a:r>
        </a:p>
      </dgm:t>
    </dgm:pt>
    <dgm:pt modelId="{BF62002E-5DF0-40F0-B525-8AF604F01A63}" type="parTrans" cxnId="{A88D23BD-8480-413A-B8F8-BE2E7FA2A1B5}">
      <dgm:prSet/>
      <dgm:spPr/>
      <dgm:t>
        <a:bodyPr/>
        <a:lstStyle/>
        <a:p>
          <a:endParaRPr lang="en-GB"/>
        </a:p>
      </dgm:t>
    </dgm:pt>
    <dgm:pt modelId="{FCF7561B-2731-46FD-A03D-61DFD02E17E0}" type="sibTrans" cxnId="{A88D23BD-8480-413A-B8F8-BE2E7FA2A1B5}">
      <dgm:prSet/>
      <dgm:spPr/>
      <dgm:t>
        <a:bodyPr/>
        <a:lstStyle/>
        <a:p>
          <a:endParaRPr lang="en-GB"/>
        </a:p>
      </dgm:t>
    </dgm:pt>
    <dgm:pt modelId="{E16BDEA4-C0A2-4071-B110-2B04871C335C}">
      <dgm:prSet/>
      <dgm:spPr/>
      <dgm:t>
        <a:bodyPr/>
        <a:lstStyle/>
        <a:p>
          <a:r>
            <a:rPr lang="en-GB" dirty="0"/>
            <a:t>Balancing supervision with personal development - sounding board method</a:t>
          </a:r>
        </a:p>
      </dgm:t>
    </dgm:pt>
    <dgm:pt modelId="{D9D5CCD0-3D78-4948-89DA-6374F53199F4}" type="parTrans" cxnId="{53F1B844-FF86-42DD-A63A-BC6B0569EA34}">
      <dgm:prSet/>
      <dgm:spPr/>
      <dgm:t>
        <a:bodyPr/>
        <a:lstStyle/>
        <a:p>
          <a:endParaRPr lang="en-GB"/>
        </a:p>
      </dgm:t>
    </dgm:pt>
    <dgm:pt modelId="{ACCA8E3D-FB0C-4A30-8BAC-2AAAE0BAD5ED}" type="sibTrans" cxnId="{53F1B844-FF86-42DD-A63A-BC6B0569EA34}">
      <dgm:prSet/>
      <dgm:spPr/>
      <dgm:t>
        <a:bodyPr/>
        <a:lstStyle/>
        <a:p>
          <a:endParaRPr lang="en-GB"/>
        </a:p>
      </dgm:t>
    </dgm:pt>
    <dgm:pt modelId="{8432EBFA-1226-4B35-B952-D8694C9E5C3D}" type="pres">
      <dgm:prSet presAssocID="{DE522810-5E28-49E0-ACEA-313A35EAC72F}" presName="diagram" presStyleCnt="0">
        <dgm:presLayoutVars>
          <dgm:chPref val="1"/>
          <dgm:dir/>
          <dgm:animOne val="branch"/>
          <dgm:animLvl val="lvl"/>
          <dgm:resizeHandles/>
        </dgm:presLayoutVars>
      </dgm:prSet>
      <dgm:spPr/>
    </dgm:pt>
    <dgm:pt modelId="{0AAC064B-D1D0-460C-AA40-7B165FC2028D}" type="pres">
      <dgm:prSet presAssocID="{AE4E0071-22C5-4197-B9C0-CCBBA0FF6CEC}" presName="root" presStyleCnt="0"/>
      <dgm:spPr/>
    </dgm:pt>
    <dgm:pt modelId="{E2E32A3F-0F99-4368-A047-963BDD574ADF}" type="pres">
      <dgm:prSet presAssocID="{AE4E0071-22C5-4197-B9C0-CCBBA0FF6CEC}" presName="rootComposite" presStyleCnt="0"/>
      <dgm:spPr/>
    </dgm:pt>
    <dgm:pt modelId="{98EF9D86-C12D-4B92-90FD-20F66610BBFA}" type="pres">
      <dgm:prSet presAssocID="{AE4E0071-22C5-4197-B9C0-CCBBA0FF6CEC}" presName="rootText" presStyleLbl="node1" presStyleIdx="0" presStyleCnt="4"/>
      <dgm:spPr/>
    </dgm:pt>
    <dgm:pt modelId="{CB5B154B-D938-423E-83C5-F0EAA5F3015C}" type="pres">
      <dgm:prSet presAssocID="{AE4E0071-22C5-4197-B9C0-CCBBA0FF6CEC}" presName="rootConnector" presStyleLbl="node1" presStyleIdx="0" presStyleCnt="4"/>
      <dgm:spPr/>
    </dgm:pt>
    <dgm:pt modelId="{044E14B0-07E2-4AE7-971A-4735830AC3BA}" type="pres">
      <dgm:prSet presAssocID="{AE4E0071-22C5-4197-B9C0-CCBBA0FF6CEC}" presName="childShape" presStyleCnt="0"/>
      <dgm:spPr/>
    </dgm:pt>
    <dgm:pt modelId="{865D9DC7-247E-4610-BBDA-EE3B1A11229F}" type="pres">
      <dgm:prSet presAssocID="{E4FA6799-1521-4648-A067-FA0F290D8E96}" presName="root" presStyleCnt="0"/>
      <dgm:spPr/>
    </dgm:pt>
    <dgm:pt modelId="{AE0290B1-260D-4765-8279-D7B6D6CF9987}" type="pres">
      <dgm:prSet presAssocID="{E4FA6799-1521-4648-A067-FA0F290D8E96}" presName="rootComposite" presStyleCnt="0"/>
      <dgm:spPr/>
    </dgm:pt>
    <dgm:pt modelId="{105CF710-F25A-4155-856D-7F1990D567F6}" type="pres">
      <dgm:prSet presAssocID="{E4FA6799-1521-4648-A067-FA0F290D8E96}" presName="rootText" presStyleLbl="node1" presStyleIdx="1" presStyleCnt="4"/>
      <dgm:spPr/>
    </dgm:pt>
    <dgm:pt modelId="{9E1FA8E9-986C-4C7F-B96E-7D495C5FB880}" type="pres">
      <dgm:prSet presAssocID="{E4FA6799-1521-4648-A067-FA0F290D8E96}" presName="rootConnector" presStyleLbl="node1" presStyleIdx="1" presStyleCnt="4"/>
      <dgm:spPr/>
    </dgm:pt>
    <dgm:pt modelId="{7426363A-F72B-452D-9D44-905A2B0DA557}" type="pres">
      <dgm:prSet presAssocID="{E4FA6799-1521-4648-A067-FA0F290D8E96}" presName="childShape" presStyleCnt="0"/>
      <dgm:spPr/>
    </dgm:pt>
    <dgm:pt modelId="{38109194-1DF7-4D96-980A-0072AC29F5C1}" type="pres">
      <dgm:prSet presAssocID="{FC90B5CC-27D2-4539-9F6B-2E4909712CF8}" presName="root" presStyleCnt="0"/>
      <dgm:spPr/>
    </dgm:pt>
    <dgm:pt modelId="{8E0D2740-0EC2-4D80-909B-2C3506EC41D2}" type="pres">
      <dgm:prSet presAssocID="{FC90B5CC-27D2-4539-9F6B-2E4909712CF8}" presName="rootComposite" presStyleCnt="0"/>
      <dgm:spPr/>
    </dgm:pt>
    <dgm:pt modelId="{F404A041-45FF-4943-8C9F-B915E89F8304}" type="pres">
      <dgm:prSet presAssocID="{FC90B5CC-27D2-4539-9F6B-2E4909712CF8}" presName="rootText" presStyleLbl="node1" presStyleIdx="2" presStyleCnt="4"/>
      <dgm:spPr/>
    </dgm:pt>
    <dgm:pt modelId="{A61B3E5F-9A5A-4020-BDB7-C431CE97B6D2}" type="pres">
      <dgm:prSet presAssocID="{FC90B5CC-27D2-4539-9F6B-2E4909712CF8}" presName="rootConnector" presStyleLbl="node1" presStyleIdx="2" presStyleCnt="4"/>
      <dgm:spPr/>
    </dgm:pt>
    <dgm:pt modelId="{E868C826-4844-4AC4-915B-BEDF504A81B2}" type="pres">
      <dgm:prSet presAssocID="{FC90B5CC-27D2-4539-9F6B-2E4909712CF8}" presName="childShape" presStyleCnt="0"/>
      <dgm:spPr/>
    </dgm:pt>
    <dgm:pt modelId="{B8358FE9-275A-4E0C-933E-24295C17BB70}" type="pres">
      <dgm:prSet presAssocID="{E16BDEA4-C0A2-4071-B110-2B04871C335C}" presName="root" presStyleCnt="0"/>
      <dgm:spPr/>
    </dgm:pt>
    <dgm:pt modelId="{AE7B6F93-3AF2-4CA9-8C46-E9BB80A644D1}" type="pres">
      <dgm:prSet presAssocID="{E16BDEA4-C0A2-4071-B110-2B04871C335C}" presName="rootComposite" presStyleCnt="0"/>
      <dgm:spPr/>
    </dgm:pt>
    <dgm:pt modelId="{27743049-6EED-4297-BF3A-CC0C0098408B}" type="pres">
      <dgm:prSet presAssocID="{E16BDEA4-C0A2-4071-B110-2B04871C335C}" presName="rootText" presStyleLbl="node1" presStyleIdx="3" presStyleCnt="4"/>
      <dgm:spPr/>
    </dgm:pt>
    <dgm:pt modelId="{9EE7DB77-9895-4B24-9C47-32839F5A4F69}" type="pres">
      <dgm:prSet presAssocID="{E16BDEA4-C0A2-4071-B110-2B04871C335C}" presName="rootConnector" presStyleLbl="node1" presStyleIdx="3" presStyleCnt="4"/>
      <dgm:spPr/>
    </dgm:pt>
    <dgm:pt modelId="{0B9E4CCB-8DAD-4C10-89F0-04832EEF6B86}" type="pres">
      <dgm:prSet presAssocID="{E16BDEA4-C0A2-4071-B110-2B04871C335C}" presName="childShape" presStyleCnt="0"/>
      <dgm:spPr/>
    </dgm:pt>
  </dgm:ptLst>
  <dgm:cxnLst>
    <dgm:cxn modelId="{C2843500-4062-4A64-9DAD-8D24AB84E6AA}" type="presOf" srcId="{AE4E0071-22C5-4197-B9C0-CCBBA0FF6CEC}" destId="{98EF9D86-C12D-4B92-90FD-20F66610BBFA}" srcOrd="0" destOrd="0" presId="urn:microsoft.com/office/officeart/2005/8/layout/hierarchy3"/>
    <dgm:cxn modelId="{53F1B844-FF86-42DD-A63A-BC6B0569EA34}" srcId="{DE522810-5E28-49E0-ACEA-313A35EAC72F}" destId="{E16BDEA4-C0A2-4071-B110-2B04871C335C}" srcOrd="3" destOrd="0" parTransId="{D9D5CCD0-3D78-4948-89DA-6374F53199F4}" sibTransId="{ACCA8E3D-FB0C-4A30-8BAC-2AAAE0BAD5ED}"/>
    <dgm:cxn modelId="{F1F84E49-A0EB-43FB-86C0-9077E6D2A7C1}" type="presOf" srcId="{DE522810-5E28-49E0-ACEA-313A35EAC72F}" destId="{8432EBFA-1226-4B35-B952-D8694C9E5C3D}" srcOrd="0" destOrd="0" presId="urn:microsoft.com/office/officeart/2005/8/layout/hierarchy3"/>
    <dgm:cxn modelId="{D950BE74-FDF6-4B1E-8FCE-A086180E2F3D}" type="presOf" srcId="{E4FA6799-1521-4648-A067-FA0F290D8E96}" destId="{9E1FA8E9-986C-4C7F-B96E-7D495C5FB880}" srcOrd="1" destOrd="0" presId="urn:microsoft.com/office/officeart/2005/8/layout/hierarchy3"/>
    <dgm:cxn modelId="{0E0BFE76-5812-417D-A106-363EA2462AE4}" type="presOf" srcId="{E16BDEA4-C0A2-4071-B110-2B04871C335C}" destId="{9EE7DB77-9895-4B24-9C47-32839F5A4F69}" srcOrd="1" destOrd="0" presId="urn:microsoft.com/office/officeart/2005/8/layout/hierarchy3"/>
    <dgm:cxn modelId="{8282E578-65ED-4992-A7DA-E25A1220537D}" type="presOf" srcId="{FC90B5CC-27D2-4539-9F6B-2E4909712CF8}" destId="{A61B3E5F-9A5A-4020-BDB7-C431CE97B6D2}" srcOrd="1" destOrd="0" presId="urn:microsoft.com/office/officeart/2005/8/layout/hierarchy3"/>
    <dgm:cxn modelId="{4D23CC87-4759-4E99-B4EC-00B8179F0E18}" srcId="{DE522810-5E28-49E0-ACEA-313A35EAC72F}" destId="{E4FA6799-1521-4648-A067-FA0F290D8E96}" srcOrd="1" destOrd="0" parTransId="{12408352-1D03-4707-8CA1-5FC4E57FEF02}" sibTransId="{F8EA44AE-5349-4463-9E1D-3415939BE23E}"/>
    <dgm:cxn modelId="{CC53EF93-EB86-4101-988A-C7BD15E7DB48}" type="presOf" srcId="{AE4E0071-22C5-4197-B9C0-CCBBA0FF6CEC}" destId="{CB5B154B-D938-423E-83C5-F0EAA5F3015C}" srcOrd="1" destOrd="0" presId="urn:microsoft.com/office/officeart/2005/8/layout/hierarchy3"/>
    <dgm:cxn modelId="{A88D23BD-8480-413A-B8F8-BE2E7FA2A1B5}" srcId="{DE522810-5E28-49E0-ACEA-313A35EAC72F}" destId="{FC90B5CC-27D2-4539-9F6B-2E4909712CF8}" srcOrd="2" destOrd="0" parTransId="{BF62002E-5DF0-40F0-B525-8AF604F01A63}" sibTransId="{FCF7561B-2731-46FD-A03D-61DFD02E17E0}"/>
    <dgm:cxn modelId="{52B5BBC3-8155-4403-9DE3-090EE23011A2}" type="presOf" srcId="{E16BDEA4-C0A2-4071-B110-2B04871C335C}" destId="{27743049-6EED-4297-BF3A-CC0C0098408B}" srcOrd="0" destOrd="0" presId="urn:microsoft.com/office/officeart/2005/8/layout/hierarchy3"/>
    <dgm:cxn modelId="{B160F1DC-C94E-4DAB-B77F-988EE8EE6668}" type="presOf" srcId="{FC90B5CC-27D2-4539-9F6B-2E4909712CF8}" destId="{F404A041-45FF-4943-8C9F-B915E89F8304}" srcOrd="0" destOrd="0" presId="urn:microsoft.com/office/officeart/2005/8/layout/hierarchy3"/>
    <dgm:cxn modelId="{6B6896DD-CC92-41F1-83DE-A56A66D76F51}" type="presOf" srcId="{E4FA6799-1521-4648-A067-FA0F290D8E96}" destId="{105CF710-F25A-4155-856D-7F1990D567F6}" srcOrd="0" destOrd="0" presId="urn:microsoft.com/office/officeart/2005/8/layout/hierarchy3"/>
    <dgm:cxn modelId="{BEE918DE-E3F8-4277-BABC-A0FB56F98CB1}" srcId="{DE522810-5E28-49E0-ACEA-313A35EAC72F}" destId="{AE4E0071-22C5-4197-B9C0-CCBBA0FF6CEC}" srcOrd="0" destOrd="0" parTransId="{D12397EB-FDA4-4E2F-851B-660CF0A336A2}" sibTransId="{9DF9E05D-C17D-4DF5-B3E9-7650E27FDE30}"/>
    <dgm:cxn modelId="{85450EA1-9595-4A0E-8058-FBC61298431F}" type="presParOf" srcId="{8432EBFA-1226-4B35-B952-D8694C9E5C3D}" destId="{0AAC064B-D1D0-460C-AA40-7B165FC2028D}" srcOrd="0" destOrd="0" presId="urn:microsoft.com/office/officeart/2005/8/layout/hierarchy3"/>
    <dgm:cxn modelId="{492A358D-8B79-47BF-97AD-CEFE8E451BC5}" type="presParOf" srcId="{0AAC064B-D1D0-460C-AA40-7B165FC2028D}" destId="{E2E32A3F-0F99-4368-A047-963BDD574ADF}" srcOrd="0" destOrd="0" presId="urn:microsoft.com/office/officeart/2005/8/layout/hierarchy3"/>
    <dgm:cxn modelId="{A16340D2-9283-4E36-B8B6-C50F2740359D}" type="presParOf" srcId="{E2E32A3F-0F99-4368-A047-963BDD574ADF}" destId="{98EF9D86-C12D-4B92-90FD-20F66610BBFA}" srcOrd="0" destOrd="0" presId="urn:microsoft.com/office/officeart/2005/8/layout/hierarchy3"/>
    <dgm:cxn modelId="{6B18EB33-361C-481A-B2CD-01B37F9BEA5F}" type="presParOf" srcId="{E2E32A3F-0F99-4368-A047-963BDD574ADF}" destId="{CB5B154B-D938-423E-83C5-F0EAA5F3015C}" srcOrd="1" destOrd="0" presId="urn:microsoft.com/office/officeart/2005/8/layout/hierarchy3"/>
    <dgm:cxn modelId="{90F3CE2F-4C13-472D-97CC-7F92335E5FDF}" type="presParOf" srcId="{0AAC064B-D1D0-460C-AA40-7B165FC2028D}" destId="{044E14B0-07E2-4AE7-971A-4735830AC3BA}" srcOrd="1" destOrd="0" presId="urn:microsoft.com/office/officeart/2005/8/layout/hierarchy3"/>
    <dgm:cxn modelId="{90D705DE-6CBC-475C-81FF-F95BC66F00C5}" type="presParOf" srcId="{8432EBFA-1226-4B35-B952-D8694C9E5C3D}" destId="{865D9DC7-247E-4610-BBDA-EE3B1A11229F}" srcOrd="1" destOrd="0" presId="urn:microsoft.com/office/officeart/2005/8/layout/hierarchy3"/>
    <dgm:cxn modelId="{522FD335-AA5D-4612-97F6-6B114E0DAB69}" type="presParOf" srcId="{865D9DC7-247E-4610-BBDA-EE3B1A11229F}" destId="{AE0290B1-260D-4765-8279-D7B6D6CF9987}" srcOrd="0" destOrd="0" presId="urn:microsoft.com/office/officeart/2005/8/layout/hierarchy3"/>
    <dgm:cxn modelId="{FDDC8D79-C2FA-48E7-84EC-A9EE0D25DC68}" type="presParOf" srcId="{AE0290B1-260D-4765-8279-D7B6D6CF9987}" destId="{105CF710-F25A-4155-856D-7F1990D567F6}" srcOrd="0" destOrd="0" presId="urn:microsoft.com/office/officeart/2005/8/layout/hierarchy3"/>
    <dgm:cxn modelId="{5CF97F83-3F98-44FB-977E-6D05AC7C1485}" type="presParOf" srcId="{AE0290B1-260D-4765-8279-D7B6D6CF9987}" destId="{9E1FA8E9-986C-4C7F-B96E-7D495C5FB880}" srcOrd="1" destOrd="0" presId="urn:microsoft.com/office/officeart/2005/8/layout/hierarchy3"/>
    <dgm:cxn modelId="{8DE3F21C-5D99-4873-BF8B-880C8DE680EA}" type="presParOf" srcId="{865D9DC7-247E-4610-BBDA-EE3B1A11229F}" destId="{7426363A-F72B-452D-9D44-905A2B0DA557}" srcOrd="1" destOrd="0" presId="urn:microsoft.com/office/officeart/2005/8/layout/hierarchy3"/>
    <dgm:cxn modelId="{1ABC1155-6285-49D5-B3AF-318C80038455}" type="presParOf" srcId="{8432EBFA-1226-4B35-B952-D8694C9E5C3D}" destId="{38109194-1DF7-4D96-980A-0072AC29F5C1}" srcOrd="2" destOrd="0" presId="urn:microsoft.com/office/officeart/2005/8/layout/hierarchy3"/>
    <dgm:cxn modelId="{A2458B89-67C6-4949-97D4-52F13B53A336}" type="presParOf" srcId="{38109194-1DF7-4D96-980A-0072AC29F5C1}" destId="{8E0D2740-0EC2-4D80-909B-2C3506EC41D2}" srcOrd="0" destOrd="0" presId="urn:microsoft.com/office/officeart/2005/8/layout/hierarchy3"/>
    <dgm:cxn modelId="{ED898B14-5C94-4404-9D5F-A341088B73CC}" type="presParOf" srcId="{8E0D2740-0EC2-4D80-909B-2C3506EC41D2}" destId="{F404A041-45FF-4943-8C9F-B915E89F8304}" srcOrd="0" destOrd="0" presId="urn:microsoft.com/office/officeart/2005/8/layout/hierarchy3"/>
    <dgm:cxn modelId="{9EDAA26D-5715-4F93-A2DA-BF30659FB171}" type="presParOf" srcId="{8E0D2740-0EC2-4D80-909B-2C3506EC41D2}" destId="{A61B3E5F-9A5A-4020-BDB7-C431CE97B6D2}" srcOrd="1" destOrd="0" presId="urn:microsoft.com/office/officeart/2005/8/layout/hierarchy3"/>
    <dgm:cxn modelId="{951507B2-19AA-4E61-9AD8-498F453734BC}" type="presParOf" srcId="{38109194-1DF7-4D96-980A-0072AC29F5C1}" destId="{E868C826-4844-4AC4-915B-BEDF504A81B2}" srcOrd="1" destOrd="0" presId="urn:microsoft.com/office/officeart/2005/8/layout/hierarchy3"/>
    <dgm:cxn modelId="{1606522B-0295-4F2F-BB3B-2BB2E06A9084}" type="presParOf" srcId="{8432EBFA-1226-4B35-B952-D8694C9E5C3D}" destId="{B8358FE9-275A-4E0C-933E-24295C17BB70}" srcOrd="3" destOrd="0" presId="urn:microsoft.com/office/officeart/2005/8/layout/hierarchy3"/>
    <dgm:cxn modelId="{2263521B-FBF6-40C3-B6E5-9F6F87DF2E82}" type="presParOf" srcId="{B8358FE9-275A-4E0C-933E-24295C17BB70}" destId="{AE7B6F93-3AF2-4CA9-8C46-E9BB80A644D1}" srcOrd="0" destOrd="0" presId="urn:microsoft.com/office/officeart/2005/8/layout/hierarchy3"/>
    <dgm:cxn modelId="{8FC6DF12-5B45-4177-AD89-6FA34D7E092D}" type="presParOf" srcId="{AE7B6F93-3AF2-4CA9-8C46-E9BB80A644D1}" destId="{27743049-6EED-4297-BF3A-CC0C0098408B}" srcOrd="0" destOrd="0" presId="urn:microsoft.com/office/officeart/2005/8/layout/hierarchy3"/>
    <dgm:cxn modelId="{C435F6A6-2705-4B35-ABE9-5134DD8C49D0}" type="presParOf" srcId="{AE7B6F93-3AF2-4CA9-8C46-E9BB80A644D1}" destId="{9EE7DB77-9895-4B24-9C47-32839F5A4F69}" srcOrd="1" destOrd="0" presId="urn:microsoft.com/office/officeart/2005/8/layout/hierarchy3"/>
    <dgm:cxn modelId="{5BEF9766-D6E0-467C-B358-F124416A2914}" type="presParOf" srcId="{B8358FE9-275A-4E0C-933E-24295C17BB70}" destId="{0B9E4CCB-8DAD-4C10-89F0-04832EEF6B8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9D5D5B-EF61-48E6-8FE0-AFC4079E80CF}"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GB"/>
        </a:p>
      </dgm:t>
    </dgm:pt>
    <dgm:pt modelId="{B3EC92D0-7041-4502-A0E0-49F87E3C1601}">
      <dgm:prSet/>
      <dgm:spPr/>
      <dgm:t>
        <a:bodyPr/>
        <a:lstStyle/>
        <a:p>
          <a:r>
            <a:rPr lang="en-GB" dirty="0"/>
            <a:t>Providing a choice of pricing options including, fixed fees</a:t>
          </a:r>
        </a:p>
      </dgm:t>
    </dgm:pt>
    <dgm:pt modelId="{503041D3-9A69-41A8-AB83-CA0D60C2C4F5}" type="parTrans" cxnId="{4C601A4A-EFD1-49C5-8C36-A99FAFFE7F00}">
      <dgm:prSet/>
      <dgm:spPr/>
      <dgm:t>
        <a:bodyPr/>
        <a:lstStyle/>
        <a:p>
          <a:endParaRPr lang="en-GB"/>
        </a:p>
      </dgm:t>
    </dgm:pt>
    <dgm:pt modelId="{4C8C0268-CC36-4EFA-9067-FCCD533F2127}" type="sibTrans" cxnId="{4C601A4A-EFD1-49C5-8C36-A99FAFFE7F00}">
      <dgm:prSet/>
      <dgm:spPr/>
      <dgm:t>
        <a:bodyPr/>
        <a:lstStyle/>
        <a:p>
          <a:endParaRPr lang="en-GB"/>
        </a:p>
      </dgm:t>
    </dgm:pt>
    <dgm:pt modelId="{71B038F5-78CF-4F12-A329-5B7499C354D2}">
      <dgm:prSet/>
      <dgm:spPr/>
      <dgm:t>
        <a:bodyPr/>
        <a:lstStyle/>
        <a:p>
          <a:r>
            <a:rPr lang="en-GB"/>
            <a:t>Fee trackers  </a:t>
          </a:r>
        </a:p>
      </dgm:t>
    </dgm:pt>
    <dgm:pt modelId="{414FC72E-9B22-4467-AC72-0C1D541A0909}" type="parTrans" cxnId="{35AE8B4A-B2C1-4542-A1DA-F2BEE7896FC9}">
      <dgm:prSet/>
      <dgm:spPr/>
      <dgm:t>
        <a:bodyPr/>
        <a:lstStyle/>
        <a:p>
          <a:endParaRPr lang="en-GB"/>
        </a:p>
      </dgm:t>
    </dgm:pt>
    <dgm:pt modelId="{24E298A0-783C-4FA5-B1D6-B4635D9B71E3}" type="sibTrans" cxnId="{35AE8B4A-B2C1-4542-A1DA-F2BEE7896FC9}">
      <dgm:prSet/>
      <dgm:spPr/>
      <dgm:t>
        <a:bodyPr/>
        <a:lstStyle/>
        <a:p>
          <a:endParaRPr lang="en-GB"/>
        </a:p>
      </dgm:t>
    </dgm:pt>
    <dgm:pt modelId="{A4CEAE46-0F4E-4079-ACCC-36F164A56FD7}">
      <dgm:prSet/>
      <dgm:spPr/>
      <dgm:t>
        <a:bodyPr/>
        <a:lstStyle/>
        <a:p>
          <a:r>
            <a:rPr lang="en-GB"/>
            <a:t>Feedback forms</a:t>
          </a:r>
        </a:p>
      </dgm:t>
    </dgm:pt>
    <dgm:pt modelId="{A53723DF-70FE-4596-8775-84A9476D1A7F}" type="parTrans" cxnId="{8E2215A6-6C33-4BDF-A454-6E2B3D848BA0}">
      <dgm:prSet/>
      <dgm:spPr/>
      <dgm:t>
        <a:bodyPr/>
        <a:lstStyle/>
        <a:p>
          <a:endParaRPr lang="en-GB"/>
        </a:p>
      </dgm:t>
    </dgm:pt>
    <dgm:pt modelId="{F82709D1-A5F4-40E9-94E7-CF07A805505F}" type="sibTrans" cxnId="{8E2215A6-6C33-4BDF-A454-6E2B3D848BA0}">
      <dgm:prSet/>
      <dgm:spPr/>
      <dgm:t>
        <a:bodyPr/>
        <a:lstStyle/>
        <a:p>
          <a:endParaRPr lang="en-GB"/>
        </a:p>
      </dgm:t>
    </dgm:pt>
    <dgm:pt modelId="{E479979C-5C23-44B5-B12F-2EE2EBBF38F0}" type="pres">
      <dgm:prSet presAssocID="{409D5D5B-EF61-48E6-8FE0-AFC4079E80CF}" presName="Name0" presStyleCnt="0">
        <dgm:presLayoutVars>
          <dgm:chMax val="7"/>
          <dgm:chPref val="7"/>
          <dgm:dir/>
        </dgm:presLayoutVars>
      </dgm:prSet>
      <dgm:spPr/>
    </dgm:pt>
    <dgm:pt modelId="{3C33A679-B324-44C1-8D4E-CB1E4536932A}" type="pres">
      <dgm:prSet presAssocID="{409D5D5B-EF61-48E6-8FE0-AFC4079E80CF}" presName="Name1" presStyleCnt="0"/>
      <dgm:spPr/>
    </dgm:pt>
    <dgm:pt modelId="{AE99D943-7993-42A3-A768-95971D6B69DE}" type="pres">
      <dgm:prSet presAssocID="{409D5D5B-EF61-48E6-8FE0-AFC4079E80CF}" presName="cycle" presStyleCnt="0"/>
      <dgm:spPr/>
    </dgm:pt>
    <dgm:pt modelId="{820064F7-ABF6-48CF-830C-B7A91A63F02C}" type="pres">
      <dgm:prSet presAssocID="{409D5D5B-EF61-48E6-8FE0-AFC4079E80CF}" presName="srcNode" presStyleLbl="node1" presStyleIdx="0" presStyleCnt="3"/>
      <dgm:spPr/>
    </dgm:pt>
    <dgm:pt modelId="{DBBDE7DF-CEF5-4E7D-BABD-B3A4087F7D4D}" type="pres">
      <dgm:prSet presAssocID="{409D5D5B-EF61-48E6-8FE0-AFC4079E80CF}" presName="conn" presStyleLbl="parChTrans1D2" presStyleIdx="0" presStyleCnt="1"/>
      <dgm:spPr/>
    </dgm:pt>
    <dgm:pt modelId="{828BD9B8-8573-4EF5-A932-7ED92F7D0C97}" type="pres">
      <dgm:prSet presAssocID="{409D5D5B-EF61-48E6-8FE0-AFC4079E80CF}" presName="extraNode" presStyleLbl="node1" presStyleIdx="0" presStyleCnt="3"/>
      <dgm:spPr/>
    </dgm:pt>
    <dgm:pt modelId="{308979BF-D551-4BE3-8A10-9AE9839DEC35}" type="pres">
      <dgm:prSet presAssocID="{409D5D5B-EF61-48E6-8FE0-AFC4079E80CF}" presName="dstNode" presStyleLbl="node1" presStyleIdx="0" presStyleCnt="3"/>
      <dgm:spPr/>
    </dgm:pt>
    <dgm:pt modelId="{5DBE069E-DCB1-4374-A0B8-C14ED7085FAA}" type="pres">
      <dgm:prSet presAssocID="{B3EC92D0-7041-4502-A0E0-49F87E3C1601}" presName="text_1" presStyleLbl="node1" presStyleIdx="0" presStyleCnt="3">
        <dgm:presLayoutVars>
          <dgm:bulletEnabled val="1"/>
        </dgm:presLayoutVars>
      </dgm:prSet>
      <dgm:spPr/>
    </dgm:pt>
    <dgm:pt modelId="{1401124C-7BCD-4D07-8BCD-CC28163216E7}" type="pres">
      <dgm:prSet presAssocID="{B3EC92D0-7041-4502-A0E0-49F87E3C1601}" presName="accent_1" presStyleCnt="0"/>
      <dgm:spPr/>
    </dgm:pt>
    <dgm:pt modelId="{3E814921-D291-4EA9-983B-142B7C0B412B}" type="pres">
      <dgm:prSet presAssocID="{B3EC92D0-7041-4502-A0E0-49F87E3C1601}" presName="accentRepeatNode" presStyleLbl="solidFgAcc1" presStyleIdx="0" presStyleCnt="3"/>
      <dgm:spPr/>
    </dgm:pt>
    <dgm:pt modelId="{B089B221-C1A9-4270-A3DA-68193D578269}" type="pres">
      <dgm:prSet presAssocID="{71B038F5-78CF-4F12-A329-5B7499C354D2}" presName="text_2" presStyleLbl="node1" presStyleIdx="1" presStyleCnt="3">
        <dgm:presLayoutVars>
          <dgm:bulletEnabled val="1"/>
        </dgm:presLayoutVars>
      </dgm:prSet>
      <dgm:spPr/>
    </dgm:pt>
    <dgm:pt modelId="{87379DA7-DA66-4243-A6AB-DCA60E240CEC}" type="pres">
      <dgm:prSet presAssocID="{71B038F5-78CF-4F12-A329-5B7499C354D2}" presName="accent_2" presStyleCnt="0"/>
      <dgm:spPr/>
    </dgm:pt>
    <dgm:pt modelId="{AA3776AF-9541-4A78-BD18-139EF479FD18}" type="pres">
      <dgm:prSet presAssocID="{71B038F5-78CF-4F12-A329-5B7499C354D2}" presName="accentRepeatNode" presStyleLbl="solidFgAcc1" presStyleIdx="1" presStyleCnt="3"/>
      <dgm:spPr/>
    </dgm:pt>
    <dgm:pt modelId="{B7B542A6-09A3-429B-A7EA-F2E3CFCE8A97}" type="pres">
      <dgm:prSet presAssocID="{A4CEAE46-0F4E-4079-ACCC-36F164A56FD7}" presName="text_3" presStyleLbl="node1" presStyleIdx="2" presStyleCnt="3">
        <dgm:presLayoutVars>
          <dgm:bulletEnabled val="1"/>
        </dgm:presLayoutVars>
      </dgm:prSet>
      <dgm:spPr/>
    </dgm:pt>
    <dgm:pt modelId="{9CCB5735-6446-4682-A202-800A6E0ACD53}" type="pres">
      <dgm:prSet presAssocID="{A4CEAE46-0F4E-4079-ACCC-36F164A56FD7}" presName="accent_3" presStyleCnt="0"/>
      <dgm:spPr/>
    </dgm:pt>
    <dgm:pt modelId="{CCC7F90F-F8E1-41BF-9119-38D515404F62}" type="pres">
      <dgm:prSet presAssocID="{A4CEAE46-0F4E-4079-ACCC-36F164A56FD7}" presName="accentRepeatNode" presStyleLbl="solidFgAcc1" presStyleIdx="2" presStyleCnt="3"/>
      <dgm:spPr/>
    </dgm:pt>
  </dgm:ptLst>
  <dgm:cxnLst>
    <dgm:cxn modelId="{9BF85E11-7B30-4BBB-92D5-E529A7E92FCC}" type="presOf" srcId="{4C8C0268-CC36-4EFA-9067-FCCD533F2127}" destId="{DBBDE7DF-CEF5-4E7D-BABD-B3A4087F7D4D}" srcOrd="0" destOrd="0" presId="urn:microsoft.com/office/officeart/2008/layout/VerticalCurvedList"/>
    <dgm:cxn modelId="{48FA8737-D01D-4AD9-BBDF-03C0313278C2}" type="presOf" srcId="{409D5D5B-EF61-48E6-8FE0-AFC4079E80CF}" destId="{E479979C-5C23-44B5-B12F-2EE2EBBF38F0}" srcOrd="0" destOrd="0" presId="urn:microsoft.com/office/officeart/2008/layout/VerticalCurvedList"/>
    <dgm:cxn modelId="{4C601A4A-EFD1-49C5-8C36-A99FAFFE7F00}" srcId="{409D5D5B-EF61-48E6-8FE0-AFC4079E80CF}" destId="{B3EC92D0-7041-4502-A0E0-49F87E3C1601}" srcOrd="0" destOrd="0" parTransId="{503041D3-9A69-41A8-AB83-CA0D60C2C4F5}" sibTransId="{4C8C0268-CC36-4EFA-9067-FCCD533F2127}"/>
    <dgm:cxn modelId="{35AE8B4A-B2C1-4542-A1DA-F2BEE7896FC9}" srcId="{409D5D5B-EF61-48E6-8FE0-AFC4079E80CF}" destId="{71B038F5-78CF-4F12-A329-5B7499C354D2}" srcOrd="1" destOrd="0" parTransId="{414FC72E-9B22-4467-AC72-0C1D541A0909}" sibTransId="{24E298A0-783C-4FA5-B1D6-B4635D9B71E3}"/>
    <dgm:cxn modelId="{F0847D6B-1440-49F9-BDEA-C996766D8138}" type="presOf" srcId="{71B038F5-78CF-4F12-A329-5B7499C354D2}" destId="{B089B221-C1A9-4270-A3DA-68193D578269}" srcOrd="0" destOrd="0" presId="urn:microsoft.com/office/officeart/2008/layout/VerticalCurvedList"/>
    <dgm:cxn modelId="{3051B14E-8E6D-47EF-B32D-193E2998ECAB}" type="presOf" srcId="{A4CEAE46-0F4E-4079-ACCC-36F164A56FD7}" destId="{B7B542A6-09A3-429B-A7EA-F2E3CFCE8A97}" srcOrd="0" destOrd="0" presId="urn:microsoft.com/office/officeart/2008/layout/VerticalCurvedList"/>
    <dgm:cxn modelId="{0FA4D66F-0597-4A10-BA8E-2BEEEDD6C062}" type="presOf" srcId="{B3EC92D0-7041-4502-A0E0-49F87E3C1601}" destId="{5DBE069E-DCB1-4374-A0B8-C14ED7085FAA}" srcOrd="0" destOrd="0" presId="urn:microsoft.com/office/officeart/2008/layout/VerticalCurvedList"/>
    <dgm:cxn modelId="{8E2215A6-6C33-4BDF-A454-6E2B3D848BA0}" srcId="{409D5D5B-EF61-48E6-8FE0-AFC4079E80CF}" destId="{A4CEAE46-0F4E-4079-ACCC-36F164A56FD7}" srcOrd="2" destOrd="0" parTransId="{A53723DF-70FE-4596-8775-84A9476D1A7F}" sibTransId="{F82709D1-A5F4-40E9-94E7-CF07A805505F}"/>
    <dgm:cxn modelId="{602ECAE3-B037-47FF-8D99-68F5D80026D7}" type="presParOf" srcId="{E479979C-5C23-44B5-B12F-2EE2EBBF38F0}" destId="{3C33A679-B324-44C1-8D4E-CB1E4536932A}" srcOrd="0" destOrd="0" presId="urn:microsoft.com/office/officeart/2008/layout/VerticalCurvedList"/>
    <dgm:cxn modelId="{A2525BA7-E012-462A-813B-FF18A6C2F884}" type="presParOf" srcId="{3C33A679-B324-44C1-8D4E-CB1E4536932A}" destId="{AE99D943-7993-42A3-A768-95971D6B69DE}" srcOrd="0" destOrd="0" presId="urn:microsoft.com/office/officeart/2008/layout/VerticalCurvedList"/>
    <dgm:cxn modelId="{C08C969F-F6EC-4C9C-A18E-E85FFC19FA9A}" type="presParOf" srcId="{AE99D943-7993-42A3-A768-95971D6B69DE}" destId="{820064F7-ABF6-48CF-830C-B7A91A63F02C}" srcOrd="0" destOrd="0" presId="urn:microsoft.com/office/officeart/2008/layout/VerticalCurvedList"/>
    <dgm:cxn modelId="{906DEAA6-4437-4329-92A4-BF6665174C70}" type="presParOf" srcId="{AE99D943-7993-42A3-A768-95971D6B69DE}" destId="{DBBDE7DF-CEF5-4E7D-BABD-B3A4087F7D4D}" srcOrd="1" destOrd="0" presId="urn:microsoft.com/office/officeart/2008/layout/VerticalCurvedList"/>
    <dgm:cxn modelId="{2D9D0688-4BFF-4F5C-87B9-A8CF01E8BDBB}" type="presParOf" srcId="{AE99D943-7993-42A3-A768-95971D6B69DE}" destId="{828BD9B8-8573-4EF5-A932-7ED92F7D0C97}" srcOrd="2" destOrd="0" presId="urn:microsoft.com/office/officeart/2008/layout/VerticalCurvedList"/>
    <dgm:cxn modelId="{9E819B56-BFB4-4C12-A8AE-69BE99F31104}" type="presParOf" srcId="{AE99D943-7993-42A3-A768-95971D6B69DE}" destId="{308979BF-D551-4BE3-8A10-9AE9839DEC35}" srcOrd="3" destOrd="0" presId="urn:microsoft.com/office/officeart/2008/layout/VerticalCurvedList"/>
    <dgm:cxn modelId="{A8C35C4A-8FCF-48B6-BF6F-6143F9E4CB34}" type="presParOf" srcId="{3C33A679-B324-44C1-8D4E-CB1E4536932A}" destId="{5DBE069E-DCB1-4374-A0B8-C14ED7085FAA}" srcOrd="1" destOrd="0" presId="urn:microsoft.com/office/officeart/2008/layout/VerticalCurvedList"/>
    <dgm:cxn modelId="{B7D40AF8-979F-4651-84BC-15FA36D43C56}" type="presParOf" srcId="{3C33A679-B324-44C1-8D4E-CB1E4536932A}" destId="{1401124C-7BCD-4D07-8BCD-CC28163216E7}" srcOrd="2" destOrd="0" presId="urn:microsoft.com/office/officeart/2008/layout/VerticalCurvedList"/>
    <dgm:cxn modelId="{5E8B13F6-63DA-40E7-A2EE-BA3E0A6A2A43}" type="presParOf" srcId="{1401124C-7BCD-4D07-8BCD-CC28163216E7}" destId="{3E814921-D291-4EA9-983B-142B7C0B412B}" srcOrd="0" destOrd="0" presId="urn:microsoft.com/office/officeart/2008/layout/VerticalCurvedList"/>
    <dgm:cxn modelId="{657D2381-4F5B-413A-BD95-60A611C54F58}" type="presParOf" srcId="{3C33A679-B324-44C1-8D4E-CB1E4536932A}" destId="{B089B221-C1A9-4270-A3DA-68193D578269}" srcOrd="3" destOrd="0" presId="urn:microsoft.com/office/officeart/2008/layout/VerticalCurvedList"/>
    <dgm:cxn modelId="{F8F29242-8D9C-4F6A-8E6E-D9A215B980A9}" type="presParOf" srcId="{3C33A679-B324-44C1-8D4E-CB1E4536932A}" destId="{87379DA7-DA66-4243-A6AB-DCA60E240CEC}" srcOrd="4" destOrd="0" presId="urn:microsoft.com/office/officeart/2008/layout/VerticalCurvedList"/>
    <dgm:cxn modelId="{B7427F8B-55ED-4A60-BBE9-709697B80811}" type="presParOf" srcId="{87379DA7-DA66-4243-A6AB-DCA60E240CEC}" destId="{AA3776AF-9541-4A78-BD18-139EF479FD18}" srcOrd="0" destOrd="0" presId="urn:microsoft.com/office/officeart/2008/layout/VerticalCurvedList"/>
    <dgm:cxn modelId="{6A94E348-306E-4BD7-A171-3BAA1B0586CF}" type="presParOf" srcId="{3C33A679-B324-44C1-8D4E-CB1E4536932A}" destId="{B7B542A6-09A3-429B-A7EA-F2E3CFCE8A97}" srcOrd="5" destOrd="0" presId="urn:microsoft.com/office/officeart/2008/layout/VerticalCurvedList"/>
    <dgm:cxn modelId="{39D3625E-4DAC-4525-8335-1B64FBD68023}" type="presParOf" srcId="{3C33A679-B324-44C1-8D4E-CB1E4536932A}" destId="{9CCB5735-6446-4682-A202-800A6E0ACD53}" srcOrd="6" destOrd="0" presId="urn:microsoft.com/office/officeart/2008/layout/VerticalCurvedList"/>
    <dgm:cxn modelId="{58F7EF03-C898-48F0-AD9C-2271FE69C12C}" type="presParOf" srcId="{9CCB5735-6446-4682-A202-800A6E0ACD53}" destId="{CCC7F90F-F8E1-41BF-9119-38D515404F6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0FADB-72B8-49B0-8D84-6BB8C3563A08}">
      <dsp:nvSpPr>
        <dsp:cNvPr id="0" name=""/>
        <dsp:cNvSpPr/>
      </dsp:nvSpPr>
      <dsp:spPr>
        <a:xfrm>
          <a:off x="3126484" y="486"/>
          <a:ext cx="1153670" cy="74988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GB" sz="1050" kern="1200" dirty="0"/>
            <a:t>Client always sent application form, LOR, Home Office correspondence </a:t>
          </a:r>
        </a:p>
      </dsp:txBody>
      <dsp:txXfrm>
        <a:off x="3163090" y="37092"/>
        <a:ext cx="1080458" cy="676674"/>
      </dsp:txXfrm>
    </dsp:sp>
    <dsp:sp modelId="{8DA09760-B2DF-47E0-BEA4-EE8B3F196ED1}">
      <dsp:nvSpPr>
        <dsp:cNvPr id="0" name=""/>
        <dsp:cNvSpPr/>
      </dsp:nvSpPr>
      <dsp:spPr>
        <a:xfrm>
          <a:off x="2464093" y="375429"/>
          <a:ext cx="2478452" cy="2478452"/>
        </a:xfrm>
        <a:custGeom>
          <a:avLst/>
          <a:gdLst/>
          <a:ahLst/>
          <a:cxnLst/>
          <a:rect l="0" t="0" r="0" b="0"/>
          <a:pathLst>
            <a:path>
              <a:moveTo>
                <a:pt x="1824376" y="146852"/>
              </a:moveTo>
              <a:arcTo wR="1239226" hR="1239226" stAng="17890595" swAng="2626596"/>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C5FF53-E86C-41AA-B1DC-0D552F598F49}">
      <dsp:nvSpPr>
        <dsp:cNvPr id="0" name=""/>
        <dsp:cNvSpPr/>
      </dsp:nvSpPr>
      <dsp:spPr>
        <a:xfrm>
          <a:off x="4365710" y="1239712"/>
          <a:ext cx="1153670" cy="749886"/>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GB" sz="1050" kern="1200" dirty="0"/>
            <a:t>Workload monitoring to track urgent matters/deadlines</a:t>
          </a:r>
        </a:p>
      </dsp:txBody>
      <dsp:txXfrm>
        <a:off x="4402316" y="1276318"/>
        <a:ext cx="1080458" cy="676674"/>
      </dsp:txXfrm>
    </dsp:sp>
    <dsp:sp modelId="{0BC9D72D-704F-48D7-96F6-267E2ABD6516}">
      <dsp:nvSpPr>
        <dsp:cNvPr id="0" name=""/>
        <dsp:cNvSpPr/>
      </dsp:nvSpPr>
      <dsp:spPr>
        <a:xfrm>
          <a:off x="2464093" y="375429"/>
          <a:ext cx="2478452" cy="2478452"/>
        </a:xfrm>
        <a:custGeom>
          <a:avLst/>
          <a:gdLst/>
          <a:ahLst/>
          <a:cxnLst/>
          <a:rect l="0" t="0" r="0" b="0"/>
          <a:pathLst>
            <a:path>
              <a:moveTo>
                <a:pt x="2417486" y="1623130"/>
              </a:moveTo>
              <a:arcTo wR="1239226" hR="1239226" stAng="1082810" swAng="2626596"/>
            </a:path>
          </a:pathLst>
        </a:custGeom>
        <a:noFill/>
        <a:ln w="9525" cap="flat" cmpd="sng" algn="ctr">
          <a:solidFill>
            <a:schemeClr val="accent4">
              <a:hueOff val="-1488257"/>
              <a:satOff val="8966"/>
              <a:lumOff val="719"/>
              <a:alphaOff val="0"/>
            </a:schemeClr>
          </a:solidFill>
          <a:prstDash val="solid"/>
        </a:ln>
        <a:effectLst/>
      </dsp:spPr>
      <dsp:style>
        <a:lnRef idx="1">
          <a:scrgbClr r="0" g="0" b="0"/>
        </a:lnRef>
        <a:fillRef idx="0">
          <a:scrgbClr r="0" g="0" b="0"/>
        </a:fillRef>
        <a:effectRef idx="0">
          <a:scrgbClr r="0" g="0" b="0"/>
        </a:effectRef>
        <a:fontRef idx="minor"/>
      </dsp:style>
    </dsp:sp>
    <dsp:sp modelId="{90E887E3-3626-4AD9-8056-8FCA6E34409A}">
      <dsp:nvSpPr>
        <dsp:cNvPr id="0" name=""/>
        <dsp:cNvSpPr/>
      </dsp:nvSpPr>
      <dsp:spPr>
        <a:xfrm>
          <a:off x="3126484" y="2478938"/>
          <a:ext cx="1153670" cy="749886"/>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GB" sz="1050" kern="1200" dirty="0"/>
            <a:t>Engagement with ILPA – google groups/Ukraine advice service</a:t>
          </a:r>
        </a:p>
      </dsp:txBody>
      <dsp:txXfrm>
        <a:off x="3163090" y="2515544"/>
        <a:ext cx="1080458" cy="676674"/>
      </dsp:txXfrm>
    </dsp:sp>
    <dsp:sp modelId="{D690631B-DF87-4C75-9E34-6D98B5003301}">
      <dsp:nvSpPr>
        <dsp:cNvPr id="0" name=""/>
        <dsp:cNvSpPr/>
      </dsp:nvSpPr>
      <dsp:spPr>
        <a:xfrm>
          <a:off x="2464093" y="375429"/>
          <a:ext cx="2478452" cy="2478452"/>
        </a:xfrm>
        <a:custGeom>
          <a:avLst/>
          <a:gdLst/>
          <a:ahLst/>
          <a:cxnLst/>
          <a:rect l="0" t="0" r="0" b="0"/>
          <a:pathLst>
            <a:path>
              <a:moveTo>
                <a:pt x="654075" y="2331599"/>
              </a:moveTo>
              <a:arcTo wR="1239226" hR="1239226" stAng="7090595" swAng="2626596"/>
            </a:path>
          </a:pathLst>
        </a:custGeom>
        <a:noFill/>
        <a:ln w="9525" cap="flat" cmpd="sng" algn="ctr">
          <a:solidFill>
            <a:schemeClr val="accent4">
              <a:hueOff val="-2976513"/>
              <a:satOff val="17933"/>
              <a:lumOff val="1437"/>
              <a:alphaOff val="0"/>
            </a:schemeClr>
          </a:solidFill>
          <a:prstDash val="solid"/>
        </a:ln>
        <a:effectLst/>
      </dsp:spPr>
      <dsp:style>
        <a:lnRef idx="1">
          <a:scrgbClr r="0" g="0" b="0"/>
        </a:lnRef>
        <a:fillRef idx="0">
          <a:scrgbClr r="0" g="0" b="0"/>
        </a:fillRef>
        <a:effectRef idx="0">
          <a:scrgbClr r="0" g="0" b="0"/>
        </a:effectRef>
        <a:fontRef idx="minor"/>
      </dsp:style>
    </dsp:sp>
    <dsp:sp modelId="{815A31EF-B27A-46CB-89A8-3855400BB070}">
      <dsp:nvSpPr>
        <dsp:cNvPr id="0" name=""/>
        <dsp:cNvSpPr/>
      </dsp:nvSpPr>
      <dsp:spPr>
        <a:xfrm>
          <a:off x="1887258" y="1239712"/>
          <a:ext cx="1153670" cy="749886"/>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GB" sz="1050" kern="1200" dirty="0"/>
            <a:t>Initial consultation to asses strengths and weaknesses. Enforce in writing</a:t>
          </a:r>
        </a:p>
      </dsp:txBody>
      <dsp:txXfrm>
        <a:off x="1923864" y="1276318"/>
        <a:ext cx="1080458" cy="676674"/>
      </dsp:txXfrm>
    </dsp:sp>
    <dsp:sp modelId="{4DADF939-17CA-4A17-A33F-370966DC434D}">
      <dsp:nvSpPr>
        <dsp:cNvPr id="0" name=""/>
        <dsp:cNvSpPr/>
      </dsp:nvSpPr>
      <dsp:spPr>
        <a:xfrm>
          <a:off x="2464093" y="375429"/>
          <a:ext cx="2478452" cy="2478452"/>
        </a:xfrm>
        <a:custGeom>
          <a:avLst/>
          <a:gdLst/>
          <a:ahLst/>
          <a:cxnLst/>
          <a:rect l="0" t="0" r="0" b="0"/>
          <a:pathLst>
            <a:path>
              <a:moveTo>
                <a:pt x="60965" y="855321"/>
              </a:moveTo>
              <a:arcTo wR="1239226" hR="1239226" stAng="11882810" swAng="2626596"/>
            </a:path>
          </a:pathLst>
        </a:custGeom>
        <a:noFill/>
        <a:ln w="9525" cap="flat" cmpd="sng" algn="ctr">
          <a:solidFill>
            <a:schemeClr val="accent4">
              <a:hueOff val="-4464770"/>
              <a:satOff val="26899"/>
              <a:lumOff val="2156"/>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F9D86-C12D-4B92-90FD-20F66610BBFA}">
      <dsp:nvSpPr>
        <dsp:cNvPr id="0" name=""/>
        <dsp:cNvSpPr/>
      </dsp:nvSpPr>
      <dsp:spPr>
        <a:xfrm>
          <a:off x="1356" y="1224975"/>
          <a:ext cx="1558721" cy="77936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dirty="0"/>
            <a:t>Sharing responsibility for large complex cases </a:t>
          </a:r>
        </a:p>
      </dsp:txBody>
      <dsp:txXfrm>
        <a:off x="24183" y="1247802"/>
        <a:ext cx="1513067" cy="733706"/>
      </dsp:txXfrm>
    </dsp:sp>
    <dsp:sp modelId="{105CF710-F25A-4155-856D-7F1990D567F6}">
      <dsp:nvSpPr>
        <dsp:cNvPr id="0" name=""/>
        <dsp:cNvSpPr/>
      </dsp:nvSpPr>
      <dsp:spPr>
        <a:xfrm>
          <a:off x="1949758" y="1224975"/>
          <a:ext cx="1558721" cy="779360"/>
        </a:xfrm>
        <a:prstGeom prst="roundRect">
          <a:avLst>
            <a:gd name="adj" fmla="val 1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dirty="0"/>
            <a:t>Regular catch ups/ </a:t>
          </a:r>
        </a:p>
        <a:p>
          <a:pPr marL="0" lvl="0" indent="0" algn="ctr" defTabSz="488950">
            <a:lnSpc>
              <a:spcPct val="90000"/>
            </a:lnSpc>
            <a:spcBef>
              <a:spcPct val="0"/>
            </a:spcBef>
            <a:spcAft>
              <a:spcPct val="35000"/>
            </a:spcAft>
            <a:buNone/>
          </a:pPr>
          <a:r>
            <a:rPr lang="en-GB" sz="1100" kern="1200" dirty="0"/>
            <a:t>1-2-1s most effective</a:t>
          </a:r>
        </a:p>
      </dsp:txBody>
      <dsp:txXfrm>
        <a:off x="1972585" y="1247802"/>
        <a:ext cx="1513067" cy="733706"/>
      </dsp:txXfrm>
    </dsp:sp>
    <dsp:sp modelId="{F404A041-45FF-4943-8C9F-B915E89F8304}">
      <dsp:nvSpPr>
        <dsp:cNvPr id="0" name=""/>
        <dsp:cNvSpPr/>
      </dsp:nvSpPr>
      <dsp:spPr>
        <a:xfrm>
          <a:off x="3898160" y="1224975"/>
          <a:ext cx="1558721" cy="779360"/>
        </a:xfrm>
        <a:prstGeom prst="roundRect">
          <a:avLst>
            <a:gd name="adj" fmla="val 1000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dirty="0"/>
            <a:t>Office working</a:t>
          </a:r>
        </a:p>
      </dsp:txBody>
      <dsp:txXfrm>
        <a:off x="3920987" y="1247802"/>
        <a:ext cx="1513067" cy="733706"/>
      </dsp:txXfrm>
    </dsp:sp>
    <dsp:sp modelId="{27743049-6EED-4297-BF3A-CC0C0098408B}">
      <dsp:nvSpPr>
        <dsp:cNvPr id="0" name=""/>
        <dsp:cNvSpPr/>
      </dsp:nvSpPr>
      <dsp:spPr>
        <a:xfrm>
          <a:off x="5846562" y="1224975"/>
          <a:ext cx="1558721" cy="779360"/>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dirty="0"/>
            <a:t>Balancing supervision with personal development - sounding board method</a:t>
          </a:r>
        </a:p>
      </dsp:txBody>
      <dsp:txXfrm>
        <a:off x="5869389" y="1247802"/>
        <a:ext cx="1513067" cy="7337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DE7DF-CEF5-4E7D-BABD-B3A4087F7D4D}">
      <dsp:nvSpPr>
        <dsp:cNvPr id="0" name=""/>
        <dsp:cNvSpPr/>
      </dsp:nvSpPr>
      <dsp:spPr>
        <a:xfrm>
          <a:off x="-3649984" y="-560841"/>
          <a:ext cx="4350995" cy="4350995"/>
        </a:xfrm>
        <a:prstGeom prst="blockArc">
          <a:avLst>
            <a:gd name="adj1" fmla="val 18900000"/>
            <a:gd name="adj2" fmla="val 2700000"/>
            <a:gd name="adj3" fmla="val 496"/>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BE069E-DCB1-4374-A0B8-C14ED7085FAA}">
      <dsp:nvSpPr>
        <dsp:cNvPr id="0" name=""/>
        <dsp:cNvSpPr/>
      </dsp:nvSpPr>
      <dsp:spPr>
        <a:xfrm>
          <a:off x="450789" y="322931"/>
          <a:ext cx="6913846" cy="645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2653"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dirty="0"/>
            <a:t>Providing a choice of pricing options including, fixed fees</a:t>
          </a:r>
        </a:p>
      </dsp:txBody>
      <dsp:txXfrm>
        <a:off x="450789" y="322931"/>
        <a:ext cx="6913846" cy="645862"/>
      </dsp:txXfrm>
    </dsp:sp>
    <dsp:sp modelId="{3E814921-D291-4EA9-983B-142B7C0B412B}">
      <dsp:nvSpPr>
        <dsp:cNvPr id="0" name=""/>
        <dsp:cNvSpPr/>
      </dsp:nvSpPr>
      <dsp:spPr>
        <a:xfrm>
          <a:off x="47125" y="242198"/>
          <a:ext cx="807328" cy="80732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89B221-C1A9-4270-A3DA-68193D578269}">
      <dsp:nvSpPr>
        <dsp:cNvPr id="0" name=""/>
        <dsp:cNvSpPr/>
      </dsp:nvSpPr>
      <dsp:spPr>
        <a:xfrm>
          <a:off x="685560" y="1291724"/>
          <a:ext cx="6679076" cy="645862"/>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2653"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a:t>Fee trackers  </a:t>
          </a:r>
        </a:p>
      </dsp:txBody>
      <dsp:txXfrm>
        <a:off x="685560" y="1291724"/>
        <a:ext cx="6679076" cy="645862"/>
      </dsp:txXfrm>
    </dsp:sp>
    <dsp:sp modelId="{AA3776AF-9541-4A78-BD18-139EF479FD18}">
      <dsp:nvSpPr>
        <dsp:cNvPr id="0" name=""/>
        <dsp:cNvSpPr/>
      </dsp:nvSpPr>
      <dsp:spPr>
        <a:xfrm>
          <a:off x="281896" y="1210992"/>
          <a:ext cx="807328" cy="807328"/>
        </a:xfrm>
        <a:prstGeom prst="ellipse">
          <a:avLst/>
        </a:prstGeom>
        <a:solidFill>
          <a:schemeClr val="lt1">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B7B542A6-09A3-429B-A7EA-F2E3CFCE8A97}">
      <dsp:nvSpPr>
        <dsp:cNvPr id="0" name=""/>
        <dsp:cNvSpPr/>
      </dsp:nvSpPr>
      <dsp:spPr>
        <a:xfrm>
          <a:off x="450789" y="2260518"/>
          <a:ext cx="6913846" cy="645862"/>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2653"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a:t>Feedback forms</a:t>
          </a:r>
        </a:p>
      </dsp:txBody>
      <dsp:txXfrm>
        <a:off x="450789" y="2260518"/>
        <a:ext cx="6913846" cy="645862"/>
      </dsp:txXfrm>
    </dsp:sp>
    <dsp:sp modelId="{CCC7F90F-F8E1-41BF-9119-38D515404F62}">
      <dsp:nvSpPr>
        <dsp:cNvPr id="0" name=""/>
        <dsp:cNvSpPr/>
      </dsp:nvSpPr>
      <dsp:spPr>
        <a:xfrm>
          <a:off x="47125" y="2179785"/>
          <a:ext cx="807328" cy="807328"/>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F71937B9-9BEB-4715-9929-27D5D50C9E9C}" type="datetimeFigureOut">
              <a:rPr lang="en-US"/>
              <a:pPr>
                <a:defRPr/>
              </a:pPr>
              <a:t>2/22/2023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45915B72-6729-4D09-98FB-FD8BA4F4A6E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8D42D-58C1-48A7-9475-29CD63C3B722}" type="datetimeFigureOut">
              <a:rPr lang="en-GB" smtClean="0"/>
              <a:t>22/02/2023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30EAED-F4CF-4844-8D54-B70BF88995A7}" type="slidenum">
              <a:rPr lang="en-GB" smtClean="0"/>
              <a:t>‹#›</a:t>
            </a:fld>
            <a:endParaRPr lang="en-GB"/>
          </a:p>
        </p:txBody>
      </p:sp>
    </p:spTree>
    <p:extLst>
      <p:ext uri="{BB962C8B-B14F-4D97-AF65-F5344CB8AC3E}">
        <p14:creationId xmlns:p14="http://schemas.microsoft.com/office/powerpoint/2010/main" val="1916009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endParaRPr lang="en-GB" sz="120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C73E2-44D8-474F-BB00-BCC96A66B74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6430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342900" indent="-342900">
              <a:buFont typeface="Arial" panose="020B0604020202020204" pitchFamily="34" charset="0"/>
              <a:buChar char="•"/>
            </a:pPr>
            <a:r>
              <a:rPr lang="en-GB" sz="1800" dirty="0"/>
              <a:t>Failure to consider the most appropriate route </a:t>
            </a:r>
            <a:r>
              <a:rPr lang="en-GB" sz="1800" b="1" dirty="0"/>
              <a:t>given the client circumstances </a:t>
            </a:r>
            <a:r>
              <a:rPr lang="en-GB" sz="1800" dirty="0"/>
              <a:t>and explain carefully the requirements of this route to the client  -  pursuing routes that cannot be achieved</a:t>
            </a:r>
          </a:p>
          <a:p>
            <a:pPr marL="342900" indent="-342900">
              <a:buFont typeface="Arial" panose="020B0604020202020204" pitchFamily="34" charset="0"/>
              <a:buChar char="•"/>
            </a:pPr>
            <a:r>
              <a:rPr lang="en-GB" sz="1800" dirty="0"/>
              <a:t>Failure to sufficiently address </a:t>
            </a:r>
            <a:r>
              <a:rPr lang="en-GB" sz="1800" b="1" dirty="0"/>
              <a:t>with the client or in representations to the Home Office</a:t>
            </a:r>
            <a:r>
              <a:rPr lang="en-GB" sz="1800" dirty="0"/>
              <a:t>, deficiencies in the client’s application or documentation </a:t>
            </a:r>
            <a:r>
              <a:rPr lang="en-GB" sz="1800" b="1" dirty="0"/>
              <a:t>-  for example missed deadlines </a:t>
            </a:r>
          </a:p>
          <a:p>
            <a:pPr marL="342900" indent="-342900">
              <a:buFont typeface="Arial" panose="020B0604020202020204" pitchFamily="34" charset="0"/>
              <a:buChar char="•"/>
            </a:pPr>
            <a:r>
              <a:rPr lang="en-GB" sz="1800" dirty="0"/>
              <a:t>Use of template cover letters that have been poorly applied </a:t>
            </a:r>
          </a:p>
          <a:p>
            <a:pPr marL="342900" indent="-342900">
              <a:buFont typeface="Arial" panose="020B0604020202020204" pitchFamily="34" charset="0"/>
              <a:buChar char="•"/>
            </a:pPr>
            <a:r>
              <a:rPr lang="en-GB" sz="1800" dirty="0"/>
              <a:t>Failure to properly navigate the rules in complex areas </a:t>
            </a:r>
            <a:r>
              <a:rPr lang="en-GB" sz="1800" b="1" dirty="0"/>
              <a:t>where there may be exceptions to exceptions (Appendix EU)</a:t>
            </a:r>
          </a:p>
          <a:p>
            <a:pPr marL="342900" indent="-342900">
              <a:buFont typeface="Arial" panose="020B0604020202020204" pitchFamily="34" charset="0"/>
              <a:buChar char="•"/>
            </a:pPr>
            <a:r>
              <a:rPr lang="en-GB" sz="1800" dirty="0"/>
              <a:t>Underinvestment in appropriate CPD </a:t>
            </a:r>
            <a:r>
              <a:rPr lang="en-GB" sz="1800" b="1" dirty="0"/>
              <a:t>and identifying areas which need constant review </a:t>
            </a:r>
          </a:p>
          <a:p>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C73E2-44D8-474F-BB00-BCC96A66B74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6725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347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rPr>
              <a:t>Trainee advisers -  those not yet regulated at all and regulated advisers working up one level </a:t>
            </a:r>
          </a:p>
          <a:p>
            <a:endParaRPr lang="en-GB" dirty="0"/>
          </a:p>
          <a:p>
            <a:r>
              <a:rPr lang="en-GB" dirty="0"/>
              <a:t>Supervision plan to include:</a:t>
            </a:r>
          </a:p>
          <a:p>
            <a:pPr marL="228600" indent="-228600">
              <a:buAutoNum type="alphaLcParenR"/>
            </a:pPr>
            <a:r>
              <a:rPr lang="en-GB" dirty="0"/>
              <a:t>The arrangements which have been made to ensure that Individual Supervisors are adequately trained or have the necessary experience; </a:t>
            </a:r>
          </a:p>
          <a:p>
            <a:pPr marL="228600" indent="-228600">
              <a:buAutoNum type="alphaLcParenR"/>
            </a:pPr>
            <a:r>
              <a:rPr lang="en-GB" dirty="0"/>
              <a:t>The percentage of their time that they will devote to supervision; </a:t>
            </a:r>
          </a:p>
          <a:p>
            <a:pPr marL="228600" indent="-228600">
              <a:buAutoNum type="alphaLcParenR"/>
            </a:pPr>
            <a:r>
              <a:rPr lang="en-GB" dirty="0"/>
              <a:t>The frequency with which they will meet with their supervisee(s) to discuss their cases and the findings of files reviewed;</a:t>
            </a:r>
          </a:p>
          <a:p>
            <a:pPr marL="228600" indent="-228600">
              <a:buAutoNum type="alphaLcParenR"/>
            </a:pPr>
            <a:r>
              <a:rPr lang="en-GB" dirty="0"/>
              <a:t>To what extent, if at all, supervision will change over time and the intended duration of each particular supervision arrangement; and e) If the Individual Supervisor and the supervisee are not co-located, how the supervision arrangements will accommodate this. </a:t>
            </a:r>
          </a:p>
          <a:p>
            <a:pPr marL="0" indent="0">
              <a:buNone/>
            </a:pPr>
            <a:endParaRPr lang="en-GB" dirty="0"/>
          </a:p>
          <a:p>
            <a:pPr marL="0" indent="0">
              <a:buNone/>
            </a:pPr>
            <a:r>
              <a:rPr lang="en-GB" dirty="0"/>
              <a:t>Review of files: Individual Supervisor must review some of each of their supervisee’s client files every month. The OISC recommends that at least three separate file reviews per supervised person are conducted each month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C73E2-44D8-474F-BB00-BCC96A66B74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0779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rPr>
              <a:t>Trainee advisers -  those not yet regulated at all and regulated advisers working up one level </a:t>
            </a:r>
          </a:p>
          <a:p>
            <a:endParaRPr lang="en-GB" dirty="0"/>
          </a:p>
          <a:p>
            <a:r>
              <a:rPr lang="en-GB" dirty="0"/>
              <a:t>Supervision plan to include:</a:t>
            </a:r>
          </a:p>
          <a:p>
            <a:pPr marL="228600" indent="-228600">
              <a:buAutoNum type="alphaLcParenR"/>
            </a:pPr>
            <a:r>
              <a:rPr lang="en-GB" dirty="0"/>
              <a:t>The arrangements which have been made to ensure that Individual Supervisors are adequately trained or have the necessary experience; </a:t>
            </a:r>
          </a:p>
          <a:p>
            <a:pPr marL="228600" indent="-228600">
              <a:buAutoNum type="alphaLcParenR"/>
            </a:pPr>
            <a:r>
              <a:rPr lang="en-GB" dirty="0"/>
              <a:t>The percentage of their time that they will devote to supervision; </a:t>
            </a:r>
          </a:p>
          <a:p>
            <a:pPr marL="228600" indent="-228600">
              <a:buAutoNum type="alphaLcParenR"/>
            </a:pPr>
            <a:r>
              <a:rPr lang="en-GB" dirty="0"/>
              <a:t>The frequency with which they will meet with their supervisee(s) to discuss their cases and the findings of files reviewed;</a:t>
            </a:r>
          </a:p>
          <a:p>
            <a:pPr marL="228600" indent="-228600">
              <a:buAutoNum type="alphaLcParenR"/>
            </a:pPr>
            <a:r>
              <a:rPr lang="en-GB" dirty="0"/>
              <a:t>To what extent, if at all, supervision will change over time and the intended duration of each particular supervision arrangement; and e) If the Individual Supervisor and the supervisee are not co-located, how the supervision arrangements will accommodate this. </a:t>
            </a:r>
          </a:p>
          <a:p>
            <a:pPr marL="0" indent="0">
              <a:buNone/>
            </a:pPr>
            <a:endParaRPr lang="en-GB" dirty="0"/>
          </a:p>
          <a:p>
            <a:pPr marL="0" indent="0">
              <a:buNone/>
            </a:pPr>
            <a:r>
              <a:rPr lang="en-GB" dirty="0"/>
              <a:t>Review of files: Individual Supervisor must review some of each of their supervisee’s client files every month. The OISC recommends that at least three separate file reviews per supervised person are conducted each month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C73E2-44D8-474F-BB00-BCC96A66B74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8075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latin typeface="Arial" panose="020B060402020202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rPr>
              <a:t>For regulated firms the OISC main tools for checking regulatory compliance are audits (premise, remote and thematic) and complaints. </a:t>
            </a:r>
          </a:p>
          <a:p>
            <a:endParaRPr lang="en-GB" sz="1800" dirty="0">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CPD records and action logs are checked at audits and may be requested following a complaint.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C73E2-44D8-474F-BB00-BCC96A66B74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7377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C73E2-44D8-474F-BB00-BCC96A66B74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3411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C73E2-44D8-474F-BB00-BCC96A66B74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1885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C73E2-44D8-474F-BB00-BCC96A66B74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5394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C73E2-44D8-474F-BB00-BCC96A66B74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2072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342900" indent="-342900">
              <a:buFont typeface="Arial" panose="020B0604020202020204" pitchFamily="34" charset="0"/>
              <a:buChar char="•"/>
            </a:pPr>
            <a:r>
              <a:rPr lang="en-GB" sz="1800" dirty="0"/>
              <a:t>Failure to consider the most appropriate route </a:t>
            </a:r>
            <a:r>
              <a:rPr lang="en-GB" sz="1800" b="1" dirty="0"/>
              <a:t>given the client circumstances </a:t>
            </a:r>
            <a:r>
              <a:rPr lang="en-GB" sz="1800" dirty="0"/>
              <a:t>and explain carefully the requirements of this route to the client  -  pursuing routes that cannot be achieved</a:t>
            </a:r>
          </a:p>
          <a:p>
            <a:pPr marL="342900" indent="-342900">
              <a:buFont typeface="Arial" panose="020B0604020202020204" pitchFamily="34" charset="0"/>
              <a:buChar char="•"/>
            </a:pPr>
            <a:r>
              <a:rPr lang="en-GB" sz="1800" dirty="0"/>
              <a:t>Failure to sufficiently address </a:t>
            </a:r>
            <a:r>
              <a:rPr lang="en-GB" sz="1800" b="1" dirty="0"/>
              <a:t>with the client or in representations to the Home Office</a:t>
            </a:r>
            <a:r>
              <a:rPr lang="en-GB" sz="1800" dirty="0"/>
              <a:t>, deficiencies in the client’s application or documentation </a:t>
            </a:r>
            <a:r>
              <a:rPr lang="en-GB" sz="1800" b="1" dirty="0"/>
              <a:t>-  for example missed deadlines </a:t>
            </a:r>
          </a:p>
          <a:p>
            <a:pPr marL="342900" indent="-342900">
              <a:buFont typeface="Arial" panose="020B0604020202020204" pitchFamily="34" charset="0"/>
              <a:buChar char="•"/>
            </a:pPr>
            <a:r>
              <a:rPr lang="en-GB" sz="1800" dirty="0"/>
              <a:t>Use of template cover letters that have been poorly applied </a:t>
            </a:r>
          </a:p>
          <a:p>
            <a:pPr marL="342900" indent="-342900">
              <a:buFont typeface="Arial" panose="020B0604020202020204" pitchFamily="34" charset="0"/>
              <a:buChar char="•"/>
            </a:pPr>
            <a:r>
              <a:rPr lang="en-GB" sz="1800" dirty="0"/>
              <a:t>Failure to properly navigate the rules in complex areas </a:t>
            </a:r>
            <a:r>
              <a:rPr lang="en-GB" sz="1800" b="1" dirty="0"/>
              <a:t>where there may be exceptions to exceptions (Appendix EU)</a:t>
            </a:r>
          </a:p>
          <a:p>
            <a:pPr marL="342900" indent="-342900">
              <a:buFont typeface="Arial" panose="020B0604020202020204" pitchFamily="34" charset="0"/>
              <a:buChar char="•"/>
            </a:pPr>
            <a:r>
              <a:rPr lang="en-GB" sz="1800" dirty="0"/>
              <a:t>Underinvestment in appropriate CPD </a:t>
            </a:r>
            <a:r>
              <a:rPr lang="en-GB" sz="1800" b="1" dirty="0"/>
              <a:t>and identifying areas which need constant review </a:t>
            </a:r>
          </a:p>
          <a:p>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C73E2-44D8-474F-BB00-BCC96A66B74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7466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8" Type="http://schemas.openxmlformats.org/officeDocument/2006/relationships/hyperlink" Target="https://www.linkedin.com/company/stonekingllp/" TargetMode="External"/><Relationship Id="rId13" Type="http://schemas.openxmlformats.org/officeDocument/2006/relationships/image" Target="../media/image16.png"/><Relationship Id="rId3" Type="http://schemas.openxmlformats.org/officeDocument/2006/relationships/hyperlink" Target="http://www.stoneking.co.uk/" TargetMode="External"/><Relationship Id="rId7" Type="http://schemas.openxmlformats.org/officeDocument/2006/relationships/image" Target="../media/image13.png"/><Relationship Id="rId12" Type="http://schemas.openxmlformats.org/officeDocument/2006/relationships/hyperlink" Target="https://www.instagram.com/stonekingllp/" TargetMode="External"/><Relationship Id="rId2" Type="http://schemas.openxmlformats.org/officeDocument/2006/relationships/hyperlink" Target="mailto:info@stoneking.co.uk" TargetMode="External"/><Relationship Id="rId1" Type="http://schemas.openxmlformats.org/officeDocument/2006/relationships/slideMaster" Target="../slideMasters/slideMaster3.xml"/><Relationship Id="rId6" Type="http://schemas.openxmlformats.org/officeDocument/2006/relationships/hyperlink" Target="https://www.facebook.com/StoneKingLLP" TargetMode="External"/><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hyperlink" Target="https://twitter.com/StoneKingLLP" TargetMode="External"/><Relationship Id="rId4" Type="http://schemas.openxmlformats.org/officeDocument/2006/relationships/image" Target="../media/image11.png"/><Relationship Id="rId9"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I:\mydocs\Images\square-background\sra_background_cubes_red_option.jpg"/>
          <p:cNvPicPr>
            <a:picLocks noChangeAspect="1" noChangeArrowheads="1"/>
          </p:cNvPicPr>
          <p:nvPr userDrawn="1"/>
        </p:nvPicPr>
        <p:blipFill>
          <a:blip r:embed="rId2" cstate="print"/>
          <a:srcRect l="8440"/>
          <a:stretch>
            <a:fillRect/>
          </a:stretch>
        </p:blipFill>
        <p:spPr bwMode="auto">
          <a:xfrm flipH="1" flipV="1">
            <a:off x="4420487" y="987574"/>
            <a:ext cx="4723507" cy="4155926"/>
          </a:xfrm>
          <a:prstGeom prst="rect">
            <a:avLst/>
          </a:prstGeom>
          <a:noFill/>
          <a:ln w="9525">
            <a:noFill/>
            <a:miter lim="800000"/>
            <a:headEnd/>
            <a:tailEnd/>
          </a:ln>
        </p:spPr>
      </p:pic>
      <p:pic>
        <p:nvPicPr>
          <p:cNvPr id="5" name="Picture 2" descr="I:\red-banner.jpg"/>
          <p:cNvPicPr>
            <a:picLocks noChangeAspect="1" noChangeArrowheads="1"/>
          </p:cNvPicPr>
          <p:nvPr userDrawn="1"/>
        </p:nvPicPr>
        <p:blipFill>
          <a:blip r:embed="rId3" cstate="print"/>
          <a:srcRect/>
          <a:stretch>
            <a:fillRect/>
          </a:stretch>
        </p:blipFill>
        <p:spPr bwMode="auto">
          <a:xfrm>
            <a:off x="0" y="0"/>
            <a:ext cx="9144000" cy="1020763"/>
          </a:xfrm>
          <a:prstGeom prst="rect">
            <a:avLst/>
          </a:prstGeom>
          <a:noFill/>
          <a:ln w="9525">
            <a:noFill/>
            <a:miter lim="800000"/>
            <a:headEnd/>
            <a:tailEnd/>
          </a:ln>
        </p:spPr>
      </p:pic>
      <p:pic>
        <p:nvPicPr>
          <p:cNvPr id="6" name="Picture 3" descr="I:\mydocs\Images\logos\sra-white-logo.png"/>
          <p:cNvPicPr>
            <a:picLocks noChangeAspect="1" noChangeArrowheads="1"/>
          </p:cNvPicPr>
          <p:nvPr userDrawn="1"/>
        </p:nvPicPr>
        <p:blipFill>
          <a:blip r:embed="rId4" cstate="print"/>
          <a:srcRect/>
          <a:stretch>
            <a:fillRect/>
          </a:stretch>
        </p:blipFill>
        <p:spPr bwMode="auto">
          <a:xfrm>
            <a:off x="7164388" y="176213"/>
            <a:ext cx="1655762" cy="661987"/>
          </a:xfrm>
          <a:prstGeom prst="rect">
            <a:avLst/>
          </a:prstGeom>
          <a:noFill/>
          <a:ln w="9525">
            <a:noFill/>
            <a:miter lim="800000"/>
            <a:headEnd/>
            <a:tailEnd/>
          </a:ln>
        </p:spPr>
      </p:pic>
      <p:sp>
        <p:nvSpPr>
          <p:cNvPr id="60418" name="Rectangle 2"/>
          <p:cNvSpPr>
            <a:spLocks noGrp="1" noChangeArrowheads="1"/>
          </p:cNvSpPr>
          <p:nvPr>
            <p:ph type="ctrTitle"/>
          </p:nvPr>
        </p:nvSpPr>
        <p:spPr>
          <a:xfrm>
            <a:off x="1692275" y="1491854"/>
            <a:ext cx="6694488" cy="1102519"/>
          </a:xfrm>
        </p:spPr>
        <p:txBody>
          <a:bodyPr/>
          <a:lstStyle>
            <a:lvl1pPr algn="ctr">
              <a:defRPr>
                <a:solidFill>
                  <a:schemeClr val="tx1">
                    <a:lumMod val="85000"/>
                    <a:lumOff val="15000"/>
                  </a:schemeClr>
                </a:solidFill>
              </a:defRPr>
            </a:lvl1pPr>
          </a:lstStyle>
          <a:p>
            <a:r>
              <a:rPr lang="en-US"/>
              <a:t>Click to edit Master title style</a:t>
            </a:r>
            <a:endParaRPr lang="en-GB" dirty="0"/>
          </a:p>
        </p:txBody>
      </p:sp>
      <p:sp>
        <p:nvSpPr>
          <p:cNvPr id="60419" name="Rectangle 3"/>
          <p:cNvSpPr>
            <a:spLocks noGrp="1" noChangeArrowheads="1"/>
          </p:cNvSpPr>
          <p:nvPr>
            <p:ph type="subTitle" idx="1"/>
          </p:nvPr>
        </p:nvSpPr>
        <p:spPr>
          <a:xfrm>
            <a:off x="1763714" y="2842022"/>
            <a:ext cx="6624637" cy="1314450"/>
          </a:xfrm>
        </p:spPr>
        <p:txBody>
          <a:bodyPr/>
          <a:lstStyle>
            <a:lvl1pPr marL="0" indent="0" algn="ctr">
              <a:buFontTx/>
              <a:buNone/>
              <a:defRPr>
                <a:solidFill>
                  <a:schemeClr val="tx1">
                    <a:lumMod val="85000"/>
                    <a:lumOff val="15000"/>
                  </a:schemeClr>
                </a:solidFill>
              </a:defRPr>
            </a:lvl1pPr>
          </a:lstStyle>
          <a:p>
            <a:r>
              <a:rPr lang="en-US"/>
              <a:t>Click to edit Master subtitle style</a:t>
            </a:r>
            <a:endParaRPr lang="en-GB" dirty="0"/>
          </a:p>
        </p:txBody>
      </p:sp>
      <p:sp>
        <p:nvSpPr>
          <p:cNvPr id="2" name="Slide Number Placeholder 1">
            <a:extLst>
              <a:ext uri="{FF2B5EF4-FFF2-40B4-BE49-F238E27FC236}">
                <a16:creationId xmlns:a16="http://schemas.microsoft.com/office/drawing/2014/main" id="{85DD6084-95A3-4BB7-8923-648A28983EC1}"/>
              </a:ext>
            </a:extLst>
          </p:cNvPr>
          <p:cNvSpPr>
            <a:spLocks noGrp="1"/>
          </p:cNvSpPr>
          <p:nvPr>
            <p:ph type="sldNum" sz="quarter" idx="10"/>
          </p:nvPr>
        </p:nvSpPr>
        <p:spPr/>
        <p:txBody>
          <a:bodyPr/>
          <a:lstStyle/>
          <a:p>
            <a:fld id="{71556916-3026-4832-9292-F5DD05CE6D2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926" y="94060"/>
            <a:ext cx="1895475" cy="469225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31913" y="94060"/>
            <a:ext cx="5535612" cy="46922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F312-C3B8-45DD-B626-D721AA05F2FA}"/>
              </a:ext>
            </a:extLst>
          </p:cNvPr>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endParaRPr lang="en-GB"/>
          </a:p>
        </p:txBody>
      </p:sp>
      <p:sp>
        <p:nvSpPr>
          <p:cNvPr id="3" name="Subtitle 2">
            <a:extLst>
              <a:ext uri="{FF2B5EF4-FFF2-40B4-BE49-F238E27FC236}">
                <a16:creationId xmlns:a16="http://schemas.microsoft.com/office/drawing/2014/main" id="{266F3489-DB3F-4B2F-AF4E-7F4E252B7740}"/>
              </a:ext>
            </a:extLst>
          </p:cNvPr>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2234B8-A969-4CB0-8DF5-804D5ACED1F5}"/>
              </a:ext>
            </a:extLst>
          </p:cNvPr>
          <p:cNvSpPr>
            <a:spLocks noGrp="1"/>
          </p:cNvSpPr>
          <p:nvPr>
            <p:ph type="dt" sz="half" idx="10"/>
          </p:nvPr>
        </p:nvSpPr>
        <p:spPr/>
        <p:txBody>
          <a:bodyPr/>
          <a:lstStyle/>
          <a:p>
            <a:fld id="{F5FD89FA-54E1-48F4-881C-86B7C759E9DF}" type="datetimeFigureOut">
              <a:rPr lang="en-GB" smtClean="0"/>
              <a:pPr/>
              <a:t>22/02/2023</a:t>
            </a:fld>
            <a:endParaRPr lang="en-GB" dirty="0"/>
          </a:p>
        </p:txBody>
      </p:sp>
      <p:sp>
        <p:nvSpPr>
          <p:cNvPr id="5" name="Footer Placeholder 4">
            <a:extLst>
              <a:ext uri="{FF2B5EF4-FFF2-40B4-BE49-F238E27FC236}">
                <a16:creationId xmlns:a16="http://schemas.microsoft.com/office/drawing/2014/main" id="{B7D02AF1-5667-4A8F-9913-C54E3E79E2A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2A0F899-0B7E-4834-8B06-C94038346245}"/>
              </a:ext>
            </a:extLst>
          </p:cNvPr>
          <p:cNvSpPr>
            <a:spLocks noGrp="1"/>
          </p:cNvSpPr>
          <p:nvPr>
            <p:ph type="sldNum" sz="quarter" idx="12"/>
          </p:nvPr>
        </p:nvSpPr>
        <p:spPr/>
        <p:txBody>
          <a:bodyPr/>
          <a:lstStyle/>
          <a:p>
            <a:fld id="{8B5AC4B6-6503-4986-B78A-3771F9BE51FD}" type="slidenum">
              <a:rPr lang="en-GB" smtClean="0"/>
              <a:pPr/>
              <a:t>‹#›</a:t>
            </a:fld>
            <a:endParaRPr lang="en-GB" dirty="0"/>
          </a:p>
        </p:txBody>
      </p:sp>
    </p:spTree>
    <p:extLst>
      <p:ext uri="{BB962C8B-B14F-4D97-AF65-F5344CB8AC3E}">
        <p14:creationId xmlns:p14="http://schemas.microsoft.com/office/powerpoint/2010/main" val="3781960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F5CB4-6F73-4021-9E26-72B4BA1F72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36ACC4-08FC-4F21-9606-FA218DCBE9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AFDD35-6814-4A59-8BC5-2D5BE3292BF5}"/>
              </a:ext>
            </a:extLst>
          </p:cNvPr>
          <p:cNvSpPr>
            <a:spLocks noGrp="1"/>
          </p:cNvSpPr>
          <p:nvPr>
            <p:ph type="dt" sz="half" idx="10"/>
          </p:nvPr>
        </p:nvSpPr>
        <p:spPr/>
        <p:txBody>
          <a:bodyPr/>
          <a:lstStyle/>
          <a:p>
            <a:fld id="{F5FD89FA-54E1-48F4-881C-86B7C759E9DF}" type="datetimeFigureOut">
              <a:rPr lang="en-GB" smtClean="0"/>
              <a:pPr/>
              <a:t>22/02/2023</a:t>
            </a:fld>
            <a:endParaRPr lang="en-GB" dirty="0"/>
          </a:p>
        </p:txBody>
      </p:sp>
      <p:sp>
        <p:nvSpPr>
          <p:cNvPr id="5" name="Footer Placeholder 4">
            <a:extLst>
              <a:ext uri="{FF2B5EF4-FFF2-40B4-BE49-F238E27FC236}">
                <a16:creationId xmlns:a16="http://schemas.microsoft.com/office/drawing/2014/main" id="{5E3087B8-F381-46F3-B74A-417516C7C1D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F283BEF-42DF-4A97-AF59-CB41FA307B29}"/>
              </a:ext>
            </a:extLst>
          </p:cNvPr>
          <p:cNvSpPr>
            <a:spLocks noGrp="1"/>
          </p:cNvSpPr>
          <p:nvPr>
            <p:ph type="sldNum" sz="quarter" idx="12"/>
          </p:nvPr>
        </p:nvSpPr>
        <p:spPr/>
        <p:txBody>
          <a:bodyPr/>
          <a:lstStyle/>
          <a:p>
            <a:fld id="{8B5AC4B6-6503-4986-B78A-3771F9BE51FD}" type="slidenum">
              <a:rPr lang="en-GB" smtClean="0"/>
              <a:pPr/>
              <a:t>‹#›</a:t>
            </a:fld>
            <a:endParaRPr lang="en-GB" dirty="0"/>
          </a:p>
        </p:txBody>
      </p:sp>
    </p:spTree>
    <p:extLst>
      <p:ext uri="{BB962C8B-B14F-4D97-AF65-F5344CB8AC3E}">
        <p14:creationId xmlns:p14="http://schemas.microsoft.com/office/powerpoint/2010/main" val="2681585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82BE6-64EC-4DB2-91DF-CD35E3F12BD2}"/>
              </a:ext>
            </a:extLst>
          </p:cNvPr>
          <p:cNvSpPr>
            <a:spLocks noGrp="1"/>
          </p:cNvSpPr>
          <p:nvPr>
            <p:ph type="title"/>
          </p:nvPr>
        </p:nvSpPr>
        <p:spPr>
          <a:xfrm>
            <a:off x="623888" y="1282305"/>
            <a:ext cx="7886700" cy="2139553"/>
          </a:xfrm>
        </p:spPr>
        <p:txBody>
          <a:bodyPr anchor="b"/>
          <a:lstStyle>
            <a:lvl1pPr>
              <a:defRPr sz="3375"/>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162778E-2BEE-4798-A019-438DDAB41276}"/>
              </a:ext>
            </a:extLst>
          </p:cNvPr>
          <p:cNvSpPr>
            <a:spLocks noGrp="1"/>
          </p:cNvSpPr>
          <p:nvPr>
            <p:ph type="body" idx="1"/>
          </p:nvPr>
        </p:nvSpPr>
        <p:spPr>
          <a:xfrm>
            <a:off x="623888" y="3442099"/>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C54EEA-4F36-4681-A2A5-D5F19811759A}"/>
              </a:ext>
            </a:extLst>
          </p:cNvPr>
          <p:cNvSpPr>
            <a:spLocks noGrp="1"/>
          </p:cNvSpPr>
          <p:nvPr>
            <p:ph type="dt" sz="half" idx="10"/>
          </p:nvPr>
        </p:nvSpPr>
        <p:spPr/>
        <p:txBody>
          <a:bodyPr/>
          <a:lstStyle/>
          <a:p>
            <a:fld id="{F5FD89FA-54E1-48F4-881C-86B7C759E9DF}" type="datetimeFigureOut">
              <a:rPr lang="en-GB" smtClean="0"/>
              <a:pPr/>
              <a:t>22/02/2023</a:t>
            </a:fld>
            <a:endParaRPr lang="en-GB" dirty="0"/>
          </a:p>
        </p:txBody>
      </p:sp>
      <p:sp>
        <p:nvSpPr>
          <p:cNvPr id="5" name="Footer Placeholder 4">
            <a:extLst>
              <a:ext uri="{FF2B5EF4-FFF2-40B4-BE49-F238E27FC236}">
                <a16:creationId xmlns:a16="http://schemas.microsoft.com/office/drawing/2014/main" id="{C32361BC-808A-4FD9-A044-25ED6F85C43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8A7DFFB-4057-4ACF-BDE5-BE87408A2D14}"/>
              </a:ext>
            </a:extLst>
          </p:cNvPr>
          <p:cNvSpPr>
            <a:spLocks noGrp="1"/>
          </p:cNvSpPr>
          <p:nvPr>
            <p:ph type="sldNum" sz="quarter" idx="12"/>
          </p:nvPr>
        </p:nvSpPr>
        <p:spPr/>
        <p:txBody>
          <a:bodyPr/>
          <a:lstStyle/>
          <a:p>
            <a:fld id="{8B5AC4B6-6503-4986-B78A-3771F9BE51FD}" type="slidenum">
              <a:rPr lang="en-GB" smtClean="0"/>
              <a:pPr/>
              <a:t>‹#›</a:t>
            </a:fld>
            <a:endParaRPr lang="en-GB" dirty="0"/>
          </a:p>
        </p:txBody>
      </p:sp>
    </p:spTree>
    <p:extLst>
      <p:ext uri="{BB962C8B-B14F-4D97-AF65-F5344CB8AC3E}">
        <p14:creationId xmlns:p14="http://schemas.microsoft.com/office/powerpoint/2010/main" val="2594860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63E5-1D2B-433C-9537-FB6F65B3D3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F2B699-61DB-4254-AD89-E6E7ED676CFB}"/>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D079446-9253-4F6A-8B77-9977BB0042D1}"/>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5F8BFDE-D0D8-44F3-87FA-EACDD2C1EBB6}"/>
              </a:ext>
            </a:extLst>
          </p:cNvPr>
          <p:cNvSpPr>
            <a:spLocks noGrp="1"/>
          </p:cNvSpPr>
          <p:nvPr>
            <p:ph type="dt" sz="half" idx="10"/>
          </p:nvPr>
        </p:nvSpPr>
        <p:spPr/>
        <p:txBody>
          <a:bodyPr/>
          <a:lstStyle/>
          <a:p>
            <a:fld id="{F5FD89FA-54E1-48F4-881C-86B7C759E9DF}" type="datetimeFigureOut">
              <a:rPr lang="en-GB" smtClean="0"/>
              <a:pPr/>
              <a:t>22/02/2023</a:t>
            </a:fld>
            <a:endParaRPr lang="en-GB" dirty="0"/>
          </a:p>
        </p:txBody>
      </p:sp>
      <p:sp>
        <p:nvSpPr>
          <p:cNvPr id="6" name="Footer Placeholder 5">
            <a:extLst>
              <a:ext uri="{FF2B5EF4-FFF2-40B4-BE49-F238E27FC236}">
                <a16:creationId xmlns:a16="http://schemas.microsoft.com/office/drawing/2014/main" id="{50FC630E-A505-459D-BBBF-96AC877052E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BA262AA-1EB5-4FAA-B56F-68076511960B}"/>
              </a:ext>
            </a:extLst>
          </p:cNvPr>
          <p:cNvSpPr>
            <a:spLocks noGrp="1"/>
          </p:cNvSpPr>
          <p:nvPr>
            <p:ph type="sldNum" sz="quarter" idx="12"/>
          </p:nvPr>
        </p:nvSpPr>
        <p:spPr/>
        <p:txBody>
          <a:bodyPr/>
          <a:lstStyle/>
          <a:p>
            <a:fld id="{8B5AC4B6-6503-4986-B78A-3771F9BE51FD}" type="slidenum">
              <a:rPr lang="en-GB" smtClean="0"/>
              <a:pPr/>
              <a:t>‹#›</a:t>
            </a:fld>
            <a:endParaRPr lang="en-GB" dirty="0"/>
          </a:p>
        </p:txBody>
      </p:sp>
    </p:spTree>
    <p:extLst>
      <p:ext uri="{BB962C8B-B14F-4D97-AF65-F5344CB8AC3E}">
        <p14:creationId xmlns:p14="http://schemas.microsoft.com/office/powerpoint/2010/main" val="2817931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1776-7229-449C-B904-4B31B2193D2D}"/>
              </a:ext>
            </a:extLst>
          </p:cNvPr>
          <p:cNvSpPr>
            <a:spLocks noGrp="1"/>
          </p:cNvSpPr>
          <p:nvPr>
            <p:ph type="title"/>
          </p:nvPr>
        </p:nvSpPr>
        <p:spPr>
          <a:xfrm>
            <a:off x="629841" y="273845"/>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D9B11A-2B61-4D72-8F9F-937060528E8D}"/>
              </a:ext>
            </a:extLst>
          </p:cNvPr>
          <p:cNvSpPr>
            <a:spLocks noGrp="1"/>
          </p:cNvSpPr>
          <p:nvPr>
            <p:ph type="body" idx="1"/>
          </p:nvPr>
        </p:nvSpPr>
        <p:spPr>
          <a:xfrm>
            <a:off x="629842" y="1260872"/>
            <a:ext cx="3868340"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CCB38D09-BD7A-436D-97F3-5A1EE4ED795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2E03FCC-2624-4EC0-8792-2B59FEE001B1}"/>
              </a:ext>
            </a:extLst>
          </p:cNvPr>
          <p:cNvSpPr>
            <a:spLocks noGrp="1"/>
          </p:cNvSpPr>
          <p:nvPr>
            <p:ph type="body" sz="quarter" idx="3"/>
          </p:nvPr>
        </p:nvSpPr>
        <p:spPr>
          <a:xfrm>
            <a:off x="4629151" y="1260872"/>
            <a:ext cx="3887391"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81D174C4-4CE7-4B68-A81E-8D6C8DE90BDA}"/>
              </a:ext>
            </a:extLst>
          </p:cNvPr>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0F4590-ACD1-4139-B147-8495FD1254F7}"/>
              </a:ext>
            </a:extLst>
          </p:cNvPr>
          <p:cNvSpPr>
            <a:spLocks noGrp="1"/>
          </p:cNvSpPr>
          <p:nvPr>
            <p:ph type="dt" sz="half" idx="10"/>
          </p:nvPr>
        </p:nvSpPr>
        <p:spPr/>
        <p:txBody>
          <a:bodyPr/>
          <a:lstStyle/>
          <a:p>
            <a:fld id="{F5FD89FA-54E1-48F4-881C-86B7C759E9DF}" type="datetimeFigureOut">
              <a:rPr lang="en-GB" smtClean="0"/>
              <a:pPr/>
              <a:t>22/02/2023</a:t>
            </a:fld>
            <a:endParaRPr lang="en-GB" dirty="0"/>
          </a:p>
        </p:txBody>
      </p:sp>
      <p:sp>
        <p:nvSpPr>
          <p:cNvPr id="8" name="Footer Placeholder 7">
            <a:extLst>
              <a:ext uri="{FF2B5EF4-FFF2-40B4-BE49-F238E27FC236}">
                <a16:creationId xmlns:a16="http://schemas.microsoft.com/office/drawing/2014/main" id="{09CA452D-DF8D-469D-9193-E76714C8F88E}"/>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025FB68-B77B-4611-9E45-FAD5035D51FA}"/>
              </a:ext>
            </a:extLst>
          </p:cNvPr>
          <p:cNvSpPr>
            <a:spLocks noGrp="1"/>
          </p:cNvSpPr>
          <p:nvPr>
            <p:ph type="sldNum" sz="quarter" idx="12"/>
          </p:nvPr>
        </p:nvSpPr>
        <p:spPr/>
        <p:txBody>
          <a:bodyPr/>
          <a:lstStyle/>
          <a:p>
            <a:fld id="{8B5AC4B6-6503-4986-B78A-3771F9BE51FD}" type="slidenum">
              <a:rPr lang="en-GB" smtClean="0"/>
              <a:pPr/>
              <a:t>‹#›</a:t>
            </a:fld>
            <a:endParaRPr lang="en-GB" dirty="0"/>
          </a:p>
        </p:txBody>
      </p:sp>
    </p:spTree>
    <p:extLst>
      <p:ext uri="{BB962C8B-B14F-4D97-AF65-F5344CB8AC3E}">
        <p14:creationId xmlns:p14="http://schemas.microsoft.com/office/powerpoint/2010/main" val="3578601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BFA43-3B9F-4C37-922B-D63FDC7B90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8C06D6A-9BDB-404E-9DAC-8827F9B2950B}"/>
              </a:ext>
            </a:extLst>
          </p:cNvPr>
          <p:cNvSpPr>
            <a:spLocks noGrp="1"/>
          </p:cNvSpPr>
          <p:nvPr>
            <p:ph type="dt" sz="half" idx="10"/>
          </p:nvPr>
        </p:nvSpPr>
        <p:spPr/>
        <p:txBody>
          <a:bodyPr/>
          <a:lstStyle/>
          <a:p>
            <a:fld id="{F5FD89FA-54E1-48F4-881C-86B7C759E9DF}" type="datetimeFigureOut">
              <a:rPr lang="en-GB" smtClean="0"/>
              <a:pPr/>
              <a:t>22/02/2023</a:t>
            </a:fld>
            <a:endParaRPr lang="en-GB" dirty="0"/>
          </a:p>
        </p:txBody>
      </p:sp>
      <p:sp>
        <p:nvSpPr>
          <p:cNvPr id="4" name="Footer Placeholder 3">
            <a:extLst>
              <a:ext uri="{FF2B5EF4-FFF2-40B4-BE49-F238E27FC236}">
                <a16:creationId xmlns:a16="http://schemas.microsoft.com/office/drawing/2014/main" id="{8AF2A49D-B02E-49A0-A6D8-C6775A52ECB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831335A-0F25-4294-81A0-168FECC85D93}"/>
              </a:ext>
            </a:extLst>
          </p:cNvPr>
          <p:cNvSpPr>
            <a:spLocks noGrp="1"/>
          </p:cNvSpPr>
          <p:nvPr>
            <p:ph type="sldNum" sz="quarter" idx="12"/>
          </p:nvPr>
        </p:nvSpPr>
        <p:spPr/>
        <p:txBody>
          <a:bodyPr/>
          <a:lstStyle/>
          <a:p>
            <a:fld id="{8B5AC4B6-6503-4986-B78A-3771F9BE51FD}" type="slidenum">
              <a:rPr lang="en-GB" smtClean="0"/>
              <a:pPr/>
              <a:t>‹#›</a:t>
            </a:fld>
            <a:endParaRPr lang="en-GB" dirty="0"/>
          </a:p>
        </p:txBody>
      </p:sp>
    </p:spTree>
    <p:extLst>
      <p:ext uri="{BB962C8B-B14F-4D97-AF65-F5344CB8AC3E}">
        <p14:creationId xmlns:p14="http://schemas.microsoft.com/office/powerpoint/2010/main" val="1824455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07E932-E53E-4353-A4B5-8453A8F5BA53}"/>
              </a:ext>
            </a:extLst>
          </p:cNvPr>
          <p:cNvSpPr>
            <a:spLocks noGrp="1"/>
          </p:cNvSpPr>
          <p:nvPr>
            <p:ph type="dt" sz="half" idx="10"/>
          </p:nvPr>
        </p:nvSpPr>
        <p:spPr/>
        <p:txBody>
          <a:bodyPr/>
          <a:lstStyle/>
          <a:p>
            <a:fld id="{F5FD89FA-54E1-48F4-881C-86B7C759E9DF}" type="datetimeFigureOut">
              <a:rPr lang="en-GB" smtClean="0"/>
              <a:pPr/>
              <a:t>22/02/2023</a:t>
            </a:fld>
            <a:endParaRPr lang="en-GB" dirty="0"/>
          </a:p>
        </p:txBody>
      </p:sp>
      <p:sp>
        <p:nvSpPr>
          <p:cNvPr id="3" name="Footer Placeholder 2">
            <a:extLst>
              <a:ext uri="{FF2B5EF4-FFF2-40B4-BE49-F238E27FC236}">
                <a16:creationId xmlns:a16="http://schemas.microsoft.com/office/drawing/2014/main" id="{DC5C50F4-B152-49DC-B13B-6801657E945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020BEE5-ECD4-4289-AA81-6E8AC04701BD}"/>
              </a:ext>
            </a:extLst>
          </p:cNvPr>
          <p:cNvSpPr>
            <a:spLocks noGrp="1"/>
          </p:cNvSpPr>
          <p:nvPr>
            <p:ph type="sldNum" sz="quarter" idx="12"/>
          </p:nvPr>
        </p:nvSpPr>
        <p:spPr/>
        <p:txBody>
          <a:bodyPr/>
          <a:lstStyle/>
          <a:p>
            <a:fld id="{8B5AC4B6-6503-4986-B78A-3771F9BE51FD}" type="slidenum">
              <a:rPr lang="en-GB" smtClean="0"/>
              <a:pPr/>
              <a:t>‹#›</a:t>
            </a:fld>
            <a:endParaRPr lang="en-GB" dirty="0"/>
          </a:p>
        </p:txBody>
      </p:sp>
    </p:spTree>
    <p:extLst>
      <p:ext uri="{BB962C8B-B14F-4D97-AF65-F5344CB8AC3E}">
        <p14:creationId xmlns:p14="http://schemas.microsoft.com/office/powerpoint/2010/main" val="2764537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B0AC-D7C2-46D7-872F-7C52025FF50E}"/>
              </a:ext>
            </a:extLst>
          </p:cNvPr>
          <p:cNvSpPr>
            <a:spLocks noGrp="1"/>
          </p:cNvSpPr>
          <p:nvPr>
            <p:ph type="title"/>
          </p:nvPr>
        </p:nvSpPr>
        <p:spPr>
          <a:xfrm>
            <a:off x="629841" y="342900"/>
            <a:ext cx="2949178" cy="1200150"/>
          </a:xfrm>
        </p:spPr>
        <p:txBody>
          <a:bodyPr anchor="b"/>
          <a:lstStyle>
            <a:lvl1pPr>
              <a:defRPr sz="1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6704641-E6EE-44F8-B151-AB57071E797F}"/>
              </a:ext>
            </a:extLst>
          </p:cNvPr>
          <p:cNvSpPr>
            <a:spLocks noGrp="1"/>
          </p:cNvSpPr>
          <p:nvPr>
            <p:ph idx="1"/>
          </p:nvPr>
        </p:nvSpPr>
        <p:spPr>
          <a:xfrm>
            <a:off x="3887391" y="740570"/>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140FB98-1182-4C99-BB7C-748655B77826}"/>
              </a:ext>
            </a:extLst>
          </p:cNvPr>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D376A667-04E0-4176-93ED-7BE1CA049AAF}"/>
              </a:ext>
            </a:extLst>
          </p:cNvPr>
          <p:cNvSpPr>
            <a:spLocks noGrp="1"/>
          </p:cNvSpPr>
          <p:nvPr>
            <p:ph type="dt" sz="half" idx="10"/>
          </p:nvPr>
        </p:nvSpPr>
        <p:spPr/>
        <p:txBody>
          <a:bodyPr/>
          <a:lstStyle/>
          <a:p>
            <a:fld id="{F5FD89FA-54E1-48F4-881C-86B7C759E9DF}" type="datetimeFigureOut">
              <a:rPr lang="en-GB" smtClean="0"/>
              <a:pPr/>
              <a:t>22/02/2023</a:t>
            </a:fld>
            <a:endParaRPr lang="en-GB" dirty="0"/>
          </a:p>
        </p:txBody>
      </p:sp>
      <p:sp>
        <p:nvSpPr>
          <p:cNvPr id="6" name="Footer Placeholder 5">
            <a:extLst>
              <a:ext uri="{FF2B5EF4-FFF2-40B4-BE49-F238E27FC236}">
                <a16:creationId xmlns:a16="http://schemas.microsoft.com/office/drawing/2014/main" id="{F161D9DB-462F-4828-A62D-DF7B1DDA88A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F25F618-B177-4AD4-8C62-8E7C09BBC13F}"/>
              </a:ext>
            </a:extLst>
          </p:cNvPr>
          <p:cNvSpPr>
            <a:spLocks noGrp="1"/>
          </p:cNvSpPr>
          <p:nvPr>
            <p:ph type="sldNum" sz="quarter" idx="12"/>
          </p:nvPr>
        </p:nvSpPr>
        <p:spPr/>
        <p:txBody>
          <a:bodyPr/>
          <a:lstStyle/>
          <a:p>
            <a:fld id="{8B5AC4B6-6503-4986-B78A-3771F9BE51FD}" type="slidenum">
              <a:rPr lang="en-GB" smtClean="0"/>
              <a:pPr/>
              <a:t>‹#›</a:t>
            </a:fld>
            <a:endParaRPr lang="en-GB" dirty="0"/>
          </a:p>
        </p:txBody>
      </p:sp>
    </p:spTree>
    <p:extLst>
      <p:ext uri="{BB962C8B-B14F-4D97-AF65-F5344CB8AC3E}">
        <p14:creationId xmlns:p14="http://schemas.microsoft.com/office/powerpoint/2010/main" val="2797779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4B38D-1115-4767-88D9-5DEF67DCB361}"/>
              </a:ext>
            </a:extLst>
          </p:cNvPr>
          <p:cNvSpPr>
            <a:spLocks noGrp="1"/>
          </p:cNvSpPr>
          <p:nvPr>
            <p:ph type="title"/>
          </p:nvPr>
        </p:nvSpPr>
        <p:spPr>
          <a:xfrm>
            <a:off x="629841" y="342900"/>
            <a:ext cx="2949178" cy="1200150"/>
          </a:xfrm>
        </p:spPr>
        <p:txBody>
          <a:bodyPr anchor="b"/>
          <a:lstStyle>
            <a:lvl1pPr>
              <a:defRPr sz="18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B5189DA-EDFE-4284-A656-E595909B2F98}"/>
              </a:ext>
            </a:extLst>
          </p:cNvPr>
          <p:cNvSpPr>
            <a:spLocks noGrp="1"/>
          </p:cNvSpPr>
          <p:nvPr>
            <p:ph type="pic" idx="1"/>
          </p:nvPr>
        </p:nvSpPr>
        <p:spPr>
          <a:xfrm>
            <a:off x="3887391" y="740570"/>
            <a:ext cx="4629150"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a:p>
        </p:txBody>
      </p:sp>
      <p:sp>
        <p:nvSpPr>
          <p:cNvPr id="4" name="Text Placeholder 3">
            <a:extLst>
              <a:ext uri="{FF2B5EF4-FFF2-40B4-BE49-F238E27FC236}">
                <a16:creationId xmlns:a16="http://schemas.microsoft.com/office/drawing/2014/main" id="{6E0B0F08-A7BA-4C48-8AB7-44378E12AB9B}"/>
              </a:ext>
            </a:extLst>
          </p:cNvPr>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E49E591C-03B0-42D5-A572-C5708744D871}"/>
              </a:ext>
            </a:extLst>
          </p:cNvPr>
          <p:cNvSpPr>
            <a:spLocks noGrp="1"/>
          </p:cNvSpPr>
          <p:nvPr>
            <p:ph type="dt" sz="half" idx="10"/>
          </p:nvPr>
        </p:nvSpPr>
        <p:spPr/>
        <p:txBody>
          <a:bodyPr/>
          <a:lstStyle/>
          <a:p>
            <a:fld id="{F5FD89FA-54E1-48F4-881C-86B7C759E9DF}" type="datetimeFigureOut">
              <a:rPr lang="en-GB" smtClean="0"/>
              <a:pPr/>
              <a:t>22/02/2023</a:t>
            </a:fld>
            <a:endParaRPr lang="en-GB" dirty="0"/>
          </a:p>
        </p:txBody>
      </p:sp>
      <p:sp>
        <p:nvSpPr>
          <p:cNvPr id="6" name="Footer Placeholder 5">
            <a:extLst>
              <a:ext uri="{FF2B5EF4-FFF2-40B4-BE49-F238E27FC236}">
                <a16:creationId xmlns:a16="http://schemas.microsoft.com/office/drawing/2014/main" id="{E32D79FB-E4A6-40B3-8F34-FADF4DD897C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394E538-BAA1-4C78-AAA4-B747AE71086D}"/>
              </a:ext>
            </a:extLst>
          </p:cNvPr>
          <p:cNvSpPr>
            <a:spLocks noGrp="1"/>
          </p:cNvSpPr>
          <p:nvPr>
            <p:ph type="sldNum" sz="quarter" idx="12"/>
          </p:nvPr>
        </p:nvSpPr>
        <p:spPr/>
        <p:txBody>
          <a:bodyPr/>
          <a:lstStyle/>
          <a:p>
            <a:fld id="{8B5AC4B6-6503-4986-B78A-3771F9BE51FD}" type="slidenum">
              <a:rPr lang="en-GB" smtClean="0"/>
              <a:pPr/>
              <a:t>‹#›</a:t>
            </a:fld>
            <a:endParaRPr lang="en-GB" dirty="0"/>
          </a:p>
        </p:txBody>
      </p:sp>
    </p:spTree>
    <p:extLst>
      <p:ext uri="{BB962C8B-B14F-4D97-AF65-F5344CB8AC3E}">
        <p14:creationId xmlns:p14="http://schemas.microsoft.com/office/powerpoint/2010/main" val="2983146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CDE52-8143-461F-99C7-D05E3414AEA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DA7DF1-72A5-4AA8-919A-F019101C6C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9A09F5-66D3-4FD6-B365-8BD97D144FC1}"/>
              </a:ext>
            </a:extLst>
          </p:cNvPr>
          <p:cNvSpPr>
            <a:spLocks noGrp="1"/>
          </p:cNvSpPr>
          <p:nvPr>
            <p:ph type="dt" sz="half" idx="10"/>
          </p:nvPr>
        </p:nvSpPr>
        <p:spPr/>
        <p:txBody>
          <a:bodyPr/>
          <a:lstStyle/>
          <a:p>
            <a:fld id="{F5FD89FA-54E1-48F4-881C-86B7C759E9DF}" type="datetimeFigureOut">
              <a:rPr lang="en-GB" smtClean="0"/>
              <a:pPr/>
              <a:t>22/02/2023</a:t>
            </a:fld>
            <a:endParaRPr lang="en-GB" dirty="0"/>
          </a:p>
        </p:txBody>
      </p:sp>
      <p:sp>
        <p:nvSpPr>
          <p:cNvPr id="5" name="Footer Placeholder 4">
            <a:extLst>
              <a:ext uri="{FF2B5EF4-FFF2-40B4-BE49-F238E27FC236}">
                <a16:creationId xmlns:a16="http://schemas.microsoft.com/office/drawing/2014/main" id="{7D71EBDB-D969-4157-BCFD-E1B599CFA37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11DC828-6375-4A1B-A655-E9EB9113ACE0}"/>
              </a:ext>
            </a:extLst>
          </p:cNvPr>
          <p:cNvSpPr>
            <a:spLocks noGrp="1"/>
          </p:cNvSpPr>
          <p:nvPr>
            <p:ph type="sldNum" sz="quarter" idx="12"/>
          </p:nvPr>
        </p:nvSpPr>
        <p:spPr/>
        <p:txBody>
          <a:bodyPr/>
          <a:lstStyle/>
          <a:p>
            <a:fld id="{8B5AC4B6-6503-4986-B78A-3771F9BE51FD}" type="slidenum">
              <a:rPr lang="en-GB" smtClean="0"/>
              <a:pPr/>
              <a:t>‹#›</a:t>
            </a:fld>
            <a:endParaRPr lang="en-GB" dirty="0"/>
          </a:p>
        </p:txBody>
      </p:sp>
    </p:spTree>
    <p:extLst>
      <p:ext uri="{BB962C8B-B14F-4D97-AF65-F5344CB8AC3E}">
        <p14:creationId xmlns:p14="http://schemas.microsoft.com/office/powerpoint/2010/main" val="3301561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6F387C-A1BA-48D8-A6D0-602C3706F8BC}"/>
              </a:ext>
            </a:extLst>
          </p:cNvPr>
          <p:cNvSpPr>
            <a:spLocks noGrp="1"/>
          </p:cNvSpPr>
          <p:nvPr>
            <p:ph type="title" orient="vert"/>
          </p:nvPr>
        </p:nvSpPr>
        <p:spPr>
          <a:xfrm>
            <a:off x="6543676"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1F24C8-F0EE-4FA0-BCD1-146E7341A13A}"/>
              </a:ext>
            </a:extLst>
          </p:cNvPr>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822CD2-7D3A-4D78-A62A-7C487FC85523}"/>
              </a:ext>
            </a:extLst>
          </p:cNvPr>
          <p:cNvSpPr>
            <a:spLocks noGrp="1"/>
          </p:cNvSpPr>
          <p:nvPr>
            <p:ph type="dt" sz="half" idx="10"/>
          </p:nvPr>
        </p:nvSpPr>
        <p:spPr/>
        <p:txBody>
          <a:bodyPr/>
          <a:lstStyle/>
          <a:p>
            <a:fld id="{F5FD89FA-54E1-48F4-881C-86B7C759E9DF}" type="datetimeFigureOut">
              <a:rPr lang="en-GB" smtClean="0"/>
              <a:pPr/>
              <a:t>22/02/2023</a:t>
            </a:fld>
            <a:endParaRPr lang="en-GB" dirty="0"/>
          </a:p>
        </p:txBody>
      </p:sp>
      <p:sp>
        <p:nvSpPr>
          <p:cNvPr id="5" name="Footer Placeholder 4">
            <a:extLst>
              <a:ext uri="{FF2B5EF4-FFF2-40B4-BE49-F238E27FC236}">
                <a16:creationId xmlns:a16="http://schemas.microsoft.com/office/drawing/2014/main" id="{A895E736-529E-481B-853A-A5CE0B2148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69B79F2-292B-4E90-A085-BC2075FB62A8}"/>
              </a:ext>
            </a:extLst>
          </p:cNvPr>
          <p:cNvSpPr>
            <a:spLocks noGrp="1"/>
          </p:cNvSpPr>
          <p:nvPr>
            <p:ph type="sldNum" sz="quarter" idx="12"/>
          </p:nvPr>
        </p:nvSpPr>
        <p:spPr/>
        <p:txBody>
          <a:bodyPr/>
          <a:lstStyle/>
          <a:p>
            <a:fld id="{8B5AC4B6-6503-4986-B78A-3771F9BE51FD}" type="slidenum">
              <a:rPr lang="en-GB" smtClean="0"/>
              <a:pPr/>
              <a:t>‹#›</a:t>
            </a:fld>
            <a:endParaRPr lang="en-GB" dirty="0"/>
          </a:p>
        </p:txBody>
      </p:sp>
    </p:spTree>
    <p:extLst>
      <p:ext uri="{BB962C8B-B14F-4D97-AF65-F5344CB8AC3E}">
        <p14:creationId xmlns:p14="http://schemas.microsoft.com/office/powerpoint/2010/main" val="3435469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14837"/>
            <a:ext cx="9144000" cy="4629150"/>
          </a:xfrm>
          <a:prstGeom prst="rect">
            <a:avLst/>
          </a:prstGeom>
        </p:spPr>
      </p:pic>
      <p:sp>
        <p:nvSpPr>
          <p:cNvPr id="7" name="Flowchart: Data 4">
            <a:extLst>
              <a:ext uri="{FF2B5EF4-FFF2-40B4-BE49-F238E27FC236}">
                <a16:creationId xmlns:a16="http://schemas.microsoft.com/office/drawing/2014/main" id="{8252715A-DBF0-41FE-A0AA-63AC8C7390D1}"/>
              </a:ext>
            </a:extLst>
          </p:cNvPr>
          <p:cNvSpPr/>
          <p:nvPr userDrawn="1"/>
        </p:nvSpPr>
        <p:spPr>
          <a:xfrm>
            <a:off x="820057" y="-14837"/>
            <a:ext cx="3206936" cy="405693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20652 h 20652"/>
              <a:gd name="connsiteX1" fmla="*/ 127 w 10000"/>
              <a:gd name="connsiteY1" fmla="*/ 0 h 20652"/>
              <a:gd name="connsiteX2" fmla="*/ 10000 w 10000"/>
              <a:gd name="connsiteY2" fmla="*/ 10652 h 20652"/>
              <a:gd name="connsiteX3" fmla="*/ 8000 w 10000"/>
              <a:gd name="connsiteY3" fmla="*/ 20652 h 20652"/>
              <a:gd name="connsiteX4" fmla="*/ 0 w 10000"/>
              <a:gd name="connsiteY4" fmla="*/ 20652 h 20652"/>
              <a:gd name="connsiteX0" fmla="*/ 0 w 8101"/>
              <a:gd name="connsiteY0" fmla="*/ 20652 h 20652"/>
              <a:gd name="connsiteX1" fmla="*/ 127 w 8101"/>
              <a:gd name="connsiteY1" fmla="*/ 0 h 20652"/>
              <a:gd name="connsiteX2" fmla="*/ 8101 w 8101"/>
              <a:gd name="connsiteY2" fmla="*/ 217 h 20652"/>
              <a:gd name="connsiteX3" fmla="*/ 8000 w 8101"/>
              <a:gd name="connsiteY3" fmla="*/ 20652 h 20652"/>
              <a:gd name="connsiteX4" fmla="*/ 0 w 8101"/>
              <a:gd name="connsiteY4" fmla="*/ 20652 h 20652"/>
              <a:gd name="connsiteX0" fmla="*/ 0 w 10000"/>
              <a:gd name="connsiteY0" fmla="*/ 10000 h 10000"/>
              <a:gd name="connsiteX1" fmla="*/ 157 w 10000"/>
              <a:gd name="connsiteY1" fmla="*/ 0 h 10000"/>
              <a:gd name="connsiteX2" fmla="*/ 10000 w 10000"/>
              <a:gd name="connsiteY2" fmla="*/ 105 h 10000"/>
              <a:gd name="connsiteX3" fmla="*/ 9844 w 10000"/>
              <a:gd name="connsiteY3" fmla="*/ 6884 h 10000"/>
              <a:gd name="connsiteX4" fmla="*/ 0 w 10000"/>
              <a:gd name="connsiteY4" fmla="*/ 10000 h 10000"/>
              <a:gd name="connsiteX0" fmla="*/ 0 w 10000"/>
              <a:gd name="connsiteY0" fmla="*/ 9895 h 9895"/>
              <a:gd name="connsiteX1" fmla="*/ 157 w 10000"/>
              <a:gd name="connsiteY1" fmla="*/ 0 h 9895"/>
              <a:gd name="connsiteX2" fmla="*/ 10000 w 10000"/>
              <a:gd name="connsiteY2" fmla="*/ 0 h 9895"/>
              <a:gd name="connsiteX3" fmla="*/ 9844 w 10000"/>
              <a:gd name="connsiteY3" fmla="*/ 6779 h 9895"/>
              <a:gd name="connsiteX4" fmla="*/ 0 w 10000"/>
              <a:gd name="connsiteY4" fmla="*/ 9895 h 9895"/>
              <a:gd name="connsiteX0" fmla="*/ 0 w 10000"/>
              <a:gd name="connsiteY0" fmla="*/ 10000 h 10000"/>
              <a:gd name="connsiteX1" fmla="*/ 63 w 10000"/>
              <a:gd name="connsiteY1" fmla="*/ 0 h 10000"/>
              <a:gd name="connsiteX2" fmla="*/ 10000 w 10000"/>
              <a:gd name="connsiteY2" fmla="*/ 0 h 10000"/>
              <a:gd name="connsiteX3" fmla="*/ 9844 w 10000"/>
              <a:gd name="connsiteY3" fmla="*/ 6851 h 10000"/>
              <a:gd name="connsiteX4" fmla="*/ 0 w 10000"/>
              <a:gd name="connsiteY4" fmla="*/ 10000 h 10000"/>
              <a:gd name="connsiteX0" fmla="*/ 72 w 10072"/>
              <a:gd name="connsiteY0" fmla="*/ 10000 h 10000"/>
              <a:gd name="connsiteX1" fmla="*/ 10 w 10072"/>
              <a:gd name="connsiteY1" fmla="*/ 0 h 10000"/>
              <a:gd name="connsiteX2" fmla="*/ 10072 w 10072"/>
              <a:gd name="connsiteY2" fmla="*/ 0 h 10000"/>
              <a:gd name="connsiteX3" fmla="*/ 9916 w 10072"/>
              <a:gd name="connsiteY3" fmla="*/ 6851 h 10000"/>
              <a:gd name="connsiteX4" fmla="*/ 72 w 10072"/>
              <a:gd name="connsiteY4" fmla="*/ 10000 h 10000"/>
              <a:gd name="connsiteX0" fmla="*/ 0 w 10000"/>
              <a:gd name="connsiteY0" fmla="*/ 10000 h 10000"/>
              <a:gd name="connsiteX1" fmla="*/ 32 w 10000"/>
              <a:gd name="connsiteY1" fmla="*/ 0 h 10000"/>
              <a:gd name="connsiteX2" fmla="*/ 10000 w 10000"/>
              <a:gd name="connsiteY2" fmla="*/ 0 h 10000"/>
              <a:gd name="connsiteX3" fmla="*/ 9844 w 10000"/>
              <a:gd name="connsiteY3" fmla="*/ 6851 h 10000"/>
              <a:gd name="connsiteX4" fmla="*/ 0 w 10000"/>
              <a:gd name="connsiteY4" fmla="*/ 10000 h 10000"/>
              <a:gd name="connsiteX0" fmla="*/ 0 w 9875"/>
              <a:gd name="connsiteY0" fmla="*/ 10000 h 10000"/>
              <a:gd name="connsiteX1" fmla="*/ 32 w 9875"/>
              <a:gd name="connsiteY1" fmla="*/ 0 h 10000"/>
              <a:gd name="connsiteX2" fmla="*/ 9875 w 9875"/>
              <a:gd name="connsiteY2" fmla="*/ 0 h 10000"/>
              <a:gd name="connsiteX3" fmla="*/ 9844 w 9875"/>
              <a:gd name="connsiteY3" fmla="*/ 6851 h 10000"/>
              <a:gd name="connsiteX4" fmla="*/ 0 w 9875"/>
              <a:gd name="connsiteY4" fmla="*/ 10000 h 10000"/>
              <a:gd name="connsiteX0" fmla="*/ 0 w 10032"/>
              <a:gd name="connsiteY0" fmla="*/ 10000 h 10000"/>
              <a:gd name="connsiteX1" fmla="*/ 32 w 10032"/>
              <a:gd name="connsiteY1" fmla="*/ 0 h 10000"/>
              <a:gd name="connsiteX2" fmla="*/ 10032 w 10032"/>
              <a:gd name="connsiteY2" fmla="*/ 0 h 10000"/>
              <a:gd name="connsiteX3" fmla="*/ 9969 w 10032"/>
              <a:gd name="connsiteY3" fmla="*/ 6851 h 10000"/>
              <a:gd name="connsiteX4" fmla="*/ 0 w 10032"/>
              <a:gd name="connsiteY4" fmla="*/ 10000 h 10000"/>
              <a:gd name="connsiteX0" fmla="*/ 0 w 10032"/>
              <a:gd name="connsiteY0" fmla="*/ 10000 h 10000"/>
              <a:gd name="connsiteX1" fmla="*/ 32 w 10032"/>
              <a:gd name="connsiteY1" fmla="*/ 0 h 10000"/>
              <a:gd name="connsiteX2" fmla="*/ 10032 w 10032"/>
              <a:gd name="connsiteY2" fmla="*/ 0 h 10000"/>
              <a:gd name="connsiteX3" fmla="*/ 9906 w 10032"/>
              <a:gd name="connsiteY3" fmla="*/ 7574 h 10000"/>
              <a:gd name="connsiteX4" fmla="*/ 0 w 10032"/>
              <a:gd name="connsiteY4" fmla="*/ 10000 h 10000"/>
              <a:gd name="connsiteX0" fmla="*/ 0 w 10000"/>
              <a:gd name="connsiteY0" fmla="*/ 10936 h 10936"/>
              <a:gd name="connsiteX1" fmla="*/ 32 w 10000"/>
              <a:gd name="connsiteY1" fmla="*/ 936 h 10936"/>
              <a:gd name="connsiteX2" fmla="*/ 10000 w 10000"/>
              <a:gd name="connsiteY2" fmla="*/ 0 h 10936"/>
              <a:gd name="connsiteX3" fmla="*/ 9906 w 10000"/>
              <a:gd name="connsiteY3" fmla="*/ 8510 h 10936"/>
              <a:gd name="connsiteX4" fmla="*/ 0 w 10000"/>
              <a:gd name="connsiteY4" fmla="*/ 10936 h 10936"/>
              <a:gd name="connsiteX0" fmla="*/ 43 w 10043"/>
              <a:gd name="connsiteY0" fmla="*/ 10957 h 10957"/>
              <a:gd name="connsiteX1" fmla="*/ 12 w 10043"/>
              <a:gd name="connsiteY1" fmla="*/ 0 h 10957"/>
              <a:gd name="connsiteX2" fmla="*/ 10043 w 10043"/>
              <a:gd name="connsiteY2" fmla="*/ 21 h 10957"/>
              <a:gd name="connsiteX3" fmla="*/ 9949 w 10043"/>
              <a:gd name="connsiteY3" fmla="*/ 8531 h 10957"/>
              <a:gd name="connsiteX4" fmla="*/ 43 w 10043"/>
              <a:gd name="connsiteY4" fmla="*/ 10957 h 10957"/>
              <a:gd name="connsiteX0" fmla="*/ 15 w 10015"/>
              <a:gd name="connsiteY0" fmla="*/ 10978 h 10978"/>
              <a:gd name="connsiteX1" fmla="*/ 16 w 10015"/>
              <a:gd name="connsiteY1" fmla="*/ 0 h 10978"/>
              <a:gd name="connsiteX2" fmla="*/ 10015 w 10015"/>
              <a:gd name="connsiteY2" fmla="*/ 42 h 10978"/>
              <a:gd name="connsiteX3" fmla="*/ 9921 w 10015"/>
              <a:gd name="connsiteY3" fmla="*/ 8552 h 10978"/>
              <a:gd name="connsiteX4" fmla="*/ 15 w 10015"/>
              <a:gd name="connsiteY4" fmla="*/ 10978 h 10978"/>
              <a:gd name="connsiteX0" fmla="*/ 0 w 10000"/>
              <a:gd name="connsiteY0" fmla="*/ 10978 h 10978"/>
              <a:gd name="connsiteX1" fmla="*/ 96 w 10000"/>
              <a:gd name="connsiteY1" fmla="*/ 0 h 10978"/>
              <a:gd name="connsiteX2" fmla="*/ 10000 w 10000"/>
              <a:gd name="connsiteY2" fmla="*/ 42 h 10978"/>
              <a:gd name="connsiteX3" fmla="*/ 9906 w 10000"/>
              <a:gd name="connsiteY3" fmla="*/ 8552 h 10978"/>
              <a:gd name="connsiteX4" fmla="*/ 0 w 10000"/>
              <a:gd name="connsiteY4" fmla="*/ 10978 h 10978"/>
              <a:gd name="connsiteX0" fmla="*/ 0 w 10000"/>
              <a:gd name="connsiteY0" fmla="*/ 10999 h 10999"/>
              <a:gd name="connsiteX1" fmla="*/ 33 w 10000"/>
              <a:gd name="connsiteY1" fmla="*/ 0 h 10999"/>
              <a:gd name="connsiteX2" fmla="*/ 10000 w 10000"/>
              <a:gd name="connsiteY2" fmla="*/ 63 h 10999"/>
              <a:gd name="connsiteX3" fmla="*/ 9906 w 10000"/>
              <a:gd name="connsiteY3" fmla="*/ 8573 h 10999"/>
              <a:gd name="connsiteX4" fmla="*/ 0 w 10000"/>
              <a:gd name="connsiteY4" fmla="*/ 10999 h 10999"/>
              <a:gd name="connsiteX0" fmla="*/ 0 w 9917"/>
              <a:gd name="connsiteY0" fmla="*/ 10999 h 10999"/>
              <a:gd name="connsiteX1" fmla="*/ 33 w 9917"/>
              <a:gd name="connsiteY1" fmla="*/ 0 h 10999"/>
              <a:gd name="connsiteX2" fmla="*/ 9905 w 9917"/>
              <a:gd name="connsiteY2" fmla="*/ 63 h 10999"/>
              <a:gd name="connsiteX3" fmla="*/ 9906 w 9917"/>
              <a:gd name="connsiteY3" fmla="*/ 8573 h 10999"/>
              <a:gd name="connsiteX4" fmla="*/ 0 w 9917"/>
              <a:gd name="connsiteY4" fmla="*/ 10999 h 10999"/>
              <a:gd name="connsiteX0" fmla="*/ 0 w 10020"/>
              <a:gd name="connsiteY0" fmla="*/ 10000 h 10000"/>
              <a:gd name="connsiteX1" fmla="*/ 33 w 10020"/>
              <a:gd name="connsiteY1" fmla="*/ 0 h 10000"/>
              <a:gd name="connsiteX2" fmla="*/ 10020 w 10020"/>
              <a:gd name="connsiteY2" fmla="*/ 57 h 10000"/>
              <a:gd name="connsiteX3" fmla="*/ 9989 w 10020"/>
              <a:gd name="connsiteY3" fmla="*/ 7794 h 10000"/>
              <a:gd name="connsiteX4" fmla="*/ 0 w 10020"/>
              <a:gd name="connsiteY4" fmla="*/ 10000 h 10000"/>
              <a:gd name="connsiteX0" fmla="*/ 0 w 10001"/>
              <a:gd name="connsiteY0" fmla="*/ 10000 h 10000"/>
              <a:gd name="connsiteX1" fmla="*/ 33 w 10001"/>
              <a:gd name="connsiteY1" fmla="*/ 0 h 10000"/>
              <a:gd name="connsiteX2" fmla="*/ 9989 w 10001"/>
              <a:gd name="connsiteY2" fmla="*/ 0 h 10000"/>
              <a:gd name="connsiteX3" fmla="*/ 9989 w 10001"/>
              <a:gd name="connsiteY3" fmla="*/ 7794 h 10000"/>
              <a:gd name="connsiteX4" fmla="*/ 0 w 10001"/>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00">
                <a:moveTo>
                  <a:pt x="0" y="10000"/>
                </a:moveTo>
                <a:cubicBezTo>
                  <a:pt x="53" y="6938"/>
                  <a:pt x="-19" y="3062"/>
                  <a:pt x="33" y="0"/>
                </a:cubicBezTo>
                <a:lnTo>
                  <a:pt x="9989" y="0"/>
                </a:lnTo>
                <a:cubicBezTo>
                  <a:pt x="9946" y="3031"/>
                  <a:pt x="10031" y="4764"/>
                  <a:pt x="9989" y="7794"/>
                </a:cubicBezTo>
                <a:lnTo>
                  <a:pt x="0" y="10000"/>
                </a:lnTo>
                <a:close/>
              </a:path>
            </a:pathLst>
          </a:custGeom>
          <a:solidFill>
            <a:srgbClr val="1D24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160"/>
          </a:p>
        </p:txBody>
      </p:sp>
      <p:pic>
        <p:nvPicPr>
          <p:cNvPr id="9" name="Picture 8" descr="logo.png">
            <a:extLst>
              <a:ext uri="{FF2B5EF4-FFF2-40B4-BE49-F238E27FC236}">
                <a16:creationId xmlns:a16="http://schemas.microsoft.com/office/drawing/2014/main" id="{6D6E6205-E8EB-4AA4-A31A-F8F7994344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083" y="220366"/>
            <a:ext cx="2165420" cy="432804"/>
          </a:xfrm>
          <a:prstGeom prst="rect">
            <a:avLst/>
          </a:prstGeom>
        </p:spPr>
      </p:pic>
      <p:sp>
        <p:nvSpPr>
          <p:cNvPr id="3" name="Text Placeholder 2">
            <a:extLst>
              <a:ext uri="{FF2B5EF4-FFF2-40B4-BE49-F238E27FC236}">
                <a16:creationId xmlns:a16="http://schemas.microsoft.com/office/drawing/2014/main" id="{08F75A95-2C5B-40F4-98C9-43E3407EB420}"/>
              </a:ext>
            </a:extLst>
          </p:cNvPr>
          <p:cNvSpPr>
            <a:spLocks noGrp="1"/>
          </p:cNvSpPr>
          <p:nvPr>
            <p:ph type="body" sz="quarter" idx="10" hasCustomPrompt="1"/>
          </p:nvPr>
        </p:nvSpPr>
        <p:spPr>
          <a:xfrm>
            <a:off x="970088" y="1182187"/>
            <a:ext cx="2881292" cy="2823328"/>
          </a:xfrm>
        </p:spPr>
        <p:txBody>
          <a:bodyPr>
            <a:normAutofit/>
          </a:bodyPr>
          <a:lstStyle>
            <a:lvl1pPr marL="0" indent="0">
              <a:buFontTx/>
              <a:buNone/>
              <a:defRPr sz="2160"/>
            </a:lvl1pPr>
            <a:lvl2pPr marL="411480" indent="0">
              <a:buFontTx/>
              <a:buNone/>
              <a:defRPr/>
            </a:lvl2pPr>
            <a:lvl3pPr marL="822960" indent="0">
              <a:buFontTx/>
              <a:buNone/>
              <a:defRPr/>
            </a:lvl3pPr>
            <a:lvl4pPr marL="1234440" indent="0">
              <a:buFontTx/>
              <a:buNone/>
              <a:defRPr/>
            </a:lvl4pPr>
            <a:lvl5pPr marL="1645920" indent="0">
              <a:buFontTx/>
              <a:buNone/>
              <a:defRPr/>
            </a:lvl5pPr>
          </a:lstStyle>
          <a:p>
            <a:pPr lvl="0"/>
            <a:r>
              <a:rPr lang="en-US" dirty="0"/>
              <a:t>[Click to add title]</a:t>
            </a:r>
          </a:p>
        </p:txBody>
      </p:sp>
      <p:sp>
        <p:nvSpPr>
          <p:cNvPr id="2" name="Rectangle 1">
            <a:extLst>
              <a:ext uri="{FF2B5EF4-FFF2-40B4-BE49-F238E27FC236}">
                <a16:creationId xmlns:a16="http://schemas.microsoft.com/office/drawing/2014/main" id="{69D8843D-0738-3544-9653-88934C49C9C4}"/>
              </a:ext>
            </a:extLst>
          </p:cNvPr>
          <p:cNvSpPr/>
          <p:nvPr userDrawn="1"/>
        </p:nvSpPr>
        <p:spPr>
          <a:xfrm>
            <a:off x="1" y="4399878"/>
            <a:ext cx="9144000" cy="743452"/>
          </a:xfrm>
          <a:prstGeom prst="rect">
            <a:avLst/>
          </a:prstGeom>
          <a:solidFill>
            <a:srgbClr val="1C243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5" name="Text Placeholder 4">
            <a:extLst>
              <a:ext uri="{FF2B5EF4-FFF2-40B4-BE49-F238E27FC236}">
                <a16:creationId xmlns:a16="http://schemas.microsoft.com/office/drawing/2014/main" id="{9EFA33C9-DCEC-4456-B536-D64DE9D62934}"/>
              </a:ext>
            </a:extLst>
          </p:cNvPr>
          <p:cNvSpPr>
            <a:spLocks noGrp="1"/>
          </p:cNvSpPr>
          <p:nvPr>
            <p:ph type="body" sz="quarter" idx="11" hasCustomPrompt="1"/>
          </p:nvPr>
        </p:nvSpPr>
        <p:spPr>
          <a:xfrm>
            <a:off x="762001" y="4546713"/>
            <a:ext cx="2264229" cy="444341"/>
          </a:xfrm>
        </p:spPr>
        <p:txBody>
          <a:bodyPr>
            <a:noAutofit/>
          </a:bodyPr>
          <a:lstStyle>
            <a:lvl1pPr marL="0" indent="0">
              <a:buNone/>
              <a:defRPr sz="990">
                <a:solidFill>
                  <a:schemeClr val="bg1"/>
                </a:solidFill>
                <a:latin typeface="Arial" panose="020B0604020202020204" pitchFamily="34" charset="0"/>
                <a:cs typeface="Arial" panose="020B0604020202020204" pitchFamily="34" charset="0"/>
              </a:defRPr>
            </a:lvl1pPr>
            <a:lvl2pPr marL="411480" indent="0">
              <a:buNone/>
              <a:defRPr sz="1080">
                <a:latin typeface="Arial" panose="020B0604020202020204" pitchFamily="34" charset="0"/>
                <a:cs typeface="Arial" panose="020B0604020202020204" pitchFamily="34" charset="0"/>
              </a:defRPr>
            </a:lvl2pPr>
            <a:lvl3pPr marL="822960" indent="0">
              <a:buNone/>
              <a:defRPr sz="1080">
                <a:latin typeface="Arial" panose="020B0604020202020204" pitchFamily="34" charset="0"/>
                <a:cs typeface="Arial" panose="020B0604020202020204" pitchFamily="34" charset="0"/>
              </a:defRPr>
            </a:lvl3pPr>
            <a:lvl4pPr marL="1234440" indent="0">
              <a:buNone/>
              <a:defRPr sz="1080">
                <a:latin typeface="Arial" panose="020B0604020202020204" pitchFamily="34" charset="0"/>
                <a:cs typeface="Arial" panose="020B0604020202020204" pitchFamily="34" charset="0"/>
              </a:defRPr>
            </a:lvl4pPr>
            <a:lvl5pPr marL="1645920" indent="0">
              <a:buNone/>
              <a:defRPr sz="1080">
                <a:latin typeface="Arial" panose="020B0604020202020204" pitchFamily="34" charset="0"/>
                <a:cs typeface="Arial" panose="020B0604020202020204" pitchFamily="34" charset="0"/>
              </a:defRPr>
            </a:lvl5pPr>
          </a:lstStyle>
          <a:p>
            <a:pPr lvl="0"/>
            <a:r>
              <a:rPr lang="en-US" dirty="0"/>
              <a:t>Speaker 1 name Company/</a:t>
            </a:r>
            <a:r>
              <a:rPr lang="en-US" dirty="0" err="1"/>
              <a:t>organisation</a:t>
            </a:r>
            <a:endParaRPr lang="en-US" dirty="0"/>
          </a:p>
        </p:txBody>
      </p:sp>
      <p:sp>
        <p:nvSpPr>
          <p:cNvPr id="10" name="Text Placeholder 4">
            <a:extLst>
              <a:ext uri="{FF2B5EF4-FFF2-40B4-BE49-F238E27FC236}">
                <a16:creationId xmlns:a16="http://schemas.microsoft.com/office/drawing/2014/main" id="{C9367632-C18D-4AC5-B597-FA2FA98E904B}"/>
              </a:ext>
            </a:extLst>
          </p:cNvPr>
          <p:cNvSpPr>
            <a:spLocks noGrp="1"/>
          </p:cNvSpPr>
          <p:nvPr>
            <p:ph type="body" sz="quarter" idx="12" hasCustomPrompt="1"/>
          </p:nvPr>
        </p:nvSpPr>
        <p:spPr>
          <a:xfrm>
            <a:off x="3439886" y="4536733"/>
            <a:ext cx="2264229" cy="444341"/>
          </a:xfrm>
        </p:spPr>
        <p:txBody>
          <a:bodyPr>
            <a:noAutofit/>
          </a:bodyPr>
          <a:lstStyle>
            <a:lvl1pPr marL="0" indent="0">
              <a:buNone/>
              <a:defRPr sz="990">
                <a:latin typeface="Arial" panose="020B0604020202020204" pitchFamily="34" charset="0"/>
                <a:cs typeface="Arial" panose="020B0604020202020204" pitchFamily="34" charset="0"/>
              </a:defRPr>
            </a:lvl1pPr>
            <a:lvl2pPr marL="411480" indent="0">
              <a:buNone/>
              <a:defRPr sz="1080">
                <a:latin typeface="Arial" panose="020B0604020202020204" pitchFamily="34" charset="0"/>
                <a:cs typeface="Arial" panose="020B0604020202020204" pitchFamily="34" charset="0"/>
              </a:defRPr>
            </a:lvl2pPr>
            <a:lvl3pPr marL="822960" indent="0">
              <a:buNone/>
              <a:defRPr sz="1080">
                <a:latin typeface="Arial" panose="020B0604020202020204" pitchFamily="34" charset="0"/>
                <a:cs typeface="Arial" panose="020B0604020202020204" pitchFamily="34" charset="0"/>
              </a:defRPr>
            </a:lvl3pPr>
            <a:lvl4pPr marL="1234440" indent="0">
              <a:buNone/>
              <a:defRPr sz="1080">
                <a:latin typeface="Arial" panose="020B0604020202020204" pitchFamily="34" charset="0"/>
                <a:cs typeface="Arial" panose="020B0604020202020204" pitchFamily="34" charset="0"/>
              </a:defRPr>
            </a:lvl4pPr>
            <a:lvl5pPr marL="1645920" indent="0">
              <a:buNone/>
              <a:defRPr sz="1080">
                <a:latin typeface="Arial" panose="020B0604020202020204" pitchFamily="34" charset="0"/>
                <a:cs typeface="Arial" panose="020B0604020202020204" pitchFamily="34" charset="0"/>
              </a:defRPr>
            </a:lvl5pPr>
          </a:lstStyle>
          <a:p>
            <a:pPr lvl="0"/>
            <a:r>
              <a:rPr lang="en-US" dirty="0"/>
              <a:t>[Speaker 2 name]      [Company/</a:t>
            </a:r>
            <a:r>
              <a:rPr lang="en-US" dirty="0" err="1"/>
              <a:t>organisation</a:t>
            </a:r>
            <a:r>
              <a:rPr lang="en-US" dirty="0"/>
              <a:t>]</a:t>
            </a:r>
            <a:endParaRPr lang="en-GB" dirty="0"/>
          </a:p>
        </p:txBody>
      </p:sp>
      <p:sp>
        <p:nvSpPr>
          <p:cNvPr id="11" name="Text Placeholder 4">
            <a:extLst>
              <a:ext uri="{FF2B5EF4-FFF2-40B4-BE49-F238E27FC236}">
                <a16:creationId xmlns:a16="http://schemas.microsoft.com/office/drawing/2014/main" id="{B03F641E-69E8-42E8-B08B-5A2933B53EBC}"/>
              </a:ext>
            </a:extLst>
          </p:cNvPr>
          <p:cNvSpPr>
            <a:spLocks noGrp="1"/>
          </p:cNvSpPr>
          <p:nvPr>
            <p:ph type="body" sz="quarter" idx="13" hasCustomPrompt="1"/>
          </p:nvPr>
        </p:nvSpPr>
        <p:spPr>
          <a:xfrm>
            <a:off x="6117772" y="4527751"/>
            <a:ext cx="2264229" cy="444341"/>
          </a:xfrm>
        </p:spPr>
        <p:txBody>
          <a:bodyPr>
            <a:noAutofit/>
          </a:bodyPr>
          <a:lstStyle>
            <a:lvl1pPr marL="0" indent="0">
              <a:buNone/>
              <a:defRPr sz="990">
                <a:latin typeface="Arial" panose="020B0604020202020204" pitchFamily="34" charset="0"/>
                <a:cs typeface="Arial" panose="020B0604020202020204" pitchFamily="34" charset="0"/>
              </a:defRPr>
            </a:lvl1pPr>
            <a:lvl2pPr marL="411480" indent="0">
              <a:buNone/>
              <a:defRPr sz="1080">
                <a:latin typeface="Arial" panose="020B0604020202020204" pitchFamily="34" charset="0"/>
                <a:cs typeface="Arial" panose="020B0604020202020204" pitchFamily="34" charset="0"/>
              </a:defRPr>
            </a:lvl2pPr>
            <a:lvl3pPr marL="822960" indent="0">
              <a:buNone/>
              <a:defRPr sz="1080">
                <a:latin typeface="Arial" panose="020B0604020202020204" pitchFamily="34" charset="0"/>
                <a:cs typeface="Arial" panose="020B0604020202020204" pitchFamily="34" charset="0"/>
              </a:defRPr>
            </a:lvl3pPr>
            <a:lvl4pPr marL="1234440" indent="0">
              <a:buNone/>
              <a:defRPr sz="1080">
                <a:latin typeface="Arial" panose="020B0604020202020204" pitchFamily="34" charset="0"/>
                <a:cs typeface="Arial" panose="020B0604020202020204" pitchFamily="34" charset="0"/>
              </a:defRPr>
            </a:lvl4pPr>
            <a:lvl5pPr marL="1645920" indent="0">
              <a:buNone/>
              <a:defRPr sz="1080">
                <a:latin typeface="Arial" panose="020B0604020202020204" pitchFamily="34" charset="0"/>
                <a:cs typeface="Arial" panose="020B0604020202020204" pitchFamily="34" charset="0"/>
              </a:defRPr>
            </a:lvl5pPr>
          </a:lstStyle>
          <a:p>
            <a:pPr lvl="0"/>
            <a:r>
              <a:rPr lang="en-US" dirty="0"/>
              <a:t>[Speaker 3 name]      [Company/</a:t>
            </a:r>
            <a:r>
              <a:rPr lang="en-US" dirty="0" err="1"/>
              <a:t>organisation</a:t>
            </a:r>
            <a:r>
              <a:rPr lang="en-US" dirty="0"/>
              <a:t>]</a:t>
            </a:r>
            <a:endParaRPr lang="en-GB" dirty="0"/>
          </a:p>
        </p:txBody>
      </p:sp>
      <p:sp>
        <p:nvSpPr>
          <p:cNvPr id="12" name="Text Placeholder 4">
            <a:extLst>
              <a:ext uri="{FF2B5EF4-FFF2-40B4-BE49-F238E27FC236}">
                <a16:creationId xmlns:a16="http://schemas.microsoft.com/office/drawing/2014/main" id="{D62EE031-1A37-453C-9200-89B036E46475}"/>
              </a:ext>
            </a:extLst>
          </p:cNvPr>
          <p:cNvSpPr>
            <a:spLocks noGrp="1"/>
          </p:cNvSpPr>
          <p:nvPr>
            <p:ph type="body" sz="quarter" idx="14" hasCustomPrompt="1"/>
          </p:nvPr>
        </p:nvSpPr>
        <p:spPr>
          <a:xfrm>
            <a:off x="820057" y="4047991"/>
            <a:ext cx="2002744" cy="345995"/>
          </a:xfrm>
        </p:spPr>
        <p:txBody>
          <a:bodyPr>
            <a:noAutofit/>
          </a:bodyPr>
          <a:lstStyle>
            <a:lvl1pPr marL="0" indent="0">
              <a:buNone/>
              <a:defRPr sz="1260">
                <a:solidFill>
                  <a:schemeClr val="bg1"/>
                </a:solidFill>
                <a:latin typeface="Arial" panose="020B0604020202020204" pitchFamily="34" charset="0"/>
                <a:cs typeface="Arial" panose="020B0604020202020204" pitchFamily="34" charset="0"/>
              </a:defRPr>
            </a:lvl1pPr>
            <a:lvl2pPr marL="411480" indent="0">
              <a:buNone/>
              <a:defRPr sz="1080">
                <a:latin typeface="Arial" panose="020B0604020202020204" pitchFamily="34" charset="0"/>
                <a:cs typeface="Arial" panose="020B0604020202020204" pitchFamily="34" charset="0"/>
              </a:defRPr>
            </a:lvl2pPr>
            <a:lvl3pPr marL="822960" indent="0">
              <a:buNone/>
              <a:defRPr sz="1080">
                <a:latin typeface="Arial" panose="020B0604020202020204" pitchFamily="34" charset="0"/>
                <a:cs typeface="Arial" panose="020B0604020202020204" pitchFamily="34" charset="0"/>
              </a:defRPr>
            </a:lvl3pPr>
            <a:lvl4pPr marL="1234440" indent="0">
              <a:buNone/>
              <a:defRPr sz="1080">
                <a:latin typeface="Arial" panose="020B0604020202020204" pitchFamily="34" charset="0"/>
                <a:cs typeface="Arial" panose="020B0604020202020204" pitchFamily="34" charset="0"/>
              </a:defRPr>
            </a:lvl4pPr>
            <a:lvl5pPr marL="1645920" indent="0">
              <a:buNone/>
              <a:defRPr sz="1080">
                <a:latin typeface="Arial" panose="020B0604020202020204" pitchFamily="34" charset="0"/>
                <a:cs typeface="Arial" panose="020B0604020202020204" pitchFamily="34" charset="0"/>
              </a:defRPr>
            </a:lvl5pPr>
          </a:lstStyle>
          <a:p>
            <a:pPr lvl="0"/>
            <a:r>
              <a:rPr lang="en-US" dirty="0"/>
              <a:t>[DATE]</a:t>
            </a:r>
            <a:endParaRPr lang="en-GB" dirty="0"/>
          </a:p>
        </p:txBody>
      </p:sp>
    </p:spTree>
    <p:extLst>
      <p:ext uri="{BB962C8B-B14F-4D97-AF65-F5344CB8AC3E}">
        <p14:creationId xmlns:p14="http://schemas.microsoft.com/office/powerpoint/2010/main" val="4000691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7" name="Picture 16" descr="A close up of a flower&#10;&#10;Description automatically generated">
            <a:extLst>
              <a:ext uri="{FF2B5EF4-FFF2-40B4-BE49-F238E27FC236}">
                <a16:creationId xmlns:a16="http://schemas.microsoft.com/office/drawing/2014/main" id="{50D2F97F-02A1-934F-A83D-2411BA1E7CA3}"/>
              </a:ext>
            </a:extLst>
          </p:cNvPr>
          <p:cNvPicPr>
            <a:picLocks noChangeAspect="1"/>
          </p:cNvPicPr>
          <p:nvPr userDrawn="1"/>
        </p:nvPicPr>
        <p:blipFill>
          <a:blip r:embed="rId2"/>
          <a:stretch>
            <a:fillRect/>
          </a:stretch>
        </p:blipFill>
        <p:spPr>
          <a:xfrm>
            <a:off x="0" y="-14837"/>
            <a:ext cx="9143998" cy="4629149"/>
          </a:xfrm>
          <a:prstGeom prst="rect">
            <a:avLst/>
          </a:prstGeom>
        </p:spPr>
      </p:pic>
      <p:sp>
        <p:nvSpPr>
          <p:cNvPr id="18" name="Flowchart: Data 4">
            <a:extLst>
              <a:ext uri="{FF2B5EF4-FFF2-40B4-BE49-F238E27FC236}">
                <a16:creationId xmlns:a16="http://schemas.microsoft.com/office/drawing/2014/main" id="{A85ED640-2A77-7C48-93EC-4D07AEDEBF28}"/>
              </a:ext>
            </a:extLst>
          </p:cNvPr>
          <p:cNvSpPr/>
          <p:nvPr userDrawn="1"/>
        </p:nvSpPr>
        <p:spPr>
          <a:xfrm>
            <a:off x="820057" y="-14837"/>
            <a:ext cx="3206936" cy="405693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20652 h 20652"/>
              <a:gd name="connsiteX1" fmla="*/ 127 w 10000"/>
              <a:gd name="connsiteY1" fmla="*/ 0 h 20652"/>
              <a:gd name="connsiteX2" fmla="*/ 10000 w 10000"/>
              <a:gd name="connsiteY2" fmla="*/ 10652 h 20652"/>
              <a:gd name="connsiteX3" fmla="*/ 8000 w 10000"/>
              <a:gd name="connsiteY3" fmla="*/ 20652 h 20652"/>
              <a:gd name="connsiteX4" fmla="*/ 0 w 10000"/>
              <a:gd name="connsiteY4" fmla="*/ 20652 h 20652"/>
              <a:gd name="connsiteX0" fmla="*/ 0 w 8101"/>
              <a:gd name="connsiteY0" fmla="*/ 20652 h 20652"/>
              <a:gd name="connsiteX1" fmla="*/ 127 w 8101"/>
              <a:gd name="connsiteY1" fmla="*/ 0 h 20652"/>
              <a:gd name="connsiteX2" fmla="*/ 8101 w 8101"/>
              <a:gd name="connsiteY2" fmla="*/ 217 h 20652"/>
              <a:gd name="connsiteX3" fmla="*/ 8000 w 8101"/>
              <a:gd name="connsiteY3" fmla="*/ 20652 h 20652"/>
              <a:gd name="connsiteX4" fmla="*/ 0 w 8101"/>
              <a:gd name="connsiteY4" fmla="*/ 20652 h 20652"/>
              <a:gd name="connsiteX0" fmla="*/ 0 w 10000"/>
              <a:gd name="connsiteY0" fmla="*/ 10000 h 10000"/>
              <a:gd name="connsiteX1" fmla="*/ 157 w 10000"/>
              <a:gd name="connsiteY1" fmla="*/ 0 h 10000"/>
              <a:gd name="connsiteX2" fmla="*/ 10000 w 10000"/>
              <a:gd name="connsiteY2" fmla="*/ 105 h 10000"/>
              <a:gd name="connsiteX3" fmla="*/ 9844 w 10000"/>
              <a:gd name="connsiteY3" fmla="*/ 6884 h 10000"/>
              <a:gd name="connsiteX4" fmla="*/ 0 w 10000"/>
              <a:gd name="connsiteY4" fmla="*/ 10000 h 10000"/>
              <a:gd name="connsiteX0" fmla="*/ 0 w 10000"/>
              <a:gd name="connsiteY0" fmla="*/ 9895 h 9895"/>
              <a:gd name="connsiteX1" fmla="*/ 157 w 10000"/>
              <a:gd name="connsiteY1" fmla="*/ 0 h 9895"/>
              <a:gd name="connsiteX2" fmla="*/ 10000 w 10000"/>
              <a:gd name="connsiteY2" fmla="*/ 0 h 9895"/>
              <a:gd name="connsiteX3" fmla="*/ 9844 w 10000"/>
              <a:gd name="connsiteY3" fmla="*/ 6779 h 9895"/>
              <a:gd name="connsiteX4" fmla="*/ 0 w 10000"/>
              <a:gd name="connsiteY4" fmla="*/ 9895 h 9895"/>
              <a:gd name="connsiteX0" fmla="*/ 0 w 10000"/>
              <a:gd name="connsiteY0" fmla="*/ 10000 h 10000"/>
              <a:gd name="connsiteX1" fmla="*/ 63 w 10000"/>
              <a:gd name="connsiteY1" fmla="*/ 0 h 10000"/>
              <a:gd name="connsiteX2" fmla="*/ 10000 w 10000"/>
              <a:gd name="connsiteY2" fmla="*/ 0 h 10000"/>
              <a:gd name="connsiteX3" fmla="*/ 9844 w 10000"/>
              <a:gd name="connsiteY3" fmla="*/ 6851 h 10000"/>
              <a:gd name="connsiteX4" fmla="*/ 0 w 10000"/>
              <a:gd name="connsiteY4" fmla="*/ 10000 h 10000"/>
              <a:gd name="connsiteX0" fmla="*/ 72 w 10072"/>
              <a:gd name="connsiteY0" fmla="*/ 10000 h 10000"/>
              <a:gd name="connsiteX1" fmla="*/ 10 w 10072"/>
              <a:gd name="connsiteY1" fmla="*/ 0 h 10000"/>
              <a:gd name="connsiteX2" fmla="*/ 10072 w 10072"/>
              <a:gd name="connsiteY2" fmla="*/ 0 h 10000"/>
              <a:gd name="connsiteX3" fmla="*/ 9916 w 10072"/>
              <a:gd name="connsiteY3" fmla="*/ 6851 h 10000"/>
              <a:gd name="connsiteX4" fmla="*/ 72 w 10072"/>
              <a:gd name="connsiteY4" fmla="*/ 10000 h 10000"/>
              <a:gd name="connsiteX0" fmla="*/ 0 w 10000"/>
              <a:gd name="connsiteY0" fmla="*/ 10000 h 10000"/>
              <a:gd name="connsiteX1" fmla="*/ 32 w 10000"/>
              <a:gd name="connsiteY1" fmla="*/ 0 h 10000"/>
              <a:gd name="connsiteX2" fmla="*/ 10000 w 10000"/>
              <a:gd name="connsiteY2" fmla="*/ 0 h 10000"/>
              <a:gd name="connsiteX3" fmla="*/ 9844 w 10000"/>
              <a:gd name="connsiteY3" fmla="*/ 6851 h 10000"/>
              <a:gd name="connsiteX4" fmla="*/ 0 w 10000"/>
              <a:gd name="connsiteY4" fmla="*/ 10000 h 10000"/>
              <a:gd name="connsiteX0" fmla="*/ 0 w 9875"/>
              <a:gd name="connsiteY0" fmla="*/ 10000 h 10000"/>
              <a:gd name="connsiteX1" fmla="*/ 32 w 9875"/>
              <a:gd name="connsiteY1" fmla="*/ 0 h 10000"/>
              <a:gd name="connsiteX2" fmla="*/ 9875 w 9875"/>
              <a:gd name="connsiteY2" fmla="*/ 0 h 10000"/>
              <a:gd name="connsiteX3" fmla="*/ 9844 w 9875"/>
              <a:gd name="connsiteY3" fmla="*/ 6851 h 10000"/>
              <a:gd name="connsiteX4" fmla="*/ 0 w 9875"/>
              <a:gd name="connsiteY4" fmla="*/ 10000 h 10000"/>
              <a:gd name="connsiteX0" fmla="*/ 0 w 10032"/>
              <a:gd name="connsiteY0" fmla="*/ 10000 h 10000"/>
              <a:gd name="connsiteX1" fmla="*/ 32 w 10032"/>
              <a:gd name="connsiteY1" fmla="*/ 0 h 10000"/>
              <a:gd name="connsiteX2" fmla="*/ 10032 w 10032"/>
              <a:gd name="connsiteY2" fmla="*/ 0 h 10000"/>
              <a:gd name="connsiteX3" fmla="*/ 9969 w 10032"/>
              <a:gd name="connsiteY3" fmla="*/ 6851 h 10000"/>
              <a:gd name="connsiteX4" fmla="*/ 0 w 10032"/>
              <a:gd name="connsiteY4" fmla="*/ 10000 h 10000"/>
              <a:gd name="connsiteX0" fmla="*/ 0 w 10032"/>
              <a:gd name="connsiteY0" fmla="*/ 10000 h 10000"/>
              <a:gd name="connsiteX1" fmla="*/ 32 w 10032"/>
              <a:gd name="connsiteY1" fmla="*/ 0 h 10000"/>
              <a:gd name="connsiteX2" fmla="*/ 10032 w 10032"/>
              <a:gd name="connsiteY2" fmla="*/ 0 h 10000"/>
              <a:gd name="connsiteX3" fmla="*/ 9906 w 10032"/>
              <a:gd name="connsiteY3" fmla="*/ 7574 h 10000"/>
              <a:gd name="connsiteX4" fmla="*/ 0 w 10032"/>
              <a:gd name="connsiteY4" fmla="*/ 10000 h 10000"/>
              <a:gd name="connsiteX0" fmla="*/ 0 w 10000"/>
              <a:gd name="connsiteY0" fmla="*/ 10936 h 10936"/>
              <a:gd name="connsiteX1" fmla="*/ 32 w 10000"/>
              <a:gd name="connsiteY1" fmla="*/ 936 h 10936"/>
              <a:gd name="connsiteX2" fmla="*/ 10000 w 10000"/>
              <a:gd name="connsiteY2" fmla="*/ 0 h 10936"/>
              <a:gd name="connsiteX3" fmla="*/ 9906 w 10000"/>
              <a:gd name="connsiteY3" fmla="*/ 8510 h 10936"/>
              <a:gd name="connsiteX4" fmla="*/ 0 w 10000"/>
              <a:gd name="connsiteY4" fmla="*/ 10936 h 10936"/>
              <a:gd name="connsiteX0" fmla="*/ 43 w 10043"/>
              <a:gd name="connsiteY0" fmla="*/ 10957 h 10957"/>
              <a:gd name="connsiteX1" fmla="*/ 12 w 10043"/>
              <a:gd name="connsiteY1" fmla="*/ 0 h 10957"/>
              <a:gd name="connsiteX2" fmla="*/ 10043 w 10043"/>
              <a:gd name="connsiteY2" fmla="*/ 21 h 10957"/>
              <a:gd name="connsiteX3" fmla="*/ 9949 w 10043"/>
              <a:gd name="connsiteY3" fmla="*/ 8531 h 10957"/>
              <a:gd name="connsiteX4" fmla="*/ 43 w 10043"/>
              <a:gd name="connsiteY4" fmla="*/ 10957 h 10957"/>
              <a:gd name="connsiteX0" fmla="*/ 15 w 10015"/>
              <a:gd name="connsiteY0" fmla="*/ 10978 h 10978"/>
              <a:gd name="connsiteX1" fmla="*/ 16 w 10015"/>
              <a:gd name="connsiteY1" fmla="*/ 0 h 10978"/>
              <a:gd name="connsiteX2" fmla="*/ 10015 w 10015"/>
              <a:gd name="connsiteY2" fmla="*/ 42 h 10978"/>
              <a:gd name="connsiteX3" fmla="*/ 9921 w 10015"/>
              <a:gd name="connsiteY3" fmla="*/ 8552 h 10978"/>
              <a:gd name="connsiteX4" fmla="*/ 15 w 10015"/>
              <a:gd name="connsiteY4" fmla="*/ 10978 h 10978"/>
              <a:gd name="connsiteX0" fmla="*/ 0 w 10000"/>
              <a:gd name="connsiteY0" fmla="*/ 10978 h 10978"/>
              <a:gd name="connsiteX1" fmla="*/ 96 w 10000"/>
              <a:gd name="connsiteY1" fmla="*/ 0 h 10978"/>
              <a:gd name="connsiteX2" fmla="*/ 10000 w 10000"/>
              <a:gd name="connsiteY2" fmla="*/ 42 h 10978"/>
              <a:gd name="connsiteX3" fmla="*/ 9906 w 10000"/>
              <a:gd name="connsiteY3" fmla="*/ 8552 h 10978"/>
              <a:gd name="connsiteX4" fmla="*/ 0 w 10000"/>
              <a:gd name="connsiteY4" fmla="*/ 10978 h 10978"/>
              <a:gd name="connsiteX0" fmla="*/ 0 w 10000"/>
              <a:gd name="connsiteY0" fmla="*/ 10999 h 10999"/>
              <a:gd name="connsiteX1" fmla="*/ 33 w 10000"/>
              <a:gd name="connsiteY1" fmla="*/ 0 h 10999"/>
              <a:gd name="connsiteX2" fmla="*/ 10000 w 10000"/>
              <a:gd name="connsiteY2" fmla="*/ 63 h 10999"/>
              <a:gd name="connsiteX3" fmla="*/ 9906 w 10000"/>
              <a:gd name="connsiteY3" fmla="*/ 8573 h 10999"/>
              <a:gd name="connsiteX4" fmla="*/ 0 w 10000"/>
              <a:gd name="connsiteY4" fmla="*/ 10999 h 10999"/>
              <a:gd name="connsiteX0" fmla="*/ 0 w 9917"/>
              <a:gd name="connsiteY0" fmla="*/ 10999 h 10999"/>
              <a:gd name="connsiteX1" fmla="*/ 33 w 9917"/>
              <a:gd name="connsiteY1" fmla="*/ 0 h 10999"/>
              <a:gd name="connsiteX2" fmla="*/ 9905 w 9917"/>
              <a:gd name="connsiteY2" fmla="*/ 63 h 10999"/>
              <a:gd name="connsiteX3" fmla="*/ 9906 w 9917"/>
              <a:gd name="connsiteY3" fmla="*/ 8573 h 10999"/>
              <a:gd name="connsiteX4" fmla="*/ 0 w 9917"/>
              <a:gd name="connsiteY4" fmla="*/ 10999 h 10999"/>
              <a:gd name="connsiteX0" fmla="*/ 0 w 10020"/>
              <a:gd name="connsiteY0" fmla="*/ 10000 h 10000"/>
              <a:gd name="connsiteX1" fmla="*/ 33 w 10020"/>
              <a:gd name="connsiteY1" fmla="*/ 0 h 10000"/>
              <a:gd name="connsiteX2" fmla="*/ 10020 w 10020"/>
              <a:gd name="connsiteY2" fmla="*/ 57 h 10000"/>
              <a:gd name="connsiteX3" fmla="*/ 9989 w 10020"/>
              <a:gd name="connsiteY3" fmla="*/ 7794 h 10000"/>
              <a:gd name="connsiteX4" fmla="*/ 0 w 10020"/>
              <a:gd name="connsiteY4" fmla="*/ 10000 h 10000"/>
              <a:gd name="connsiteX0" fmla="*/ 0 w 10001"/>
              <a:gd name="connsiteY0" fmla="*/ 10000 h 10000"/>
              <a:gd name="connsiteX1" fmla="*/ 33 w 10001"/>
              <a:gd name="connsiteY1" fmla="*/ 0 h 10000"/>
              <a:gd name="connsiteX2" fmla="*/ 9989 w 10001"/>
              <a:gd name="connsiteY2" fmla="*/ 0 h 10000"/>
              <a:gd name="connsiteX3" fmla="*/ 9989 w 10001"/>
              <a:gd name="connsiteY3" fmla="*/ 7794 h 10000"/>
              <a:gd name="connsiteX4" fmla="*/ 0 w 10001"/>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00">
                <a:moveTo>
                  <a:pt x="0" y="10000"/>
                </a:moveTo>
                <a:cubicBezTo>
                  <a:pt x="53" y="6938"/>
                  <a:pt x="-19" y="3062"/>
                  <a:pt x="33" y="0"/>
                </a:cubicBezTo>
                <a:lnTo>
                  <a:pt x="9989" y="0"/>
                </a:lnTo>
                <a:cubicBezTo>
                  <a:pt x="9946" y="3031"/>
                  <a:pt x="10031" y="4764"/>
                  <a:pt x="9989" y="7794"/>
                </a:cubicBezTo>
                <a:lnTo>
                  <a:pt x="0" y="10000"/>
                </a:lnTo>
                <a:close/>
              </a:path>
            </a:pathLst>
          </a:custGeom>
          <a:solidFill>
            <a:srgbClr val="1D24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160"/>
          </a:p>
        </p:txBody>
      </p:sp>
      <p:pic>
        <p:nvPicPr>
          <p:cNvPr id="9" name="Picture 8" descr="logo.png">
            <a:extLst>
              <a:ext uri="{FF2B5EF4-FFF2-40B4-BE49-F238E27FC236}">
                <a16:creationId xmlns:a16="http://schemas.microsoft.com/office/drawing/2014/main" id="{6D6E6205-E8EB-4AA4-A31A-F8F7994344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083" y="220366"/>
            <a:ext cx="2165420" cy="432804"/>
          </a:xfrm>
          <a:prstGeom prst="rect">
            <a:avLst/>
          </a:prstGeom>
        </p:spPr>
      </p:pic>
      <p:sp>
        <p:nvSpPr>
          <p:cNvPr id="3" name="Text Placeholder 2">
            <a:extLst>
              <a:ext uri="{FF2B5EF4-FFF2-40B4-BE49-F238E27FC236}">
                <a16:creationId xmlns:a16="http://schemas.microsoft.com/office/drawing/2014/main" id="{08F75A95-2C5B-40F4-98C9-43E3407EB420}"/>
              </a:ext>
            </a:extLst>
          </p:cNvPr>
          <p:cNvSpPr>
            <a:spLocks noGrp="1"/>
          </p:cNvSpPr>
          <p:nvPr>
            <p:ph type="body" sz="quarter" idx="10" hasCustomPrompt="1"/>
          </p:nvPr>
        </p:nvSpPr>
        <p:spPr>
          <a:xfrm>
            <a:off x="970088" y="1182187"/>
            <a:ext cx="2881292" cy="2823328"/>
          </a:xfrm>
        </p:spPr>
        <p:txBody>
          <a:bodyPr>
            <a:normAutofit/>
          </a:bodyPr>
          <a:lstStyle>
            <a:lvl1pPr marL="0" indent="0">
              <a:buFontTx/>
              <a:buNone/>
              <a:defRPr sz="2160"/>
            </a:lvl1pPr>
            <a:lvl2pPr marL="411480" indent="0">
              <a:buFontTx/>
              <a:buNone/>
              <a:defRPr/>
            </a:lvl2pPr>
            <a:lvl3pPr marL="822960" indent="0">
              <a:buFontTx/>
              <a:buNone/>
              <a:defRPr/>
            </a:lvl3pPr>
            <a:lvl4pPr marL="1234440" indent="0">
              <a:buFontTx/>
              <a:buNone/>
              <a:defRPr/>
            </a:lvl4pPr>
            <a:lvl5pPr marL="1645920" indent="0">
              <a:buFontTx/>
              <a:buNone/>
              <a:defRPr/>
            </a:lvl5pPr>
          </a:lstStyle>
          <a:p>
            <a:pPr lvl="0"/>
            <a:r>
              <a:rPr lang="en-US" dirty="0"/>
              <a:t>[Click to add title]</a:t>
            </a:r>
          </a:p>
        </p:txBody>
      </p:sp>
      <p:sp>
        <p:nvSpPr>
          <p:cNvPr id="13" name="Rectangle 12">
            <a:extLst>
              <a:ext uri="{FF2B5EF4-FFF2-40B4-BE49-F238E27FC236}">
                <a16:creationId xmlns:a16="http://schemas.microsoft.com/office/drawing/2014/main" id="{E7BB7B13-D2B4-6A47-ACBC-2AA893F6A748}"/>
              </a:ext>
            </a:extLst>
          </p:cNvPr>
          <p:cNvSpPr/>
          <p:nvPr userDrawn="1"/>
        </p:nvSpPr>
        <p:spPr>
          <a:xfrm>
            <a:off x="1" y="4399878"/>
            <a:ext cx="9144000" cy="743452"/>
          </a:xfrm>
          <a:prstGeom prst="rect">
            <a:avLst/>
          </a:prstGeom>
          <a:solidFill>
            <a:srgbClr val="1C243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4" name="Text Placeholder 4">
            <a:extLst>
              <a:ext uri="{FF2B5EF4-FFF2-40B4-BE49-F238E27FC236}">
                <a16:creationId xmlns:a16="http://schemas.microsoft.com/office/drawing/2014/main" id="{573811F7-694D-9246-98EE-A9BEFD5252D9}"/>
              </a:ext>
            </a:extLst>
          </p:cNvPr>
          <p:cNvSpPr>
            <a:spLocks noGrp="1"/>
          </p:cNvSpPr>
          <p:nvPr>
            <p:ph type="body" sz="quarter" idx="11" hasCustomPrompt="1"/>
          </p:nvPr>
        </p:nvSpPr>
        <p:spPr>
          <a:xfrm>
            <a:off x="762001" y="4546713"/>
            <a:ext cx="2264229" cy="444341"/>
          </a:xfrm>
        </p:spPr>
        <p:txBody>
          <a:bodyPr>
            <a:noAutofit/>
          </a:bodyPr>
          <a:lstStyle>
            <a:lvl1pPr marL="0" indent="0">
              <a:buNone/>
              <a:defRPr sz="990">
                <a:solidFill>
                  <a:schemeClr val="bg1"/>
                </a:solidFill>
                <a:latin typeface="Arial" panose="020B0604020202020204" pitchFamily="34" charset="0"/>
                <a:cs typeface="Arial" panose="020B0604020202020204" pitchFamily="34" charset="0"/>
              </a:defRPr>
            </a:lvl1pPr>
            <a:lvl2pPr marL="411480" indent="0">
              <a:buNone/>
              <a:defRPr sz="1080">
                <a:latin typeface="Arial" panose="020B0604020202020204" pitchFamily="34" charset="0"/>
                <a:cs typeface="Arial" panose="020B0604020202020204" pitchFamily="34" charset="0"/>
              </a:defRPr>
            </a:lvl2pPr>
            <a:lvl3pPr marL="822960" indent="0">
              <a:buNone/>
              <a:defRPr sz="1080">
                <a:latin typeface="Arial" panose="020B0604020202020204" pitchFamily="34" charset="0"/>
                <a:cs typeface="Arial" panose="020B0604020202020204" pitchFamily="34" charset="0"/>
              </a:defRPr>
            </a:lvl3pPr>
            <a:lvl4pPr marL="1234440" indent="0">
              <a:buNone/>
              <a:defRPr sz="1080">
                <a:latin typeface="Arial" panose="020B0604020202020204" pitchFamily="34" charset="0"/>
                <a:cs typeface="Arial" panose="020B0604020202020204" pitchFamily="34" charset="0"/>
              </a:defRPr>
            </a:lvl4pPr>
            <a:lvl5pPr marL="1645920" indent="0">
              <a:buNone/>
              <a:defRPr sz="1080">
                <a:latin typeface="Arial" panose="020B0604020202020204" pitchFamily="34" charset="0"/>
                <a:cs typeface="Arial" panose="020B0604020202020204" pitchFamily="34" charset="0"/>
              </a:defRPr>
            </a:lvl5pPr>
          </a:lstStyle>
          <a:p>
            <a:pPr lvl="0"/>
            <a:r>
              <a:rPr lang="en-US" dirty="0"/>
              <a:t>Speaker 1 name Company/</a:t>
            </a:r>
            <a:r>
              <a:rPr lang="en-US" dirty="0" err="1"/>
              <a:t>organisation</a:t>
            </a:r>
            <a:endParaRPr lang="en-US" dirty="0"/>
          </a:p>
        </p:txBody>
      </p:sp>
      <p:sp>
        <p:nvSpPr>
          <p:cNvPr id="15" name="Text Placeholder 4">
            <a:extLst>
              <a:ext uri="{FF2B5EF4-FFF2-40B4-BE49-F238E27FC236}">
                <a16:creationId xmlns:a16="http://schemas.microsoft.com/office/drawing/2014/main" id="{8C335447-5653-0F42-AE32-3969371BFC69}"/>
              </a:ext>
            </a:extLst>
          </p:cNvPr>
          <p:cNvSpPr>
            <a:spLocks noGrp="1"/>
          </p:cNvSpPr>
          <p:nvPr>
            <p:ph type="body" sz="quarter" idx="12" hasCustomPrompt="1"/>
          </p:nvPr>
        </p:nvSpPr>
        <p:spPr>
          <a:xfrm>
            <a:off x="3439886" y="4536733"/>
            <a:ext cx="2264229" cy="444341"/>
          </a:xfrm>
        </p:spPr>
        <p:txBody>
          <a:bodyPr>
            <a:noAutofit/>
          </a:bodyPr>
          <a:lstStyle>
            <a:lvl1pPr marL="0" indent="0">
              <a:buNone/>
              <a:defRPr sz="990">
                <a:latin typeface="Arial" panose="020B0604020202020204" pitchFamily="34" charset="0"/>
                <a:cs typeface="Arial" panose="020B0604020202020204" pitchFamily="34" charset="0"/>
              </a:defRPr>
            </a:lvl1pPr>
            <a:lvl2pPr marL="411480" indent="0">
              <a:buNone/>
              <a:defRPr sz="1080">
                <a:latin typeface="Arial" panose="020B0604020202020204" pitchFamily="34" charset="0"/>
                <a:cs typeface="Arial" panose="020B0604020202020204" pitchFamily="34" charset="0"/>
              </a:defRPr>
            </a:lvl2pPr>
            <a:lvl3pPr marL="822960" indent="0">
              <a:buNone/>
              <a:defRPr sz="1080">
                <a:latin typeface="Arial" panose="020B0604020202020204" pitchFamily="34" charset="0"/>
                <a:cs typeface="Arial" panose="020B0604020202020204" pitchFamily="34" charset="0"/>
              </a:defRPr>
            </a:lvl3pPr>
            <a:lvl4pPr marL="1234440" indent="0">
              <a:buNone/>
              <a:defRPr sz="1080">
                <a:latin typeface="Arial" panose="020B0604020202020204" pitchFamily="34" charset="0"/>
                <a:cs typeface="Arial" panose="020B0604020202020204" pitchFamily="34" charset="0"/>
              </a:defRPr>
            </a:lvl4pPr>
            <a:lvl5pPr marL="1645920" indent="0">
              <a:buNone/>
              <a:defRPr sz="1080">
                <a:latin typeface="Arial" panose="020B0604020202020204" pitchFamily="34" charset="0"/>
                <a:cs typeface="Arial" panose="020B0604020202020204" pitchFamily="34" charset="0"/>
              </a:defRPr>
            </a:lvl5pPr>
          </a:lstStyle>
          <a:p>
            <a:pPr lvl="0"/>
            <a:r>
              <a:rPr lang="en-US" dirty="0"/>
              <a:t>[Speaker 2 name]      [Company/</a:t>
            </a:r>
            <a:r>
              <a:rPr lang="en-US" dirty="0" err="1"/>
              <a:t>organisation</a:t>
            </a:r>
            <a:r>
              <a:rPr lang="en-US" dirty="0"/>
              <a:t>]</a:t>
            </a:r>
            <a:endParaRPr lang="en-GB" dirty="0"/>
          </a:p>
        </p:txBody>
      </p:sp>
      <p:sp>
        <p:nvSpPr>
          <p:cNvPr id="16" name="Text Placeholder 4">
            <a:extLst>
              <a:ext uri="{FF2B5EF4-FFF2-40B4-BE49-F238E27FC236}">
                <a16:creationId xmlns:a16="http://schemas.microsoft.com/office/drawing/2014/main" id="{8CF95909-168F-A548-AD87-B6C9B6DE2245}"/>
              </a:ext>
            </a:extLst>
          </p:cNvPr>
          <p:cNvSpPr>
            <a:spLocks noGrp="1"/>
          </p:cNvSpPr>
          <p:nvPr>
            <p:ph type="body" sz="quarter" idx="13" hasCustomPrompt="1"/>
          </p:nvPr>
        </p:nvSpPr>
        <p:spPr>
          <a:xfrm>
            <a:off x="6117772" y="4527751"/>
            <a:ext cx="2264229" cy="444341"/>
          </a:xfrm>
        </p:spPr>
        <p:txBody>
          <a:bodyPr>
            <a:noAutofit/>
          </a:bodyPr>
          <a:lstStyle>
            <a:lvl1pPr marL="0" indent="0">
              <a:buNone/>
              <a:defRPr sz="990">
                <a:latin typeface="Arial" panose="020B0604020202020204" pitchFamily="34" charset="0"/>
                <a:cs typeface="Arial" panose="020B0604020202020204" pitchFamily="34" charset="0"/>
              </a:defRPr>
            </a:lvl1pPr>
            <a:lvl2pPr marL="411480" indent="0">
              <a:buNone/>
              <a:defRPr sz="1080">
                <a:latin typeface="Arial" panose="020B0604020202020204" pitchFamily="34" charset="0"/>
                <a:cs typeface="Arial" panose="020B0604020202020204" pitchFamily="34" charset="0"/>
              </a:defRPr>
            </a:lvl2pPr>
            <a:lvl3pPr marL="822960" indent="0">
              <a:buNone/>
              <a:defRPr sz="1080">
                <a:latin typeface="Arial" panose="020B0604020202020204" pitchFamily="34" charset="0"/>
                <a:cs typeface="Arial" panose="020B0604020202020204" pitchFamily="34" charset="0"/>
              </a:defRPr>
            </a:lvl3pPr>
            <a:lvl4pPr marL="1234440" indent="0">
              <a:buNone/>
              <a:defRPr sz="1080">
                <a:latin typeface="Arial" panose="020B0604020202020204" pitchFamily="34" charset="0"/>
                <a:cs typeface="Arial" panose="020B0604020202020204" pitchFamily="34" charset="0"/>
              </a:defRPr>
            </a:lvl4pPr>
            <a:lvl5pPr marL="1645920" indent="0">
              <a:buNone/>
              <a:defRPr sz="1080">
                <a:latin typeface="Arial" panose="020B0604020202020204" pitchFamily="34" charset="0"/>
                <a:cs typeface="Arial" panose="020B0604020202020204" pitchFamily="34" charset="0"/>
              </a:defRPr>
            </a:lvl5pPr>
          </a:lstStyle>
          <a:p>
            <a:pPr lvl="0"/>
            <a:r>
              <a:rPr lang="en-US" dirty="0"/>
              <a:t>[Speaker 3 name]      [Company/</a:t>
            </a:r>
            <a:r>
              <a:rPr lang="en-US" dirty="0" err="1"/>
              <a:t>organisation</a:t>
            </a:r>
            <a:r>
              <a:rPr lang="en-US" dirty="0"/>
              <a:t>]</a:t>
            </a:r>
            <a:endParaRPr lang="en-GB" dirty="0"/>
          </a:p>
        </p:txBody>
      </p:sp>
      <p:sp>
        <p:nvSpPr>
          <p:cNvPr id="19" name="Text Placeholder 4">
            <a:extLst>
              <a:ext uri="{FF2B5EF4-FFF2-40B4-BE49-F238E27FC236}">
                <a16:creationId xmlns:a16="http://schemas.microsoft.com/office/drawing/2014/main" id="{B52F9C06-8C91-6B48-82BA-5D663E942C15}"/>
              </a:ext>
            </a:extLst>
          </p:cNvPr>
          <p:cNvSpPr>
            <a:spLocks noGrp="1"/>
          </p:cNvSpPr>
          <p:nvPr>
            <p:ph type="body" sz="quarter" idx="14" hasCustomPrompt="1"/>
          </p:nvPr>
        </p:nvSpPr>
        <p:spPr>
          <a:xfrm>
            <a:off x="820057" y="4047991"/>
            <a:ext cx="2002744" cy="345995"/>
          </a:xfrm>
        </p:spPr>
        <p:txBody>
          <a:bodyPr>
            <a:noAutofit/>
          </a:bodyPr>
          <a:lstStyle>
            <a:lvl1pPr marL="0" indent="0">
              <a:buNone/>
              <a:defRPr sz="1260">
                <a:solidFill>
                  <a:schemeClr val="bg1"/>
                </a:solidFill>
                <a:latin typeface="Arial" panose="020B0604020202020204" pitchFamily="34" charset="0"/>
                <a:cs typeface="Arial" panose="020B0604020202020204" pitchFamily="34" charset="0"/>
              </a:defRPr>
            </a:lvl1pPr>
            <a:lvl2pPr marL="411480" indent="0">
              <a:buNone/>
              <a:defRPr sz="1080">
                <a:latin typeface="Arial" panose="020B0604020202020204" pitchFamily="34" charset="0"/>
                <a:cs typeface="Arial" panose="020B0604020202020204" pitchFamily="34" charset="0"/>
              </a:defRPr>
            </a:lvl2pPr>
            <a:lvl3pPr marL="822960" indent="0">
              <a:buNone/>
              <a:defRPr sz="1080">
                <a:latin typeface="Arial" panose="020B0604020202020204" pitchFamily="34" charset="0"/>
                <a:cs typeface="Arial" panose="020B0604020202020204" pitchFamily="34" charset="0"/>
              </a:defRPr>
            </a:lvl3pPr>
            <a:lvl4pPr marL="1234440" indent="0">
              <a:buNone/>
              <a:defRPr sz="1080">
                <a:latin typeface="Arial" panose="020B0604020202020204" pitchFamily="34" charset="0"/>
                <a:cs typeface="Arial" panose="020B0604020202020204" pitchFamily="34" charset="0"/>
              </a:defRPr>
            </a:lvl4pPr>
            <a:lvl5pPr marL="1645920" indent="0">
              <a:buNone/>
              <a:defRPr sz="1080">
                <a:latin typeface="Arial" panose="020B0604020202020204" pitchFamily="34" charset="0"/>
                <a:cs typeface="Arial" panose="020B0604020202020204" pitchFamily="34" charset="0"/>
              </a:defRPr>
            </a:lvl5pPr>
          </a:lstStyle>
          <a:p>
            <a:pPr lvl="0"/>
            <a:r>
              <a:rPr lang="en-US" dirty="0"/>
              <a:t>[DATE]</a:t>
            </a:r>
            <a:endParaRPr lang="en-GB" dirty="0"/>
          </a:p>
        </p:txBody>
      </p:sp>
    </p:spTree>
    <p:extLst>
      <p:ext uri="{BB962C8B-B14F-4D97-AF65-F5344CB8AC3E}">
        <p14:creationId xmlns:p14="http://schemas.microsoft.com/office/powerpoint/2010/main" val="2501115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1011755-F09A-A444-9419-7B1AA1560470}"/>
              </a:ext>
            </a:extLst>
          </p:cNvPr>
          <p:cNvPicPr>
            <a:picLocks noChangeAspect="1"/>
          </p:cNvPicPr>
          <p:nvPr userDrawn="1"/>
        </p:nvPicPr>
        <p:blipFill>
          <a:blip r:embed="rId2"/>
          <a:stretch>
            <a:fillRect/>
          </a:stretch>
        </p:blipFill>
        <p:spPr>
          <a:xfrm>
            <a:off x="0" y="0"/>
            <a:ext cx="9144000" cy="4629150"/>
          </a:xfrm>
          <a:prstGeom prst="rect">
            <a:avLst/>
          </a:prstGeom>
        </p:spPr>
      </p:pic>
      <p:sp>
        <p:nvSpPr>
          <p:cNvPr id="18" name="Flowchart: Data 4">
            <a:extLst>
              <a:ext uri="{FF2B5EF4-FFF2-40B4-BE49-F238E27FC236}">
                <a16:creationId xmlns:a16="http://schemas.microsoft.com/office/drawing/2014/main" id="{AFDDFC20-0ADD-5448-88CF-D547C9BCBBE9}"/>
              </a:ext>
            </a:extLst>
          </p:cNvPr>
          <p:cNvSpPr/>
          <p:nvPr userDrawn="1"/>
        </p:nvSpPr>
        <p:spPr>
          <a:xfrm>
            <a:off x="820057" y="-14837"/>
            <a:ext cx="3206936" cy="405693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20652 h 20652"/>
              <a:gd name="connsiteX1" fmla="*/ 127 w 10000"/>
              <a:gd name="connsiteY1" fmla="*/ 0 h 20652"/>
              <a:gd name="connsiteX2" fmla="*/ 10000 w 10000"/>
              <a:gd name="connsiteY2" fmla="*/ 10652 h 20652"/>
              <a:gd name="connsiteX3" fmla="*/ 8000 w 10000"/>
              <a:gd name="connsiteY3" fmla="*/ 20652 h 20652"/>
              <a:gd name="connsiteX4" fmla="*/ 0 w 10000"/>
              <a:gd name="connsiteY4" fmla="*/ 20652 h 20652"/>
              <a:gd name="connsiteX0" fmla="*/ 0 w 8101"/>
              <a:gd name="connsiteY0" fmla="*/ 20652 h 20652"/>
              <a:gd name="connsiteX1" fmla="*/ 127 w 8101"/>
              <a:gd name="connsiteY1" fmla="*/ 0 h 20652"/>
              <a:gd name="connsiteX2" fmla="*/ 8101 w 8101"/>
              <a:gd name="connsiteY2" fmla="*/ 217 h 20652"/>
              <a:gd name="connsiteX3" fmla="*/ 8000 w 8101"/>
              <a:gd name="connsiteY3" fmla="*/ 20652 h 20652"/>
              <a:gd name="connsiteX4" fmla="*/ 0 w 8101"/>
              <a:gd name="connsiteY4" fmla="*/ 20652 h 20652"/>
              <a:gd name="connsiteX0" fmla="*/ 0 w 10000"/>
              <a:gd name="connsiteY0" fmla="*/ 10000 h 10000"/>
              <a:gd name="connsiteX1" fmla="*/ 157 w 10000"/>
              <a:gd name="connsiteY1" fmla="*/ 0 h 10000"/>
              <a:gd name="connsiteX2" fmla="*/ 10000 w 10000"/>
              <a:gd name="connsiteY2" fmla="*/ 105 h 10000"/>
              <a:gd name="connsiteX3" fmla="*/ 9844 w 10000"/>
              <a:gd name="connsiteY3" fmla="*/ 6884 h 10000"/>
              <a:gd name="connsiteX4" fmla="*/ 0 w 10000"/>
              <a:gd name="connsiteY4" fmla="*/ 10000 h 10000"/>
              <a:gd name="connsiteX0" fmla="*/ 0 w 10000"/>
              <a:gd name="connsiteY0" fmla="*/ 9895 h 9895"/>
              <a:gd name="connsiteX1" fmla="*/ 157 w 10000"/>
              <a:gd name="connsiteY1" fmla="*/ 0 h 9895"/>
              <a:gd name="connsiteX2" fmla="*/ 10000 w 10000"/>
              <a:gd name="connsiteY2" fmla="*/ 0 h 9895"/>
              <a:gd name="connsiteX3" fmla="*/ 9844 w 10000"/>
              <a:gd name="connsiteY3" fmla="*/ 6779 h 9895"/>
              <a:gd name="connsiteX4" fmla="*/ 0 w 10000"/>
              <a:gd name="connsiteY4" fmla="*/ 9895 h 9895"/>
              <a:gd name="connsiteX0" fmla="*/ 0 w 10000"/>
              <a:gd name="connsiteY0" fmla="*/ 10000 h 10000"/>
              <a:gd name="connsiteX1" fmla="*/ 63 w 10000"/>
              <a:gd name="connsiteY1" fmla="*/ 0 h 10000"/>
              <a:gd name="connsiteX2" fmla="*/ 10000 w 10000"/>
              <a:gd name="connsiteY2" fmla="*/ 0 h 10000"/>
              <a:gd name="connsiteX3" fmla="*/ 9844 w 10000"/>
              <a:gd name="connsiteY3" fmla="*/ 6851 h 10000"/>
              <a:gd name="connsiteX4" fmla="*/ 0 w 10000"/>
              <a:gd name="connsiteY4" fmla="*/ 10000 h 10000"/>
              <a:gd name="connsiteX0" fmla="*/ 72 w 10072"/>
              <a:gd name="connsiteY0" fmla="*/ 10000 h 10000"/>
              <a:gd name="connsiteX1" fmla="*/ 10 w 10072"/>
              <a:gd name="connsiteY1" fmla="*/ 0 h 10000"/>
              <a:gd name="connsiteX2" fmla="*/ 10072 w 10072"/>
              <a:gd name="connsiteY2" fmla="*/ 0 h 10000"/>
              <a:gd name="connsiteX3" fmla="*/ 9916 w 10072"/>
              <a:gd name="connsiteY3" fmla="*/ 6851 h 10000"/>
              <a:gd name="connsiteX4" fmla="*/ 72 w 10072"/>
              <a:gd name="connsiteY4" fmla="*/ 10000 h 10000"/>
              <a:gd name="connsiteX0" fmla="*/ 0 w 10000"/>
              <a:gd name="connsiteY0" fmla="*/ 10000 h 10000"/>
              <a:gd name="connsiteX1" fmla="*/ 32 w 10000"/>
              <a:gd name="connsiteY1" fmla="*/ 0 h 10000"/>
              <a:gd name="connsiteX2" fmla="*/ 10000 w 10000"/>
              <a:gd name="connsiteY2" fmla="*/ 0 h 10000"/>
              <a:gd name="connsiteX3" fmla="*/ 9844 w 10000"/>
              <a:gd name="connsiteY3" fmla="*/ 6851 h 10000"/>
              <a:gd name="connsiteX4" fmla="*/ 0 w 10000"/>
              <a:gd name="connsiteY4" fmla="*/ 10000 h 10000"/>
              <a:gd name="connsiteX0" fmla="*/ 0 w 9875"/>
              <a:gd name="connsiteY0" fmla="*/ 10000 h 10000"/>
              <a:gd name="connsiteX1" fmla="*/ 32 w 9875"/>
              <a:gd name="connsiteY1" fmla="*/ 0 h 10000"/>
              <a:gd name="connsiteX2" fmla="*/ 9875 w 9875"/>
              <a:gd name="connsiteY2" fmla="*/ 0 h 10000"/>
              <a:gd name="connsiteX3" fmla="*/ 9844 w 9875"/>
              <a:gd name="connsiteY3" fmla="*/ 6851 h 10000"/>
              <a:gd name="connsiteX4" fmla="*/ 0 w 9875"/>
              <a:gd name="connsiteY4" fmla="*/ 10000 h 10000"/>
              <a:gd name="connsiteX0" fmla="*/ 0 w 10032"/>
              <a:gd name="connsiteY0" fmla="*/ 10000 h 10000"/>
              <a:gd name="connsiteX1" fmla="*/ 32 w 10032"/>
              <a:gd name="connsiteY1" fmla="*/ 0 h 10000"/>
              <a:gd name="connsiteX2" fmla="*/ 10032 w 10032"/>
              <a:gd name="connsiteY2" fmla="*/ 0 h 10000"/>
              <a:gd name="connsiteX3" fmla="*/ 9969 w 10032"/>
              <a:gd name="connsiteY3" fmla="*/ 6851 h 10000"/>
              <a:gd name="connsiteX4" fmla="*/ 0 w 10032"/>
              <a:gd name="connsiteY4" fmla="*/ 10000 h 10000"/>
              <a:gd name="connsiteX0" fmla="*/ 0 w 10032"/>
              <a:gd name="connsiteY0" fmla="*/ 10000 h 10000"/>
              <a:gd name="connsiteX1" fmla="*/ 32 w 10032"/>
              <a:gd name="connsiteY1" fmla="*/ 0 h 10000"/>
              <a:gd name="connsiteX2" fmla="*/ 10032 w 10032"/>
              <a:gd name="connsiteY2" fmla="*/ 0 h 10000"/>
              <a:gd name="connsiteX3" fmla="*/ 9906 w 10032"/>
              <a:gd name="connsiteY3" fmla="*/ 7574 h 10000"/>
              <a:gd name="connsiteX4" fmla="*/ 0 w 10032"/>
              <a:gd name="connsiteY4" fmla="*/ 10000 h 10000"/>
              <a:gd name="connsiteX0" fmla="*/ 0 w 10000"/>
              <a:gd name="connsiteY0" fmla="*/ 10936 h 10936"/>
              <a:gd name="connsiteX1" fmla="*/ 32 w 10000"/>
              <a:gd name="connsiteY1" fmla="*/ 936 h 10936"/>
              <a:gd name="connsiteX2" fmla="*/ 10000 w 10000"/>
              <a:gd name="connsiteY2" fmla="*/ 0 h 10936"/>
              <a:gd name="connsiteX3" fmla="*/ 9906 w 10000"/>
              <a:gd name="connsiteY3" fmla="*/ 8510 h 10936"/>
              <a:gd name="connsiteX4" fmla="*/ 0 w 10000"/>
              <a:gd name="connsiteY4" fmla="*/ 10936 h 10936"/>
              <a:gd name="connsiteX0" fmla="*/ 43 w 10043"/>
              <a:gd name="connsiteY0" fmla="*/ 10957 h 10957"/>
              <a:gd name="connsiteX1" fmla="*/ 12 w 10043"/>
              <a:gd name="connsiteY1" fmla="*/ 0 h 10957"/>
              <a:gd name="connsiteX2" fmla="*/ 10043 w 10043"/>
              <a:gd name="connsiteY2" fmla="*/ 21 h 10957"/>
              <a:gd name="connsiteX3" fmla="*/ 9949 w 10043"/>
              <a:gd name="connsiteY3" fmla="*/ 8531 h 10957"/>
              <a:gd name="connsiteX4" fmla="*/ 43 w 10043"/>
              <a:gd name="connsiteY4" fmla="*/ 10957 h 10957"/>
              <a:gd name="connsiteX0" fmla="*/ 15 w 10015"/>
              <a:gd name="connsiteY0" fmla="*/ 10978 h 10978"/>
              <a:gd name="connsiteX1" fmla="*/ 16 w 10015"/>
              <a:gd name="connsiteY1" fmla="*/ 0 h 10978"/>
              <a:gd name="connsiteX2" fmla="*/ 10015 w 10015"/>
              <a:gd name="connsiteY2" fmla="*/ 42 h 10978"/>
              <a:gd name="connsiteX3" fmla="*/ 9921 w 10015"/>
              <a:gd name="connsiteY3" fmla="*/ 8552 h 10978"/>
              <a:gd name="connsiteX4" fmla="*/ 15 w 10015"/>
              <a:gd name="connsiteY4" fmla="*/ 10978 h 10978"/>
              <a:gd name="connsiteX0" fmla="*/ 0 w 10000"/>
              <a:gd name="connsiteY0" fmla="*/ 10978 h 10978"/>
              <a:gd name="connsiteX1" fmla="*/ 96 w 10000"/>
              <a:gd name="connsiteY1" fmla="*/ 0 h 10978"/>
              <a:gd name="connsiteX2" fmla="*/ 10000 w 10000"/>
              <a:gd name="connsiteY2" fmla="*/ 42 h 10978"/>
              <a:gd name="connsiteX3" fmla="*/ 9906 w 10000"/>
              <a:gd name="connsiteY3" fmla="*/ 8552 h 10978"/>
              <a:gd name="connsiteX4" fmla="*/ 0 w 10000"/>
              <a:gd name="connsiteY4" fmla="*/ 10978 h 10978"/>
              <a:gd name="connsiteX0" fmla="*/ 0 w 10000"/>
              <a:gd name="connsiteY0" fmla="*/ 10999 h 10999"/>
              <a:gd name="connsiteX1" fmla="*/ 33 w 10000"/>
              <a:gd name="connsiteY1" fmla="*/ 0 h 10999"/>
              <a:gd name="connsiteX2" fmla="*/ 10000 w 10000"/>
              <a:gd name="connsiteY2" fmla="*/ 63 h 10999"/>
              <a:gd name="connsiteX3" fmla="*/ 9906 w 10000"/>
              <a:gd name="connsiteY3" fmla="*/ 8573 h 10999"/>
              <a:gd name="connsiteX4" fmla="*/ 0 w 10000"/>
              <a:gd name="connsiteY4" fmla="*/ 10999 h 10999"/>
              <a:gd name="connsiteX0" fmla="*/ 0 w 9917"/>
              <a:gd name="connsiteY0" fmla="*/ 10999 h 10999"/>
              <a:gd name="connsiteX1" fmla="*/ 33 w 9917"/>
              <a:gd name="connsiteY1" fmla="*/ 0 h 10999"/>
              <a:gd name="connsiteX2" fmla="*/ 9905 w 9917"/>
              <a:gd name="connsiteY2" fmla="*/ 63 h 10999"/>
              <a:gd name="connsiteX3" fmla="*/ 9906 w 9917"/>
              <a:gd name="connsiteY3" fmla="*/ 8573 h 10999"/>
              <a:gd name="connsiteX4" fmla="*/ 0 w 9917"/>
              <a:gd name="connsiteY4" fmla="*/ 10999 h 10999"/>
              <a:gd name="connsiteX0" fmla="*/ 0 w 10020"/>
              <a:gd name="connsiteY0" fmla="*/ 10000 h 10000"/>
              <a:gd name="connsiteX1" fmla="*/ 33 w 10020"/>
              <a:gd name="connsiteY1" fmla="*/ 0 h 10000"/>
              <a:gd name="connsiteX2" fmla="*/ 10020 w 10020"/>
              <a:gd name="connsiteY2" fmla="*/ 57 h 10000"/>
              <a:gd name="connsiteX3" fmla="*/ 9989 w 10020"/>
              <a:gd name="connsiteY3" fmla="*/ 7794 h 10000"/>
              <a:gd name="connsiteX4" fmla="*/ 0 w 10020"/>
              <a:gd name="connsiteY4" fmla="*/ 10000 h 10000"/>
              <a:gd name="connsiteX0" fmla="*/ 0 w 10001"/>
              <a:gd name="connsiteY0" fmla="*/ 10000 h 10000"/>
              <a:gd name="connsiteX1" fmla="*/ 33 w 10001"/>
              <a:gd name="connsiteY1" fmla="*/ 0 h 10000"/>
              <a:gd name="connsiteX2" fmla="*/ 9989 w 10001"/>
              <a:gd name="connsiteY2" fmla="*/ 0 h 10000"/>
              <a:gd name="connsiteX3" fmla="*/ 9989 w 10001"/>
              <a:gd name="connsiteY3" fmla="*/ 7794 h 10000"/>
              <a:gd name="connsiteX4" fmla="*/ 0 w 10001"/>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00">
                <a:moveTo>
                  <a:pt x="0" y="10000"/>
                </a:moveTo>
                <a:cubicBezTo>
                  <a:pt x="53" y="6938"/>
                  <a:pt x="-19" y="3062"/>
                  <a:pt x="33" y="0"/>
                </a:cubicBezTo>
                <a:lnTo>
                  <a:pt x="9989" y="0"/>
                </a:lnTo>
                <a:cubicBezTo>
                  <a:pt x="9946" y="3031"/>
                  <a:pt x="10031" y="4764"/>
                  <a:pt x="9989" y="7794"/>
                </a:cubicBezTo>
                <a:lnTo>
                  <a:pt x="0" y="10000"/>
                </a:lnTo>
                <a:close/>
              </a:path>
            </a:pathLst>
          </a:custGeom>
          <a:solidFill>
            <a:srgbClr val="1D24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160"/>
          </a:p>
        </p:txBody>
      </p:sp>
      <p:sp>
        <p:nvSpPr>
          <p:cNvPr id="19" name="Text Placeholder 4">
            <a:extLst>
              <a:ext uri="{FF2B5EF4-FFF2-40B4-BE49-F238E27FC236}">
                <a16:creationId xmlns:a16="http://schemas.microsoft.com/office/drawing/2014/main" id="{CC6FD3B5-04F1-C24E-88DE-AFCC279A1F12}"/>
              </a:ext>
            </a:extLst>
          </p:cNvPr>
          <p:cNvSpPr>
            <a:spLocks noGrp="1"/>
          </p:cNvSpPr>
          <p:nvPr>
            <p:ph type="body" sz="quarter" idx="14" hasCustomPrompt="1"/>
          </p:nvPr>
        </p:nvSpPr>
        <p:spPr>
          <a:xfrm>
            <a:off x="820057" y="4047991"/>
            <a:ext cx="2002744" cy="345995"/>
          </a:xfrm>
        </p:spPr>
        <p:txBody>
          <a:bodyPr>
            <a:noAutofit/>
          </a:bodyPr>
          <a:lstStyle>
            <a:lvl1pPr marL="0" indent="0">
              <a:buNone/>
              <a:defRPr sz="1260">
                <a:solidFill>
                  <a:srgbClr val="1C243D"/>
                </a:solidFill>
                <a:latin typeface="Arial" panose="020B0604020202020204" pitchFamily="34" charset="0"/>
                <a:cs typeface="Arial" panose="020B0604020202020204" pitchFamily="34" charset="0"/>
              </a:defRPr>
            </a:lvl1pPr>
            <a:lvl2pPr marL="411480" indent="0">
              <a:buNone/>
              <a:defRPr sz="1080">
                <a:latin typeface="Arial" panose="020B0604020202020204" pitchFamily="34" charset="0"/>
                <a:cs typeface="Arial" panose="020B0604020202020204" pitchFamily="34" charset="0"/>
              </a:defRPr>
            </a:lvl2pPr>
            <a:lvl3pPr marL="822960" indent="0">
              <a:buNone/>
              <a:defRPr sz="1080">
                <a:latin typeface="Arial" panose="020B0604020202020204" pitchFamily="34" charset="0"/>
                <a:cs typeface="Arial" panose="020B0604020202020204" pitchFamily="34" charset="0"/>
              </a:defRPr>
            </a:lvl3pPr>
            <a:lvl4pPr marL="1234440" indent="0">
              <a:buNone/>
              <a:defRPr sz="1080">
                <a:latin typeface="Arial" panose="020B0604020202020204" pitchFamily="34" charset="0"/>
                <a:cs typeface="Arial" panose="020B0604020202020204" pitchFamily="34" charset="0"/>
              </a:defRPr>
            </a:lvl4pPr>
            <a:lvl5pPr marL="1645920" indent="0">
              <a:buNone/>
              <a:defRPr sz="1080">
                <a:latin typeface="Arial" panose="020B0604020202020204" pitchFamily="34" charset="0"/>
                <a:cs typeface="Arial" panose="020B0604020202020204" pitchFamily="34" charset="0"/>
              </a:defRPr>
            </a:lvl5pPr>
          </a:lstStyle>
          <a:p>
            <a:pPr lvl="0"/>
            <a:r>
              <a:rPr lang="en-US" dirty="0"/>
              <a:t>[DATE]</a:t>
            </a:r>
            <a:endParaRPr lang="en-GB" dirty="0"/>
          </a:p>
        </p:txBody>
      </p:sp>
      <p:pic>
        <p:nvPicPr>
          <p:cNvPr id="9" name="Picture 8" descr="logo.png">
            <a:extLst>
              <a:ext uri="{FF2B5EF4-FFF2-40B4-BE49-F238E27FC236}">
                <a16:creationId xmlns:a16="http://schemas.microsoft.com/office/drawing/2014/main" id="{6D6E6205-E8EB-4AA4-A31A-F8F7994344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083" y="220366"/>
            <a:ext cx="2165420" cy="432804"/>
          </a:xfrm>
          <a:prstGeom prst="rect">
            <a:avLst/>
          </a:prstGeom>
        </p:spPr>
      </p:pic>
      <p:sp>
        <p:nvSpPr>
          <p:cNvPr id="3" name="Text Placeholder 2">
            <a:extLst>
              <a:ext uri="{FF2B5EF4-FFF2-40B4-BE49-F238E27FC236}">
                <a16:creationId xmlns:a16="http://schemas.microsoft.com/office/drawing/2014/main" id="{08F75A95-2C5B-40F4-98C9-43E3407EB420}"/>
              </a:ext>
            </a:extLst>
          </p:cNvPr>
          <p:cNvSpPr>
            <a:spLocks noGrp="1"/>
          </p:cNvSpPr>
          <p:nvPr>
            <p:ph type="body" sz="quarter" idx="10" hasCustomPrompt="1"/>
          </p:nvPr>
        </p:nvSpPr>
        <p:spPr>
          <a:xfrm>
            <a:off x="970088" y="1182187"/>
            <a:ext cx="2881292" cy="2823328"/>
          </a:xfrm>
        </p:spPr>
        <p:txBody>
          <a:bodyPr>
            <a:normAutofit/>
          </a:bodyPr>
          <a:lstStyle>
            <a:lvl1pPr marL="0" indent="0">
              <a:buFontTx/>
              <a:buNone/>
              <a:defRPr sz="2160"/>
            </a:lvl1pPr>
            <a:lvl2pPr marL="411480" indent="0">
              <a:buFontTx/>
              <a:buNone/>
              <a:defRPr/>
            </a:lvl2pPr>
            <a:lvl3pPr marL="822960" indent="0">
              <a:buFontTx/>
              <a:buNone/>
              <a:defRPr/>
            </a:lvl3pPr>
            <a:lvl4pPr marL="1234440" indent="0">
              <a:buFontTx/>
              <a:buNone/>
              <a:defRPr/>
            </a:lvl4pPr>
            <a:lvl5pPr marL="1645920" indent="0">
              <a:buFontTx/>
              <a:buNone/>
              <a:defRPr/>
            </a:lvl5pPr>
          </a:lstStyle>
          <a:p>
            <a:pPr lvl="0"/>
            <a:r>
              <a:rPr lang="en-US" dirty="0"/>
              <a:t>[Click to add title]</a:t>
            </a:r>
          </a:p>
        </p:txBody>
      </p:sp>
      <p:sp>
        <p:nvSpPr>
          <p:cNvPr id="14" name="Rectangle 13">
            <a:extLst>
              <a:ext uri="{FF2B5EF4-FFF2-40B4-BE49-F238E27FC236}">
                <a16:creationId xmlns:a16="http://schemas.microsoft.com/office/drawing/2014/main" id="{E8C0A3BC-1077-564C-AEF6-935A143CE46C}"/>
              </a:ext>
            </a:extLst>
          </p:cNvPr>
          <p:cNvSpPr/>
          <p:nvPr userDrawn="1"/>
        </p:nvSpPr>
        <p:spPr>
          <a:xfrm>
            <a:off x="1" y="4399878"/>
            <a:ext cx="9144000" cy="743452"/>
          </a:xfrm>
          <a:prstGeom prst="rect">
            <a:avLst/>
          </a:prstGeom>
          <a:solidFill>
            <a:srgbClr val="1C243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5" name="Text Placeholder 4">
            <a:extLst>
              <a:ext uri="{FF2B5EF4-FFF2-40B4-BE49-F238E27FC236}">
                <a16:creationId xmlns:a16="http://schemas.microsoft.com/office/drawing/2014/main" id="{C363BDE4-CE39-F94B-B96B-E2071B706B46}"/>
              </a:ext>
            </a:extLst>
          </p:cNvPr>
          <p:cNvSpPr>
            <a:spLocks noGrp="1"/>
          </p:cNvSpPr>
          <p:nvPr>
            <p:ph type="body" sz="quarter" idx="11" hasCustomPrompt="1"/>
          </p:nvPr>
        </p:nvSpPr>
        <p:spPr>
          <a:xfrm>
            <a:off x="762001" y="4546713"/>
            <a:ext cx="2264229" cy="444341"/>
          </a:xfrm>
        </p:spPr>
        <p:txBody>
          <a:bodyPr>
            <a:noAutofit/>
          </a:bodyPr>
          <a:lstStyle>
            <a:lvl1pPr marL="0" indent="0">
              <a:buNone/>
              <a:defRPr sz="990">
                <a:solidFill>
                  <a:schemeClr val="bg1"/>
                </a:solidFill>
                <a:latin typeface="Arial" panose="020B0604020202020204" pitchFamily="34" charset="0"/>
                <a:cs typeface="Arial" panose="020B0604020202020204" pitchFamily="34" charset="0"/>
              </a:defRPr>
            </a:lvl1pPr>
            <a:lvl2pPr marL="411480" indent="0">
              <a:buNone/>
              <a:defRPr sz="1080">
                <a:latin typeface="Arial" panose="020B0604020202020204" pitchFamily="34" charset="0"/>
                <a:cs typeface="Arial" panose="020B0604020202020204" pitchFamily="34" charset="0"/>
              </a:defRPr>
            </a:lvl2pPr>
            <a:lvl3pPr marL="822960" indent="0">
              <a:buNone/>
              <a:defRPr sz="1080">
                <a:latin typeface="Arial" panose="020B0604020202020204" pitchFamily="34" charset="0"/>
                <a:cs typeface="Arial" panose="020B0604020202020204" pitchFamily="34" charset="0"/>
              </a:defRPr>
            </a:lvl3pPr>
            <a:lvl4pPr marL="1234440" indent="0">
              <a:buNone/>
              <a:defRPr sz="1080">
                <a:latin typeface="Arial" panose="020B0604020202020204" pitchFamily="34" charset="0"/>
                <a:cs typeface="Arial" panose="020B0604020202020204" pitchFamily="34" charset="0"/>
              </a:defRPr>
            </a:lvl4pPr>
            <a:lvl5pPr marL="1645920" indent="0">
              <a:buNone/>
              <a:defRPr sz="1080">
                <a:latin typeface="Arial" panose="020B0604020202020204" pitchFamily="34" charset="0"/>
                <a:cs typeface="Arial" panose="020B0604020202020204" pitchFamily="34" charset="0"/>
              </a:defRPr>
            </a:lvl5pPr>
          </a:lstStyle>
          <a:p>
            <a:pPr lvl="0"/>
            <a:r>
              <a:rPr lang="en-US" dirty="0"/>
              <a:t>Speaker 1 name Company/</a:t>
            </a:r>
            <a:r>
              <a:rPr lang="en-US" dirty="0" err="1"/>
              <a:t>organisation</a:t>
            </a:r>
            <a:endParaRPr lang="en-US" dirty="0"/>
          </a:p>
        </p:txBody>
      </p:sp>
      <p:sp>
        <p:nvSpPr>
          <p:cNvPr id="16" name="Text Placeholder 4">
            <a:extLst>
              <a:ext uri="{FF2B5EF4-FFF2-40B4-BE49-F238E27FC236}">
                <a16:creationId xmlns:a16="http://schemas.microsoft.com/office/drawing/2014/main" id="{F359294A-4AB1-E642-BDCE-9218F8A85284}"/>
              </a:ext>
            </a:extLst>
          </p:cNvPr>
          <p:cNvSpPr>
            <a:spLocks noGrp="1"/>
          </p:cNvSpPr>
          <p:nvPr>
            <p:ph type="body" sz="quarter" idx="12" hasCustomPrompt="1"/>
          </p:nvPr>
        </p:nvSpPr>
        <p:spPr>
          <a:xfrm>
            <a:off x="3439886" y="4536733"/>
            <a:ext cx="2264229" cy="444341"/>
          </a:xfrm>
        </p:spPr>
        <p:txBody>
          <a:bodyPr>
            <a:noAutofit/>
          </a:bodyPr>
          <a:lstStyle>
            <a:lvl1pPr marL="0" indent="0">
              <a:buNone/>
              <a:defRPr sz="990">
                <a:latin typeface="Arial" panose="020B0604020202020204" pitchFamily="34" charset="0"/>
                <a:cs typeface="Arial" panose="020B0604020202020204" pitchFamily="34" charset="0"/>
              </a:defRPr>
            </a:lvl1pPr>
            <a:lvl2pPr marL="411480" indent="0">
              <a:buNone/>
              <a:defRPr sz="1080">
                <a:latin typeface="Arial" panose="020B0604020202020204" pitchFamily="34" charset="0"/>
                <a:cs typeface="Arial" panose="020B0604020202020204" pitchFamily="34" charset="0"/>
              </a:defRPr>
            </a:lvl2pPr>
            <a:lvl3pPr marL="822960" indent="0">
              <a:buNone/>
              <a:defRPr sz="1080">
                <a:latin typeface="Arial" panose="020B0604020202020204" pitchFamily="34" charset="0"/>
                <a:cs typeface="Arial" panose="020B0604020202020204" pitchFamily="34" charset="0"/>
              </a:defRPr>
            </a:lvl3pPr>
            <a:lvl4pPr marL="1234440" indent="0">
              <a:buNone/>
              <a:defRPr sz="1080">
                <a:latin typeface="Arial" panose="020B0604020202020204" pitchFamily="34" charset="0"/>
                <a:cs typeface="Arial" panose="020B0604020202020204" pitchFamily="34" charset="0"/>
              </a:defRPr>
            </a:lvl4pPr>
            <a:lvl5pPr marL="1645920" indent="0">
              <a:buNone/>
              <a:defRPr sz="1080">
                <a:latin typeface="Arial" panose="020B0604020202020204" pitchFamily="34" charset="0"/>
                <a:cs typeface="Arial" panose="020B0604020202020204" pitchFamily="34" charset="0"/>
              </a:defRPr>
            </a:lvl5pPr>
          </a:lstStyle>
          <a:p>
            <a:pPr lvl="0"/>
            <a:r>
              <a:rPr lang="en-US" dirty="0"/>
              <a:t>[Speaker 2 name]      [Company/</a:t>
            </a:r>
            <a:r>
              <a:rPr lang="en-US" dirty="0" err="1"/>
              <a:t>organisation</a:t>
            </a:r>
            <a:r>
              <a:rPr lang="en-US" dirty="0"/>
              <a:t>]</a:t>
            </a:r>
            <a:endParaRPr lang="en-GB" dirty="0"/>
          </a:p>
        </p:txBody>
      </p:sp>
      <p:sp>
        <p:nvSpPr>
          <p:cNvPr id="17" name="Text Placeholder 4">
            <a:extLst>
              <a:ext uri="{FF2B5EF4-FFF2-40B4-BE49-F238E27FC236}">
                <a16:creationId xmlns:a16="http://schemas.microsoft.com/office/drawing/2014/main" id="{EF1A89C5-A9CA-F048-B7B6-BDF0D1CE122D}"/>
              </a:ext>
            </a:extLst>
          </p:cNvPr>
          <p:cNvSpPr>
            <a:spLocks noGrp="1"/>
          </p:cNvSpPr>
          <p:nvPr>
            <p:ph type="body" sz="quarter" idx="13" hasCustomPrompt="1"/>
          </p:nvPr>
        </p:nvSpPr>
        <p:spPr>
          <a:xfrm>
            <a:off x="6117772" y="4527751"/>
            <a:ext cx="2264229" cy="444341"/>
          </a:xfrm>
        </p:spPr>
        <p:txBody>
          <a:bodyPr>
            <a:noAutofit/>
          </a:bodyPr>
          <a:lstStyle>
            <a:lvl1pPr marL="0" indent="0">
              <a:buNone/>
              <a:defRPr sz="990">
                <a:latin typeface="Arial" panose="020B0604020202020204" pitchFamily="34" charset="0"/>
                <a:cs typeface="Arial" panose="020B0604020202020204" pitchFamily="34" charset="0"/>
              </a:defRPr>
            </a:lvl1pPr>
            <a:lvl2pPr marL="411480" indent="0">
              <a:buNone/>
              <a:defRPr sz="1080">
                <a:latin typeface="Arial" panose="020B0604020202020204" pitchFamily="34" charset="0"/>
                <a:cs typeface="Arial" panose="020B0604020202020204" pitchFamily="34" charset="0"/>
              </a:defRPr>
            </a:lvl2pPr>
            <a:lvl3pPr marL="822960" indent="0">
              <a:buNone/>
              <a:defRPr sz="1080">
                <a:latin typeface="Arial" panose="020B0604020202020204" pitchFamily="34" charset="0"/>
                <a:cs typeface="Arial" panose="020B0604020202020204" pitchFamily="34" charset="0"/>
              </a:defRPr>
            </a:lvl3pPr>
            <a:lvl4pPr marL="1234440" indent="0">
              <a:buNone/>
              <a:defRPr sz="1080">
                <a:latin typeface="Arial" panose="020B0604020202020204" pitchFamily="34" charset="0"/>
                <a:cs typeface="Arial" panose="020B0604020202020204" pitchFamily="34" charset="0"/>
              </a:defRPr>
            </a:lvl4pPr>
            <a:lvl5pPr marL="1645920" indent="0">
              <a:buNone/>
              <a:defRPr sz="1080">
                <a:latin typeface="Arial" panose="020B0604020202020204" pitchFamily="34" charset="0"/>
                <a:cs typeface="Arial" panose="020B0604020202020204" pitchFamily="34" charset="0"/>
              </a:defRPr>
            </a:lvl5pPr>
          </a:lstStyle>
          <a:p>
            <a:pPr lvl="0"/>
            <a:r>
              <a:rPr lang="en-US" dirty="0"/>
              <a:t>[Speaker 3 name]      [Company/</a:t>
            </a:r>
            <a:r>
              <a:rPr lang="en-US" dirty="0" err="1"/>
              <a:t>organisation</a:t>
            </a:r>
            <a:r>
              <a:rPr lang="en-US" dirty="0"/>
              <a:t>]</a:t>
            </a:r>
            <a:endParaRPr lang="en-GB" dirty="0"/>
          </a:p>
        </p:txBody>
      </p:sp>
    </p:spTree>
    <p:extLst>
      <p:ext uri="{BB962C8B-B14F-4D97-AF65-F5344CB8AC3E}">
        <p14:creationId xmlns:p14="http://schemas.microsoft.com/office/powerpoint/2010/main" val="463686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ADF7A01-72D8-454E-8660-CB12F241C626}"/>
              </a:ext>
            </a:extLst>
          </p:cNvPr>
          <p:cNvPicPr>
            <a:picLocks noChangeAspect="1"/>
          </p:cNvPicPr>
          <p:nvPr userDrawn="1"/>
        </p:nvPicPr>
        <p:blipFill>
          <a:blip r:embed="rId2"/>
          <a:stretch>
            <a:fillRect/>
          </a:stretch>
        </p:blipFill>
        <p:spPr>
          <a:xfrm>
            <a:off x="0" y="-14837"/>
            <a:ext cx="9144000" cy="4629150"/>
          </a:xfrm>
          <a:prstGeom prst="rect">
            <a:avLst/>
          </a:prstGeom>
        </p:spPr>
      </p:pic>
      <p:sp>
        <p:nvSpPr>
          <p:cNvPr id="18" name="Flowchart: Data 4">
            <a:extLst>
              <a:ext uri="{FF2B5EF4-FFF2-40B4-BE49-F238E27FC236}">
                <a16:creationId xmlns:a16="http://schemas.microsoft.com/office/drawing/2014/main" id="{19850B72-3F4A-F145-A89F-7B99EF5A69F8}"/>
              </a:ext>
            </a:extLst>
          </p:cNvPr>
          <p:cNvSpPr/>
          <p:nvPr userDrawn="1"/>
        </p:nvSpPr>
        <p:spPr>
          <a:xfrm>
            <a:off x="820057" y="-14837"/>
            <a:ext cx="3206936" cy="405693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20652 h 20652"/>
              <a:gd name="connsiteX1" fmla="*/ 127 w 10000"/>
              <a:gd name="connsiteY1" fmla="*/ 0 h 20652"/>
              <a:gd name="connsiteX2" fmla="*/ 10000 w 10000"/>
              <a:gd name="connsiteY2" fmla="*/ 10652 h 20652"/>
              <a:gd name="connsiteX3" fmla="*/ 8000 w 10000"/>
              <a:gd name="connsiteY3" fmla="*/ 20652 h 20652"/>
              <a:gd name="connsiteX4" fmla="*/ 0 w 10000"/>
              <a:gd name="connsiteY4" fmla="*/ 20652 h 20652"/>
              <a:gd name="connsiteX0" fmla="*/ 0 w 8101"/>
              <a:gd name="connsiteY0" fmla="*/ 20652 h 20652"/>
              <a:gd name="connsiteX1" fmla="*/ 127 w 8101"/>
              <a:gd name="connsiteY1" fmla="*/ 0 h 20652"/>
              <a:gd name="connsiteX2" fmla="*/ 8101 w 8101"/>
              <a:gd name="connsiteY2" fmla="*/ 217 h 20652"/>
              <a:gd name="connsiteX3" fmla="*/ 8000 w 8101"/>
              <a:gd name="connsiteY3" fmla="*/ 20652 h 20652"/>
              <a:gd name="connsiteX4" fmla="*/ 0 w 8101"/>
              <a:gd name="connsiteY4" fmla="*/ 20652 h 20652"/>
              <a:gd name="connsiteX0" fmla="*/ 0 w 10000"/>
              <a:gd name="connsiteY0" fmla="*/ 10000 h 10000"/>
              <a:gd name="connsiteX1" fmla="*/ 157 w 10000"/>
              <a:gd name="connsiteY1" fmla="*/ 0 h 10000"/>
              <a:gd name="connsiteX2" fmla="*/ 10000 w 10000"/>
              <a:gd name="connsiteY2" fmla="*/ 105 h 10000"/>
              <a:gd name="connsiteX3" fmla="*/ 9844 w 10000"/>
              <a:gd name="connsiteY3" fmla="*/ 6884 h 10000"/>
              <a:gd name="connsiteX4" fmla="*/ 0 w 10000"/>
              <a:gd name="connsiteY4" fmla="*/ 10000 h 10000"/>
              <a:gd name="connsiteX0" fmla="*/ 0 w 10000"/>
              <a:gd name="connsiteY0" fmla="*/ 9895 h 9895"/>
              <a:gd name="connsiteX1" fmla="*/ 157 w 10000"/>
              <a:gd name="connsiteY1" fmla="*/ 0 h 9895"/>
              <a:gd name="connsiteX2" fmla="*/ 10000 w 10000"/>
              <a:gd name="connsiteY2" fmla="*/ 0 h 9895"/>
              <a:gd name="connsiteX3" fmla="*/ 9844 w 10000"/>
              <a:gd name="connsiteY3" fmla="*/ 6779 h 9895"/>
              <a:gd name="connsiteX4" fmla="*/ 0 w 10000"/>
              <a:gd name="connsiteY4" fmla="*/ 9895 h 9895"/>
              <a:gd name="connsiteX0" fmla="*/ 0 w 10000"/>
              <a:gd name="connsiteY0" fmla="*/ 10000 h 10000"/>
              <a:gd name="connsiteX1" fmla="*/ 63 w 10000"/>
              <a:gd name="connsiteY1" fmla="*/ 0 h 10000"/>
              <a:gd name="connsiteX2" fmla="*/ 10000 w 10000"/>
              <a:gd name="connsiteY2" fmla="*/ 0 h 10000"/>
              <a:gd name="connsiteX3" fmla="*/ 9844 w 10000"/>
              <a:gd name="connsiteY3" fmla="*/ 6851 h 10000"/>
              <a:gd name="connsiteX4" fmla="*/ 0 w 10000"/>
              <a:gd name="connsiteY4" fmla="*/ 10000 h 10000"/>
              <a:gd name="connsiteX0" fmla="*/ 72 w 10072"/>
              <a:gd name="connsiteY0" fmla="*/ 10000 h 10000"/>
              <a:gd name="connsiteX1" fmla="*/ 10 w 10072"/>
              <a:gd name="connsiteY1" fmla="*/ 0 h 10000"/>
              <a:gd name="connsiteX2" fmla="*/ 10072 w 10072"/>
              <a:gd name="connsiteY2" fmla="*/ 0 h 10000"/>
              <a:gd name="connsiteX3" fmla="*/ 9916 w 10072"/>
              <a:gd name="connsiteY3" fmla="*/ 6851 h 10000"/>
              <a:gd name="connsiteX4" fmla="*/ 72 w 10072"/>
              <a:gd name="connsiteY4" fmla="*/ 10000 h 10000"/>
              <a:gd name="connsiteX0" fmla="*/ 0 w 10000"/>
              <a:gd name="connsiteY0" fmla="*/ 10000 h 10000"/>
              <a:gd name="connsiteX1" fmla="*/ 32 w 10000"/>
              <a:gd name="connsiteY1" fmla="*/ 0 h 10000"/>
              <a:gd name="connsiteX2" fmla="*/ 10000 w 10000"/>
              <a:gd name="connsiteY2" fmla="*/ 0 h 10000"/>
              <a:gd name="connsiteX3" fmla="*/ 9844 w 10000"/>
              <a:gd name="connsiteY3" fmla="*/ 6851 h 10000"/>
              <a:gd name="connsiteX4" fmla="*/ 0 w 10000"/>
              <a:gd name="connsiteY4" fmla="*/ 10000 h 10000"/>
              <a:gd name="connsiteX0" fmla="*/ 0 w 9875"/>
              <a:gd name="connsiteY0" fmla="*/ 10000 h 10000"/>
              <a:gd name="connsiteX1" fmla="*/ 32 w 9875"/>
              <a:gd name="connsiteY1" fmla="*/ 0 h 10000"/>
              <a:gd name="connsiteX2" fmla="*/ 9875 w 9875"/>
              <a:gd name="connsiteY2" fmla="*/ 0 h 10000"/>
              <a:gd name="connsiteX3" fmla="*/ 9844 w 9875"/>
              <a:gd name="connsiteY3" fmla="*/ 6851 h 10000"/>
              <a:gd name="connsiteX4" fmla="*/ 0 w 9875"/>
              <a:gd name="connsiteY4" fmla="*/ 10000 h 10000"/>
              <a:gd name="connsiteX0" fmla="*/ 0 w 10032"/>
              <a:gd name="connsiteY0" fmla="*/ 10000 h 10000"/>
              <a:gd name="connsiteX1" fmla="*/ 32 w 10032"/>
              <a:gd name="connsiteY1" fmla="*/ 0 h 10000"/>
              <a:gd name="connsiteX2" fmla="*/ 10032 w 10032"/>
              <a:gd name="connsiteY2" fmla="*/ 0 h 10000"/>
              <a:gd name="connsiteX3" fmla="*/ 9969 w 10032"/>
              <a:gd name="connsiteY3" fmla="*/ 6851 h 10000"/>
              <a:gd name="connsiteX4" fmla="*/ 0 w 10032"/>
              <a:gd name="connsiteY4" fmla="*/ 10000 h 10000"/>
              <a:gd name="connsiteX0" fmla="*/ 0 w 10032"/>
              <a:gd name="connsiteY0" fmla="*/ 10000 h 10000"/>
              <a:gd name="connsiteX1" fmla="*/ 32 w 10032"/>
              <a:gd name="connsiteY1" fmla="*/ 0 h 10000"/>
              <a:gd name="connsiteX2" fmla="*/ 10032 w 10032"/>
              <a:gd name="connsiteY2" fmla="*/ 0 h 10000"/>
              <a:gd name="connsiteX3" fmla="*/ 9906 w 10032"/>
              <a:gd name="connsiteY3" fmla="*/ 7574 h 10000"/>
              <a:gd name="connsiteX4" fmla="*/ 0 w 10032"/>
              <a:gd name="connsiteY4" fmla="*/ 10000 h 10000"/>
              <a:gd name="connsiteX0" fmla="*/ 0 w 10000"/>
              <a:gd name="connsiteY0" fmla="*/ 10936 h 10936"/>
              <a:gd name="connsiteX1" fmla="*/ 32 w 10000"/>
              <a:gd name="connsiteY1" fmla="*/ 936 h 10936"/>
              <a:gd name="connsiteX2" fmla="*/ 10000 w 10000"/>
              <a:gd name="connsiteY2" fmla="*/ 0 h 10936"/>
              <a:gd name="connsiteX3" fmla="*/ 9906 w 10000"/>
              <a:gd name="connsiteY3" fmla="*/ 8510 h 10936"/>
              <a:gd name="connsiteX4" fmla="*/ 0 w 10000"/>
              <a:gd name="connsiteY4" fmla="*/ 10936 h 10936"/>
              <a:gd name="connsiteX0" fmla="*/ 43 w 10043"/>
              <a:gd name="connsiteY0" fmla="*/ 10957 h 10957"/>
              <a:gd name="connsiteX1" fmla="*/ 12 w 10043"/>
              <a:gd name="connsiteY1" fmla="*/ 0 h 10957"/>
              <a:gd name="connsiteX2" fmla="*/ 10043 w 10043"/>
              <a:gd name="connsiteY2" fmla="*/ 21 h 10957"/>
              <a:gd name="connsiteX3" fmla="*/ 9949 w 10043"/>
              <a:gd name="connsiteY3" fmla="*/ 8531 h 10957"/>
              <a:gd name="connsiteX4" fmla="*/ 43 w 10043"/>
              <a:gd name="connsiteY4" fmla="*/ 10957 h 10957"/>
              <a:gd name="connsiteX0" fmla="*/ 15 w 10015"/>
              <a:gd name="connsiteY0" fmla="*/ 10978 h 10978"/>
              <a:gd name="connsiteX1" fmla="*/ 16 w 10015"/>
              <a:gd name="connsiteY1" fmla="*/ 0 h 10978"/>
              <a:gd name="connsiteX2" fmla="*/ 10015 w 10015"/>
              <a:gd name="connsiteY2" fmla="*/ 42 h 10978"/>
              <a:gd name="connsiteX3" fmla="*/ 9921 w 10015"/>
              <a:gd name="connsiteY3" fmla="*/ 8552 h 10978"/>
              <a:gd name="connsiteX4" fmla="*/ 15 w 10015"/>
              <a:gd name="connsiteY4" fmla="*/ 10978 h 10978"/>
              <a:gd name="connsiteX0" fmla="*/ 0 w 10000"/>
              <a:gd name="connsiteY0" fmla="*/ 10978 h 10978"/>
              <a:gd name="connsiteX1" fmla="*/ 96 w 10000"/>
              <a:gd name="connsiteY1" fmla="*/ 0 h 10978"/>
              <a:gd name="connsiteX2" fmla="*/ 10000 w 10000"/>
              <a:gd name="connsiteY2" fmla="*/ 42 h 10978"/>
              <a:gd name="connsiteX3" fmla="*/ 9906 w 10000"/>
              <a:gd name="connsiteY3" fmla="*/ 8552 h 10978"/>
              <a:gd name="connsiteX4" fmla="*/ 0 w 10000"/>
              <a:gd name="connsiteY4" fmla="*/ 10978 h 10978"/>
              <a:gd name="connsiteX0" fmla="*/ 0 w 10000"/>
              <a:gd name="connsiteY0" fmla="*/ 10999 h 10999"/>
              <a:gd name="connsiteX1" fmla="*/ 33 w 10000"/>
              <a:gd name="connsiteY1" fmla="*/ 0 h 10999"/>
              <a:gd name="connsiteX2" fmla="*/ 10000 w 10000"/>
              <a:gd name="connsiteY2" fmla="*/ 63 h 10999"/>
              <a:gd name="connsiteX3" fmla="*/ 9906 w 10000"/>
              <a:gd name="connsiteY3" fmla="*/ 8573 h 10999"/>
              <a:gd name="connsiteX4" fmla="*/ 0 w 10000"/>
              <a:gd name="connsiteY4" fmla="*/ 10999 h 10999"/>
              <a:gd name="connsiteX0" fmla="*/ 0 w 9917"/>
              <a:gd name="connsiteY0" fmla="*/ 10999 h 10999"/>
              <a:gd name="connsiteX1" fmla="*/ 33 w 9917"/>
              <a:gd name="connsiteY1" fmla="*/ 0 h 10999"/>
              <a:gd name="connsiteX2" fmla="*/ 9905 w 9917"/>
              <a:gd name="connsiteY2" fmla="*/ 63 h 10999"/>
              <a:gd name="connsiteX3" fmla="*/ 9906 w 9917"/>
              <a:gd name="connsiteY3" fmla="*/ 8573 h 10999"/>
              <a:gd name="connsiteX4" fmla="*/ 0 w 9917"/>
              <a:gd name="connsiteY4" fmla="*/ 10999 h 10999"/>
              <a:gd name="connsiteX0" fmla="*/ 0 w 10020"/>
              <a:gd name="connsiteY0" fmla="*/ 10000 h 10000"/>
              <a:gd name="connsiteX1" fmla="*/ 33 w 10020"/>
              <a:gd name="connsiteY1" fmla="*/ 0 h 10000"/>
              <a:gd name="connsiteX2" fmla="*/ 10020 w 10020"/>
              <a:gd name="connsiteY2" fmla="*/ 57 h 10000"/>
              <a:gd name="connsiteX3" fmla="*/ 9989 w 10020"/>
              <a:gd name="connsiteY3" fmla="*/ 7794 h 10000"/>
              <a:gd name="connsiteX4" fmla="*/ 0 w 10020"/>
              <a:gd name="connsiteY4" fmla="*/ 10000 h 10000"/>
              <a:gd name="connsiteX0" fmla="*/ 0 w 10001"/>
              <a:gd name="connsiteY0" fmla="*/ 10000 h 10000"/>
              <a:gd name="connsiteX1" fmla="*/ 33 w 10001"/>
              <a:gd name="connsiteY1" fmla="*/ 0 h 10000"/>
              <a:gd name="connsiteX2" fmla="*/ 9989 w 10001"/>
              <a:gd name="connsiteY2" fmla="*/ 0 h 10000"/>
              <a:gd name="connsiteX3" fmla="*/ 9989 w 10001"/>
              <a:gd name="connsiteY3" fmla="*/ 7794 h 10000"/>
              <a:gd name="connsiteX4" fmla="*/ 0 w 10001"/>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00">
                <a:moveTo>
                  <a:pt x="0" y="10000"/>
                </a:moveTo>
                <a:cubicBezTo>
                  <a:pt x="53" y="6938"/>
                  <a:pt x="-19" y="3062"/>
                  <a:pt x="33" y="0"/>
                </a:cubicBezTo>
                <a:lnTo>
                  <a:pt x="9989" y="0"/>
                </a:lnTo>
                <a:cubicBezTo>
                  <a:pt x="9946" y="3031"/>
                  <a:pt x="10031" y="4764"/>
                  <a:pt x="9989" y="7794"/>
                </a:cubicBezTo>
                <a:lnTo>
                  <a:pt x="0" y="10000"/>
                </a:lnTo>
                <a:close/>
              </a:path>
            </a:pathLst>
          </a:custGeom>
          <a:solidFill>
            <a:srgbClr val="1D24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160"/>
          </a:p>
        </p:txBody>
      </p:sp>
      <p:sp>
        <p:nvSpPr>
          <p:cNvPr id="19" name="Text Placeholder 4">
            <a:extLst>
              <a:ext uri="{FF2B5EF4-FFF2-40B4-BE49-F238E27FC236}">
                <a16:creationId xmlns:a16="http://schemas.microsoft.com/office/drawing/2014/main" id="{F6D578A9-FD59-A04E-BE83-CAACA078032B}"/>
              </a:ext>
            </a:extLst>
          </p:cNvPr>
          <p:cNvSpPr>
            <a:spLocks noGrp="1"/>
          </p:cNvSpPr>
          <p:nvPr>
            <p:ph type="body" sz="quarter" idx="14" hasCustomPrompt="1"/>
          </p:nvPr>
        </p:nvSpPr>
        <p:spPr>
          <a:xfrm>
            <a:off x="820057" y="4047991"/>
            <a:ext cx="2002744" cy="345995"/>
          </a:xfrm>
        </p:spPr>
        <p:txBody>
          <a:bodyPr>
            <a:noAutofit/>
          </a:bodyPr>
          <a:lstStyle>
            <a:lvl1pPr marL="0" indent="0">
              <a:buNone/>
              <a:defRPr sz="1260">
                <a:solidFill>
                  <a:schemeClr val="bg1"/>
                </a:solidFill>
                <a:latin typeface="Arial" panose="020B0604020202020204" pitchFamily="34" charset="0"/>
                <a:cs typeface="Arial" panose="020B0604020202020204" pitchFamily="34" charset="0"/>
              </a:defRPr>
            </a:lvl1pPr>
            <a:lvl2pPr marL="411480" indent="0">
              <a:buNone/>
              <a:defRPr sz="1080">
                <a:latin typeface="Arial" panose="020B0604020202020204" pitchFamily="34" charset="0"/>
                <a:cs typeface="Arial" panose="020B0604020202020204" pitchFamily="34" charset="0"/>
              </a:defRPr>
            </a:lvl2pPr>
            <a:lvl3pPr marL="822960" indent="0">
              <a:buNone/>
              <a:defRPr sz="1080">
                <a:latin typeface="Arial" panose="020B0604020202020204" pitchFamily="34" charset="0"/>
                <a:cs typeface="Arial" panose="020B0604020202020204" pitchFamily="34" charset="0"/>
              </a:defRPr>
            </a:lvl3pPr>
            <a:lvl4pPr marL="1234440" indent="0">
              <a:buNone/>
              <a:defRPr sz="1080">
                <a:latin typeface="Arial" panose="020B0604020202020204" pitchFamily="34" charset="0"/>
                <a:cs typeface="Arial" panose="020B0604020202020204" pitchFamily="34" charset="0"/>
              </a:defRPr>
            </a:lvl4pPr>
            <a:lvl5pPr marL="1645920" indent="0">
              <a:buNone/>
              <a:defRPr sz="1080">
                <a:latin typeface="Arial" panose="020B0604020202020204" pitchFamily="34" charset="0"/>
                <a:cs typeface="Arial" panose="020B0604020202020204" pitchFamily="34" charset="0"/>
              </a:defRPr>
            </a:lvl5pPr>
          </a:lstStyle>
          <a:p>
            <a:pPr lvl="0"/>
            <a:r>
              <a:rPr lang="en-US" dirty="0"/>
              <a:t>[DATE]</a:t>
            </a:r>
            <a:endParaRPr lang="en-GB" dirty="0"/>
          </a:p>
        </p:txBody>
      </p:sp>
      <p:pic>
        <p:nvPicPr>
          <p:cNvPr id="9" name="Picture 8" descr="logo.png">
            <a:extLst>
              <a:ext uri="{FF2B5EF4-FFF2-40B4-BE49-F238E27FC236}">
                <a16:creationId xmlns:a16="http://schemas.microsoft.com/office/drawing/2014/main" id="{6D6E6205-E8EB-4AA4-A31A-F8F7994344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083" y="220366"/>
            <a:ext cx="2165420" cy="432804"/>
          </a:xfrm>
          <a:prstGeom prst="rect">
            <a:avLst/>
          </a:prstGeom>
        </p:spPr>
      </p:pic>
      <p:sp>
        <p:nvSpPr>
          <p:cNvPr id="3" name="Text Placeholder 2">
            <a:extLst>
              <a:ext uri="{FF2B5EF4-FFF2-40B4-BE49-F238E27FC236}">
                <a16:creationId xmlns:a16="http://schemas.microsoft.com/office/drawing/2014/main" id="{08F75A95-2C5B-40F4-98C9-43E3407EB420}"/>
              </a:ext>
            </a:extLst>
          </p:cNvPr>
          <p:cNvSpPr>
            <a:spLocks noGrp="1"/>
          </p:cNvSpPr>
          <p:nvPr>
            <p:ph type="body" sz="quarter" idx="10" hasCustomPrompt="1"/>
          </p:nvPr>
        </p:nvSpPr>
        <p:spPr>
          <a:xfrm>
            <a:off x="970088" y="1182187"/>
            <a:ext cx="2881292" cy="2823328"/>
          </a:xfrm>
        </p:spPr>
        <p:txBody>
          <a:bodyPr>
            <a:normAutofit/>
          </a:bodyPr>
          <a:lstStyle>
            <a:lvl1pPr marL="0" indent="0">
              <a:buFontTx/>
              <a:buNone/>
              <a:defRPr sz="2160"/>
            </a:lvl1pPr>
            <a:lvl2pPr marL="411480" indent="0">
              <a:buFontTx/>
              <a:buNone/>
              <a:defRPr/>
            </a:lvl2pPr>
            <a:lvl3pPr marL="822960" indent="0">
              <a:buFontTx/>
              <a:buNone/>
              <a:defRPr/>
            </a:lvl3pPr>
            <a:lvl4pPr marL="1234440" indent="0">
              <a:buFontTx/>
              <a:buNone/>
              <a:defRPr/>
            </a:lvl4pPr>
            <a:lvl5pPr marL="1645920" indent="0">
              <a:buFontTx/>
              <a:buNone/>
              <a:defRPr/>
            </a:lvl5pPr>
          </a:lstStyle>
          <a:p>
            <a:pPr lvl="0"/>
            <a:r>
              <a:rPr lang="en-US" dirty="0"/>
              <a:t>[Click to add title]</a:t>
            </a:r>
          </a:p>
        </p:txBody>
      </p:sp>
      <p:sp>
        <p:nvSpPr>
          <p:cNvPr id="14" name="Rectangle 13">
            <a:extLst>
              <a:ext uri="{FF2B5EF4-FFF2-40B4-BE49-F238E27FC236}">
                <a16:creationId xmlns:a16="http://schemas.microsoft.com/office/drawing/2014/main" id="{36753682-10D0-A545-905F-BAC4E4DD30AE}"/>
              </a:ext>
            </a:extLst>
          </p:cNvPr>
          <p:cNvSpPr/>
          <p:nvPr userDrawn="1"/>
        </p:nvSpPr>
        <p:spPr>
          <a:xfrm>
            <a:off x="1" y="4399878"/>
            <a:ext cx="9144000" cy="743452"/>
          </a:xfrm>
          <a:prstGeom prst="rect">
            <a:avLst/>
          </a:prstGeom>
          <a:solidFill>
            <a:srgbClr val="1C243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5" name="Text Placeholder 4">
            <a:extLst>
              <a:ext uri="{FF2B5EF4-FFF2-40B4-BE49-F238E27FC236}">
                <a16:creationId xmlns:a16="http://schemas.microsoft.com/office/drawing/2014/main" id="{EAA2AD69-85FC-714D-884C-567893D576EB}"/>
              </a:ext>
            </a:extLst>
          </p:cNvPr>
          <p:cNvSpPr>
            <a:spLocks noGrp="1"/>
          </p:cNvSpPr>
          <p:nvPr>
            <p:ph type="body" sz="quarter" idx="11" hasCustomPrompt="1"/>
          </p:nvPr>
        </p:nvSpPr>
        <p:spPr>
          <a:xfrm>
            <a:off x="762001" y="4546713"/>
            <a:ext cx="2264229" cy="444341"/>
          </a:xfrm>
        </p:spPr>
        <p:txBody>
          <a:bodyPr>
            <a:noAutofit/>
          </a:bodyPr>
          <a:lstStyle>
            <a:lvl1pPr marL="0" indent="0">
              <a:buNone/>
              <a:defRPr sz="990">
                <a:solidFill>
                  <a:schemeClr val="bg1"/>
                </a:solidFill>
                <a:latin typeface="Arial" panose="020B0604020202020204" pitchFamily="34" charset="0"/>
                <a:cs typeface="Arial" panose="020B0604020202020204" pitchFamily="34" charset="0"/>
              </a:defRPr>
            </a:lvl1pPr>
            <a:lvl2pPr marL="411480" indent="0">
              <a:buNone/>
              <a:defRPr sz="1080">
                <a:latin typeface="Arial" panose="020B0604020202020204" pitchFamily="34" charset="0"/>
                <a:cs typeface="Arial" panose="020B0604020202020204" pitchFamily="34" charset="0"/>
              </a:defRPr>
            </a:lvl2pPr>
            <a:lvl3pPr marL="822960" indent="0">
              <a:buNone/>
              <a:defRPr sz="1080">
                <a:latin typeface="Arial" panose="020B0604020202020204" pitchFamily="34" charset="0"/>
                <a:cs typeface="Arial" panose="020B0604020202020204" pitchFamily="34" charset="0"/>
              </a:defRPr>
            </a:lvl3pPr>
            <a:lvl4pPr marL="1234440" indent="0">
              <a:buNone/>
              <a:defRPr sz="1080">
                <a:latin typeface="Arial" panose="020B0604020202020204" pitchFamily="34" charset="0"/>
                <a:cs typeface="Arial" panose="020B0604020202020204" pitchFamily="34" charset="0"/>
              </a:defRPr>
            </a:lvl4pPr>
            <a:lvl5pPr marL="1645920" indent="0">
              <a:buNone/>
              <a:defRPr sz="1080">
                <a:latin typeface="Arial" panose="020B0604020202020204" pitchFamily="34" charset="0"/>
                <a:cs typeface="Arial" panose="020B0604020202020204" pitchFamily="34" charset="0"/>
              </a:defRPr>
            </a:lvl5pPr>
          </a:lstStyle>
          <a:p>
            <a:pPr lvl="0"/>
            <a:r>
              <a:rPr lang="en-US" dirty="0"/>
              <a:t>Speaker 1 name Company/</a:t>
            </a:r>
            <a:r>
              <a:rPr lang="en-US" dirty="0" err="1"/>
              <a:t>organisation</a:t>
            </a:r>
            <a:endParaRPr lang="en-US" dirty="0"/>
          </a:p>
        </p:txBody>
      </p:sp>
      <p:sp>
        <p:nvSpPr>
          <p:cNvPr id="16" name="Text Placeholder 4">
            <a:extLst>
              <a:ext uri="{FF2B5EF4-FFF2-40B4-BE49-F238E27FC236}">
                <a16:creationId xmlns:a16="http://schemas.microsoft.com/office/drawing/2014/main" id="{77AE558E-47DD-DA46-B0F6-34017E2ADFE2}"/>
              </a:ext>
            </a:extLst>
          </p:cNvPr>
          <p:cNvSpPr>
            <a:spLocks noGrp="1"/>
          </p:cNvSpPr>
          <p:nvPr>
            <p:ph type="body" sz="quarter" idx="12" hasCustomPrompt="1"/>
          </p:nvPr>
        </p:nvSpPr>
        <p:spPr>
          <a:xfrm>
            <a:off x="3439886" y="4536733"/>
            <a:ext cx="2264229" cy="444341"/>
          </a:xfrm>
        </p:spPr>
        <p:txBody>
          <a:bodyPr>
            <a:noAutofit/>
          </a:bodyPr>
          <a:lstStyle>
            <a:lvl1pPr marL="0" indent="0">
              <a:buNone/>
              <a:defRPr sz="990">
                <a:latin typeface="Arial" panose="020B0604020202020204" pitchFamily="34" charset="0"/>
                <a:cs typeface="Arial" panose="020B0604020202020204" pitchFamily="34" charset="0"/>
              </a:defRPr>
            </a:lvl1pPr>
            <a:lvl2pPr marL="411480" indent="0">
              <a:buNone/>
              <a:defRPr sz="1080">
                <a:latin typeface="Arial" panose="020B0604020202020204" pitchFamily="34" charset="0"/>
                <a:cs typeface="Arial" panose="020B0604020202020204" pitchFamily="34" charset="0"/>
              </a:defRPr>
            </a:lvl2pPr>
            <a:lvl3pPr marL="822960" indent="0">
              <a:buNone/>
              <a:defRPr sz="1080">
                <a:latin typeface="Arial" panose="020B0604020202020204" pitchFamily="34" charset="0"/>
                <a:cs typeface="Arial" panose="020B0604020202020204" pitchFamily="34" charset="0"/>
              </a:defRPr>
            </a:lvl3pPr>
            <a:lvl4pPr marL="1234440" indent="0">
              <a:buNone/>
              <a:defRPr sz="1080">
                <a:latin typeface="Arial" panose="020B0604020202020204" pitchFamily="34" charset="0"/>
                <a:cs typeface="Arial" panose="020B0604020202020204" pitchFamily="34" charset="0"/>
              </a:defRPr>
            </a:lvl4pPr>
            <a:lvl5pPr marL="1645920" indent="0">
              <a:buNone/>
              <a:defRPr sz="1080">
                <a:latin typeface="Arial" panose="020B0604020202020204" pitchFamily="34" charset="0"/>
                <a:cs typeface="Arial" panose="020B0604020202020204" pitchFamily="34" charset="0"/>
              </a:defRPr>
            </a:lvl5pPr>
          </a:lstStyle>
          <a:p>
            <a:pPr lvl="0"/>
            <a:r>
              <a:rPr lang="en-US" dirty="0"/>
              <a:t>[Speaker 2 name]      [Company/</a:t>
            </a:r>
            <a:r>
              <a:rPr lang="en-US" dirty="0" err="1"/>
              <a:t>organisation</a:t>
            </a:r>
            <a:r>
              <a:rPr lang="en-US" dirty="0"/>
              <a:t>]</a:t>
            </a:r>
            <a:endParaRPr lang="en-GB" dirty="0"/>
          </a:p>
        </p:txBody>
      </p:sp>
      <p:sp>
        <p:nvSpPr>
          <p:cNvPr id="17" name="Text Placeholder 4">
            <a:extLst>
              <a:ext uri="{FF2B5EF4-FFF2-40B4-BE49-F238E27FC236}">
                <a16:creationId xmlns:a16="http://schemas.microsoft.com/office/drawing/2014/main" id="{D6CACA1B-2B92-C24F-9A88-B9E6628136D4}"/>
              </a:ext>
            </a:extLst>
          </p:cNvPr>
          <p:cNvSpPr>
            <a:spLocks noGrp="1"/>
          </p:cNvSpPr>
          <p:nvPr>
            <p:ph type="body" sz="quarter" idx="13" hasCustomPrompt="1"/>
          </p:nvPr>
        </p:nvSpPr>
        <p:spPr>
          <a:xfrm>
            <a:off x="6117772" y="4527751"/>
            <a:ext cx="2264229" cy="444341"/>
          </a:xfrm>
        </p:spPr>
        <p:txBody>
          <a:bodyPr>
            <a:noAutofit/>
          </a:bodyPr>
          <a:lstStyle>
            <a:lvl1pPr marL="0" indent="0">
              <a:buNone/>
              <a:defRPr sz="990">
                <a:latin typeface="Arial" panose="020B0604020202020204" pitchFamily="34" charset="0"/>
                <a:cs typeface="Arial" panose="020B0604020202020204" pitchFamily="34" charset="0"/>
              </a:defRPr>
            </a:lvl1pPr>
            <a:lvl2pPr marL="411480" indent="0">
              <a:buNone/>
              <a:defRPr sz="1080">
                <a:latin typeface="Arial" panose="020B0604020202020204" pitchFamily="34" charset="0"/>
                <a:cs typeface="Arial" panose="020B0604020202020204" pitchFamily="34" charset="0"/>
              </a:defRPr>
            </a:lvl2pPr>
            <a:lvl3pPr marL="822960" indent="0">
              <a:buNone/>
              <a:defRPr sz="1080">
                <a:latin typeface="Arial" panose="020B0604020202020204" pitchFamily="34" charset="0"/>
                <a:cs typeface="Arial" panose="020B0604020202020204" pitchFamily="34" charset="0"/>
              </a:defRPr>
            </a:lvl3pPr>
            <a:lvl4pPr marL="1234440" indent="0">
              <a:buNone/>
              <a:defRPr sz="1080">
                <a:latin typeface="Arial" panose="020B0604020202020204" pitchFamily="34" charset="0"/>
                <a:cs typeface="Arial" panose="020B0604020202020204" pitchFamily="34" charset="0"/>
              </a:defRPr>
            </a:lvl4pPr>
            <a:lvl5pPr marL="1645920" indent="0">
              <a:buNone/>
              <a:defRPr sz="1080">
                <a:latin typeface="Arial" panose="020B0604020202020204" pitchFamily="34" charset="0"/>
                <a:cs typeface="Arial" panose="020B0604020202020204" pitchFamily="34" charset="0"/>
              </a:defRPr>
            </a:lvl5pPr>
          </a:lstStyle>
          <a:p>
            <a:pPr lvl="0"/>
            <a:r>
              <a:rPr lang="en-US" dirty="0"/>
              <a:t>[Speaker 3 name]      [Company/</a:t>
            </a:r>
            <a:r>
              <a:rPr lang="en-US" dirty="0" err="1"/>
              <a:t>organisation</a:t>
            </a:r>
            <a:r>
              <a:rPr lang="en-US" dirty="0"/>
              <a:t>]</a:t>
            </a:r>
            <a:endParaRPr lang="en-GB" dirty="0"/>
          </a:p>
        </p:txBody>
      </p:sp>
    </p:spTree>
    <p:extLst>
      <p:ext uri="{BB962C8B-B14F-4D97-AF65-F5344CB8AC3E}">
        <p14:creationId xmlns:p14="http://schemas.microsoft.com/office/powerpoint/2010/main" val="4125448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4" name="Picture 3" descr="A close up of a green plant&#10;&#10;Description automatically generated">
            <a:extLst>
              <a:ext uri="{FF2B5EF4-FFF2-40B4-BE49-F238E27FC236}">
                <a16:creationId xmlns:a16="http://schemas.microsoft.com/office/drawing/2014/main" id="{C4019E99-9B71-E84B-A7FA-7A02BD4D8A65}"/>
              </a:ext>
            </a:extLst>
          </p:cNvPr>
          <p:cNvPicPr>
            <a:picLocks noChangeAspect="1"/>
          </p:cNvPicPr>
          <p:nvPr userDrawn="1"/>
        </p:nvPicPr>
        <p:blipFill>
          <a:blip r:embed="rId2"/>
          <a:stretch>
            <a:fillRect/>
          </a:stretch>
        </p:blipFill>
        <p:spPr>
          <a:xfrm>
            <a:off x="1" y="-14837"/>
            <a:ext cx="9144000" cy="4629150"/>
          </a:xfrm>
          <a:prstGeom prst="rect">
            <a:avLst/>
          </a:prstGeom>
        </p:spPr>
      </p:pic>
      <p:sp>
        <p:nvSpPr>
          <p:cNvPr id="7" name="Flowchart: Data 4">
            <a:extLst>
              <a:ext uri="{FF2B5EF4-FFF2-40B4-BE49-F238E27FC236}">
                <a16:creationId xmlns:a16="http://schemas.microsoft.com/office/drawing/2014/main" id="{8252715A-DBF0-41FE-A0AA-63AC8C7390D1}"/>
              </a:ext>
            </a:extLst>
          </p:cNvPr>
          <p:cNvSpPr/>
          <p:nvPr userDrawn="1"/>
        </p:nvSpPr>
        <p:spPr>
          <a:xfrm>
            <a:off x="820057" y="-14836"/>
            <a:ext cx="3206936" cy="405368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20652 h 20652"/>
              <a:gd name="connsiteX1" fmla="*/ 127 w 10000"/>
              <a:gd name="connsiteY1" fmla="*/ 0 h 20652"/>
              <a:gd name="connsiteX2" fmla="*/ 10000 w 10000"/>
              <a:gd name="connsiteY2" fmla="*/ 10652 h 20652"/>
              <a:gd name="connsiteX3" fmla="*/ 8000 w 10000"/>
              <a:gd name="connsiteY3" fmla="*/ 20652 h 20652"/>
              <a:gd name="connsiteX4" fmla="*/ 0 w 10000"/>
              <a:gd name="connsiteY4" fmla="*/ 20652 h 20652"/>
              <a:gd name="connsiteX0" fmla="*/ 0 w 8101"/>
              <a:gd name="connsiteY0" fmla="*/ 20652 h 20652"/>
              <a:gd name="connsiteX1" fmla="*/ 127 w 8101"/>
              <a:gd name="connsiteY1" fmla="*/ 0 h 20652"/>
              <a:gd name="connsiteX2" fmla="*/ 8101 w 8101"/>
              <a:gd name="connsiteY2" fmla="*/ 217 h 20652"/>
              <a:gd name="connsiteX3" fmla="*/ 8000 w 8101"/>
              <a:gd name="connsiteY3" fmla="*/ 20652 h 20652"/>
              <a:gd name="connsiteX4" fmla="*/ 0 w 8101"/>
              <a:gd name="connsiteY4" fmla="*/ 20652 h 20652"/>
              <a:gd name="connsiteX0" fmla="*/ 0 w 10000"/>
              <a:gd name="connsiteY0" fmla="*/ 10000 h 10000"/>
              <a:gd name="connsiteX1" fmla="*/ 157 w 10000"/>
              <a:gd name="connsiteY1" fmla="*/ 0 h 10000"/>
              <a:gd name="connsiteX2" fmla="*/ 10000 w 10000"/>
              <a:gd name="connsiteY2" fmla="*/ 105 h 10000"/>
              <a:gd name="connsiteX3" fmla="*/ 9844 w 10000"/>
              <a:gd name="connsiteY3" fmla="*/ 6884 h 10000"/>
              <a:gd name="connsiteX4" fmla="*/ 0 w 10000"/>
              <a:gd name="connsiteY4" fmla="*/ 10000 h 10000"/>
              <a:gd name="connsiteX0" fmla="*/ 0 w 10000"/>
              <a:gd name="connsiteY0" fmla="*/ 9895 h 9895"/>
              <a:gd name="connsiteX1" fmla="*/ 157 w 10000"/>
              <a:gd name="connsiteY1" fmla="*/ 0 h 9895"/>
              <a:gd name="connsiteX2" fmla="*/ 10000 w 10000"/>
              <a:gd name="connsiteY2" fmla="*/ 0 h 9895"/>
              <a:gd name="connsiteX3" fmla="*/ 9844 w 10000"/>
              <a:gd name="connsiteY3" fmla="*/ 6779 h 9895"/>
              <a:gd name="connsiteX4" fmla="*/ 0 w 10000"/>
              <a:gd name="connsiteY4" fmla="*/ 9895 h 9895"/>
              <a:gd name="connsiteX0" fmla="*/ 0 w 10000"/>
              <a:gd name="connsiteY0" fmla="*/ 10000 h 10000"/>
              <a:gd name="connsiteX1" fmla="*/ 63 w 10000"/>
              <a:gd name="connsiteY1" fmla="*/ 0 h 10000"/>
              <a:gd name="connsiteX2" fmla="*/ 10000 w 10000"/>
              <a:gd name="connsiteY2" fmla="*/ 0 h 10000"/>
              <a:gd name="connsiteX3" fmla="*/ 9844 w 10000"/>
              <a:gd name="connsiteY3" fmla="*/ 6851 h 10000"/>
              <a:gd name="connsiteX4" fmla="*/ 0 w 10000"/>
              <a:gd name="connsiteY4" fmla="*/ 10000 h 10000"/>
              <a:gd name="connsiteX0" fmla="*/ 72 w 10072"/>
              <a:gd name="connsiteY0" fmla="*/ 10000 h 10000"/>
              <a:gd name="connsiteX1" fmla="*/ 10 w 10072"/>
              <a:gd name="connsiteY1" fmla="*/ 0 h 10000"/>
              <a:gd name="connsiteX2" fmla="*/ 10072 w 10072"/>
              <a:gd name="connsiteY2" fmla="*/ 0 h 10000"/>
              <a:gd name="connsiteX3" fmla="*/ 9916 w 10072"/>
              <a:gd name="connsiteY3" fmla="*/ 6851 h 10000"/>
              <a:gd name="connsiteX4" fmla="*/ 72 w 10072"/>
              <a:gd name="connsiteY4" fmla="*/ 10000 h 10000"/>
              <a:gd name="connsiteX0" fmla="*/ 0 w 10000"/>
              <a:gd name="connsiteY0" fmla="*/ 10000 h 10000"/>
              <a:gd name="connsiteX1" fmla="*/ 32 w 10000"/>
              <a:gd name="connsiteY1" fmla="*/ 0 h 10000"/>
              <a:gd name="connsiteX2" fmla="*/ 10000 w 10000"/>
              <a:gd name="connsiteY2" fmla="*/ 0 h 10000"/>
              <a:gd name="connsiteX3" fmla="*/ 9844 w 10000"/>
              <a:gd name="connsiteY3" fmla="*/ 6851 h 10000"/>
              <a:gd name="connsiteX4" fmla="*/ 0 w 10000"/>
              <a:gd name="connsiteY4" fmla="*/ 10000 h 10000"/>
              <a:gd name="connsiteX0" fmla="*/ 0 w 9875"/>
              <a:gd name="connsiteY0" fmla="*/ 10000 h 10000"/>
              <a:gd name="connsiteX1" fmla="*/ 32 w 9875"/>
              <a:gd name="connsiteY1" fmla="*/ 0 h 10000"/>
              <a:gd name="connsiteX2" fmla="*/ 9875 w 9875"/>
              <a:gd name="connsiteY2" fmla="*/ 0 h 10000"/>
              <a:gd name="connsiteX3" fmla="*/ 9844 w 9875"/>
              <a:gd name="connsiteY3" fmla="*/ 6851 h 10000"/>
              <a:gd name="connsiteX4" fmla="*/ 0 w 9875"/>
              <a:gd name="connsiteY4" fmla="*/ 10000 h 10000"/>
              <a:gd name="connsiteX0" fmla="*/ 0 w 10032"/>
              <a:gd name="connsiteY0" fmla="*/ 10000 h 10000"/>
              <a:gd name="connsiteX1" fmla="*/ 32 w 10032"/>
              <a:gd name="connsiteY1" fmla="*/ 0 h 10000"/>
              <a:gd name="connsiteX2" fmla="*/ 10032 w 10032"/>
              <a:gd name="connsiteY2" fmla="*/ 0 h 10000"/>
              <a:gd name="connsiteX3" fmla="*/ 9969 w 10032"/>
              <a:gd name="connsiteY3" fmla="*/ 6851 h 10000"/>
              <a:gd name="connsiteX4" fmla="*/ 0 w 10032"/>
              <a:gd name="connsiteY4" fmla="*/ 10000 h 10000"/>
              <a:gd name="connsiteX0" fmla="*/ 0 w 10032"/>
              <a:gd name="connsiteY0" fmla="*/ 10000 h 10000"/>
              <a:gd name="connsiteX1" fmla="*/ 32 w 10032"/>
              <a:gd name="connsiteY1" fmla="*/ 0 h 10000"/>
              <a:gd name="connsiteX2" fmla="*/ 10032 w 10032"/>
              <a:gd name="connsiteY2" fmla="*/ 0 h 10000"/>
              <a:gd name="connsiteX3" fmla="*/ 9906 w 10032"/>
              <a:gd name="connsiteY3" fmla="*/ 7574 h 10000"/>
              <a:gd name="connsiteX4" fmla="*/ 0 w 10032"/>
              <a:gd name="connsiteY4" fmla="*/ 10000 h 10000"/>
              <a:gd name="connsiteX0" fmla="*/ 0 w 10000"/>
              <a:gd name="connsiteY0" fmla="*/ 10936 h 10936"/>
              <a:gd name="connsiteX1" fmla="*/ 32 w 10000"/>
              <a:gd name="connsiteY1" fmla="*/ 936 h 10936"/>
              <a:gd name="connsiteX2" fmla="*/ 10000 w 10000"/>
              <a:gd name="connsiteY2" fmla="*/ 0 h 10936"/>
              <a:gd name="connsiteX3" fmla="*/ 9906 w 10000"/>
              <a:gd name="connsiteY3" fmla="*/ 8510 h 10936"/>
              <a:gd name="connsiteX4" fmla="*/ 0 w 10000"/>
              <a:gd name="connsiteY4" fmla="*/ 10936 h 10936"/>
              <a:gd name="connsiteX0" fmla="*/ 43 w 10043"/>
              <a:gd name="connsiteY0" fmla="*/ 10957 h 10957"/>
              <a:gd name="connsiteX1" fmla="*/ 12 w 10043"/>
              <a:gd name="connsiteY1" fmla="*/ 0 h 10957"/>
              <a:gd name="connsiteX2" fmla="*/ 10043 w 10043"/>
              <a:gd name="connsiteY2" fmla="*/ 21 h 10957"/>
              <a:gd name="connsiteX3" fmla="*/ 9949 w 10043"/>
              <a:gd name="connsiteY3" fmla="*/ 8531 h 10957"/>
              <a:gd name="connsiteX4" fmla="*/ 43 w 10043"/>
              <a:gd name="connsiteY4" fmla="*/ 10957 h 10957"/>
              <a:gd name="connsiteX0" fmla="*/ 15 w 10015"/>
              <a:gd name="connsiteY0" fmla="*/ 10978 h 10978"/>
              <a:gd name="connsiteX1" fmla="*/ 16 w 10015"/>
              <a:gd name="connsiteY1" fmla="*/ 0 h 10978"/>
              <a:gd name="connsiteX2" fmla="*/ 10015 w 10015"/>
              <a:gd name="connsiteY2" fmla="*/ 42 h 10978"/>
              <a:gd name="connsiteX3" fmla="*/ 9921 w 10015"/>
              <a:gd name="connsiteY3" fmla="*/ 8552 h 10978"/>
              <a:gd name="connsiteX4" fmla="*/ 15 w 10015"/>
              <a:gd name="connsiteY4" fmla="*/ 10978 h 10978"/>
              <a:gd name="connsiteX0" fmla="*/ 0 w 10000"/>
              <a:gd name="connsiteY0" fmla="*/ 10978 h 10978"/>
              <a:gd name="connsiteX1" fmla="*/ 96 w 10000"/>
              <a:gd name="connsiteY1" fmla="*/ 0 h 10978"/>
              <a:gd name="connsiteX2" fmla="*/ 10000 w 10000"/>
              <a:gd name="connsiteY2" fmla="*/ 42 h 10978"/>
              <a:gd name="connsiteX3" fmla="*/ 9906 w 10000"/>
              <a:gd name="connsiteY3" fmla="*/ 8552 h 10978"/>
              <a:gd name="connsiteX4" fmla="*/ 0 w 10000"/>
              <a:gd name="connsiteY4" fmla="*/ 10978 h 10978"/>
              <a:gd name="connsiteX0" fmla="*/ 0 w 10000"/>
              <a:gd name="connsiteY0" fmla="*/ 10999 h 10999"/>
              <a:gd name="connsiteX1" fmla="*/ 33 w 10000"/>
              <a:gd name="connsiteY1" fmla="*/ 0 h 10999"/>
              <a:gd name="connsiteX2" fmla="*/ 10000 w 10000"/>
              <a:gd name="connsiteY2" fmla="*/ 63 h 10999"/>
              <a:gd name="connsiteX3" fmla="*/ 9906 w 10000"/>
              <a:gd name="connsiteY3" fmla="*/ 8573 h 10999"/>
              <a:gd name="connsiteX4" fmla="*/ 0 w 10000"/>
              <a:gd name="connsiteY4" fmla="*/ 10999 h 10999"/>
              <a:gd name="connsiteX0" fmla="*/ 0 w 9917"/>
              <a:gd name="connsiteY0" fmla="*/ 10999 h 10999"/>
              <a:gd name="connsiteX1" fmla="*/ 33 w 9917"/>
              <a:gd name="connsiteY1" fmla="*/ 0 h 10999"/>
              <a:gd name="connsiteX2" fmla="*/ 9905 w 9917"/>
              <a:gd name="connsiteY2" fmla="*/ 63 h 10999"/>
              <a:gd name="connsiteX3" fmla="*/ 9906 w 9917"/>
              <a:gd name="connsiteY3" fmla="*/ 8573 h 10999"/>
              <a:gd name="connsiteX4" fmla="*/ 0 w 9917"/>
              <a:gd name="connsiteY4" fmla="*/ 10999 h 10999"/>
              <a:gd name="connsiteX0" fmla="*/ 0 w 10020"/>
              <a:gd name="connsiteY0" fmla="*/ 10000 h 10000"/>
              <a:gd name="connsiteX1" fmla="*/ 33 w 10020"/>
              <a:gd name="connsiteY1" fmla="*/ 0 h 10000"/>
              <a:gd name="connsiteX2" fmla="*/ 10020 w 10020"/>
              <a:gd name="connsiteY2" fmla="*/ 57 h 10000"/>
              <a:gd name="connsiteX3" fmla="*/ 9989 w 10020"/>
              <a:gd name="connsiteY3" fmla="*/ 7794 h 10000"/>
              <a:gd name="connsiteX4" fmla="*/ 0 w 10020"/>
              <a:gd name="connsiteY4" fmla="*/ 10000 h 10000"/>
              <a:gd name="connsiteX0" fmla="*/ 0 w 10001"/>
              <a:gd name="connsiteY0" fmla="*/ 10000 h 10000"/>
              <a:gd name="connsiteX1" fmla="*/ 33 w 10001"/>
              <a:gd name="connsiteY1" fmla="*/ 0 h 10000"/>
              <a:gd name="connsiteX2" fmla="*/ 9989 w 10001"/>
              <a:gd name="connsiteY2" fmla="*/ 0 h 10000"/>
              <a:gd name="connsiteX3" fmla="*/ 9989 w 10001"/>
              <a:gd name="connsiteY3" fmla="*/ 7794 h 10000"/>
              <a:gd name="connsiteX4" fmla="*/ 0 w 10001"/>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00">
                <a:moveTo>
                  <a:pt x="0" y="10000"/>
                </a:moveTo>
                <a:cubicBezTo>
                  <a:pt x="53" y="6938"/>
                  <a:pt x="-19" y="3062"/>
                  <a:pt x="33" y="0"/>
                </a:cubicBezTo>
                <a:lnTo>
                  <a:pt x="9989" y="0"/>
                </a:lnTo>
                <a:cubicBezTo>
                  <a:pt x="9946" y="3031"/>
                  <a:pt x="10031" y="4764"/>
                  <a:pt x="9989" y="7794"/>
                </a:cubicBezTo>
                <a:lnTo>
                  <a:pt x="0" y="10000"/>
                </a:lnTo>
                <a:close/>
              </a:path>
            </a:pathLst>
          </a:custGeom>
          <a:solidFill>
            <a:srgbClr val="1D24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160"/>
          </a:p>
        </p:txBody>
      </p:sp>
      <p:pic>
        <p:nvPicPr>
          <p:cNvPr id="9" name="Picture 8" descr="logo.png">
            <a:extLst>
              <a:ext uri="{FF2B5EF4-FFF2-40B4-BE49-F238E27FC236}">
                <a16:creationId xmlns:a16="http://schemas.microsoft.com/office/drawing/2014/main" id="{6D6E6205-E8EB-4AA4-A31A-F8F7994344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083" y="220366"/>
            <a:ext cx="2165420" cy="432804"/>
          </a:xfrm>
          <a:prstGeom prst="rect">
            <a:avLst/>
          </a:prstGeom>
        </p:spPr>
      </p:pic>
      <p:sp>
        <p:nvSpPr>
          <p:cNvPr id="3" name="Text Placeholder 2">
            <a:extLst>
              <a:ext uri="{FF2B5EF4-FFF2-40B4-BE49-F238E27FC236}">
                <a16:creationId xmlns:a16="http://schemas.microsoft.com/office/drawing/2014/main" id="{08F75A95-2C5B-40F4-98C9-43E3407EB420}"/>
              </a:ext>
            </a:extLst>
          </p:cNvPr>
          <p:cNvSpPr>
            <a:spLocks noGrp="1"/>
          </p:cNvSpPr>
          <p:nvPr>
            <p:ph type="body" sz="quarter" idx="10" hasCustomPrompt="1"/>
          </p:nvPr>
        </p:nvSpPr>
        <p:spPr>
          <a:xfrm>
            <a:off x="970088" y="1182187"/>
            <a:ext cx="2881292" cy="2823328"/>
          </a:xfrm>
        </p:spPr>
        <p:txBody>
          <a:bodyPr>
            <a:normAutofit/>
          </a:bodyPr>
          <a:lstStyle>
            <a:lvl1pPr marL="0" indent="0">
              <a:buFontTx/>
              <a:buNone/>
              <a:defRPr sz="2160"/>
            </a:lvl1pPr>
            <a:lvl2pPr marL="411480" indent="0">
              <a:buFontTx/>
              <a:buNone/>
              <a:defRPr/>
            </a:lvl2pPr>
            <a:lvl3pPr marL="822960" indent="0">
              <a:buFontTx/>
              <a:buNone/>
              <a:defRPr/>
            </a:lvl3pPr>
            <a:lvl4pPr marL="1234440" indent="0">
              <a:buFontTx/>
              <a:buNone/>
              <a:defRPr/>
            </a:lvl4pPr>
            <a:lvl5pPr marL="1645920" indent="0">
              <a:buFontTx/>
              <a:buNone/>
              <a:defRPr/>
            </a:lvl5pPr>
          </a:lstStyle>
          <a:p>
            <a:pPr lvl="0"/>
            <a:r>
              <a:rPr lang="en-US" dirty="0"/>
              <a:t>[Click to add title]</a:t>
            </a:r>
          </a:p>
        </p:txBody>
      </p:sp>
      <p:sp>
        <p:nvSpPr>
          <p:cNvPr id="12" name="Text Placeholder 4">
            <a:extLst>
              <a:ext uri="{FF2B5EF4-FFF2-40B4-BE49-F238E27FC236}">
                <a16:creationId xmlns:a16="http://schemas.microsoft.com/office/drawing/2014/main" id="{D62EE031-1A37-453C-9200-89B036E46475}"/>
              </a:ext>
            </a:extLst>
          </p:cNvPr>
          <p:cNvSpPr>
            <a:spLocks noGrp="1"/>
          </p:cNvSpPr>
          <p:nvPr>
            <p:ph type="body" sz="quarter" idx="14" hasCustomPrompt="1"/>
          </p:nvPr>
        </p:nvSpPr>
        <p:spPr>
          <a:xfrm>
            <a:off x="820056" y="4046366"/>
            <a:ext cx="2002744" cy="345995"/>
          </a:xfrm>
        </p:spPr>
        <p:txBody>
          <a:bodyPr>
            <a:noAutofit/>
          </a:bodyPr>
          <a:lstStyle>
            <a:lvl1pPr marL="0" indent="0">
              <a:buNone/>
              <a:defRPr sz="1260">
                <a:solidFill>
                  <a:schemeClr val="bg1"/>
                </a:solidFill>
                <a:latin typeface="Arial" panose="020B0604020202020204" pitchFamily="34" charset="0"/>
                <a:cs typeface="Arial" panose="020B0604020202020204" pitchFamily="34" charset="0"/>
              </a:defRPr>
            </a:lvl1pPr>
            <a:lvl2pPr marL="411480" indent="0">
              <a:buNone/>
              <a:defRPr sz="1080">
                <a:latin typeface="Arial" panose="020B0604020202020204" pitchFamily="34" charset="0"/>
                <a:cs typeface="Arial" panose="020B0604020202020204" pitchFamily="34" charset="0"/>
              </a:defRPr>
            </a:lvl2pPr>
            <a:lvl3pPr marL="822960" indent="0">
              <a:buNone/>
              <a:defRPr sz="1080">
                <a:latin typeface="Arial" panose="020B0604020202020204" pitchFamily="34" charset="0"/>
                <a:cs typeface="Arial" panose="020B0604020202020204" pitchFamily="34" charset="0"/>
              </a:defRPr>
            </a:lvl3pPr>
            <a:lvl4pPr marL="1234440" indent="0">
              <a:buNone/>
              <a:defRPr sz="1080">
                <a:latin typeface="Arial" panose="020B0604020202020204" pitchFamily="34" charset="0"/>
                <a:cs typeface="Arial" panose="020B0604020202020204" pitchFamily="34" charset="0"/>
              </a:defRPr>
            </a:lvl4pPr>
            <a:lvl5pPr marL="1645920" indent="0">
              <a:buNone/>
              <a:defRPr sz="1080">
                <a:latin typeface="Arial" panose="020B0604020202020204" pitchFamily="34" charset="0"/>
                <a:cs typeface="Arial" panose="020B0604020202020204" pitchFamily="34" charset="0"/>
              </a:defRPr>
            </a:lvl5pPr>
          </a:lstStyle>
          <a:p>
            <a:pPr lvl="0"/>
            <a:r>
              <a:rPr lang="en-US" dirty="0"/>
              <a:t>[DATE]</a:t>
            </a:r>
            <a:endParaRPr lang="en-GB" dirty="0"/>
          </a:p>
        </p:txBody>
      </p:sp>
      <p:sp>
        <p:nvSpPr>
          <p:cNvPr id="13" name="Rectangle 12">
            <a:extLst>
              <a:ext uri="{FF2B5EF4-FFF2-40B4-BE49-F238E27FC236}">
                <a16:creationId xmlns:a16="http://schemas.microsoft.com/office/drawing/2014/main" id="{228F1136-DF63-7442-8DCB-10E9CFD42573}"/>
              </a:ext>
            </a:extLst>
          </p:cNvPr>
          <p:cNvSpPr/>
          <p:nvPr userDrawn="1"/>
        </p:nvSpPr>
        <p:spPr>
          <a:xfrm>
            <a:off x="1" y="4399878"/>
            <a:ext cx="9144000" cy="743452"/>
          </a:xfrm>
          <a:prstGeom prst="rect">
            <a:avLst/>
          </a:prstGeom>
          <a:solidFill>
            <a:srgbClr val="1C243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4" name="Text Placeholder 4">
            <a:extLst>
              <a:ext uri="{FF2B5EF4-FFF2-40B4-BE49-F238E27FC236}">
                <a16:creationId xmlns:a16="http://schemas.microsoft.com/office/drawing/2014/main" id="{AFED4AD4-F5C2-5F45-8EA3-1F843BFEB119}"/>
              </a:ext>
            </a:extLst>
          </p:cNvPr>
          <p:cNvSpPr>
            <a:spLocks noGrp="1"/>
          </p:cNvSpPr>
          <p:nvPr>
            <p:ph type="body" sz="quarter" idx="11" hasCustomPrompt="1"/>
          </p:nvPr>
        </p:nvSpPr>
        <p:spPr>
          <a:xfrm>
            <a:off x="762001" y="4546713"/>
            <a:ext cx="2264229" cy="444341"/>
          </a:xfrm>
        </p:spPr>
        <p:txBody>
          <a:bodyPr>
            <a:noAutofit/>
          </a:bodyPr>
          <a:lstStyle>
            <a:lvl1pPr marL="0" indent="0">
              <a:buNone/>
              <a:defRPr sz="990">
                <a:solidFill>
                  <a:schemeClr val="bg1"/>
                </a:solidFill>
                <a:latin typeface="Arial" panose="020B0604020202020204" pitchFamily="34" charset="0"/>
                <a:cs typeface="Arial" panose="020B0604020202020204" pitchFamily="34" charset="0"/>
              </a:defRPr>
            </a:lvl1pPr>
            <a:lvl2pPr marL="411480" indent="0">
              <a:buNone/>
              <a:defRPr sz="1080">
                <a:latin typeface="Arial" panose="020B0604020202020204" pitchFamily="34" charset="0"/>
                <a:cs typeface="Arial" panose="020B0604020202020204" pitchFamily="34" charset="0"/>
              </a:defRPr>
            </a:lvl2pPr>
            <a:lvl3pPr marL="822960" indent="0">
              <a:buNone/>
              <a:defRPr sz="1080">
                <a:latin typeface="Arial" panose="020B0604020202020204" pitchFamily="34" charset="0"/>
                <a:cs typeface="Arial" panose="020B0604020202020204" pitchFamily="34" charset="0"/>
              </a:defRPr>
            </a:lvl3pPr>
            <a:lvl4pPr marL="1234440" indent="0">
              <a:buNone/>
              <a:defRPr sz="1080">
                <a:latin typeface="Arial" panose="020B0604020202020204" pitchFamily="34" charset="0"/>
                <a:cs typeface="Arial" panose="020B0604020202020204" pitchFamily="34" charset="0"/>
              </a:defRPr>
            </a:lvl4pPr>
            <a:lvl5pPr marL="1645920" indent="0">
              <a:buNone/>
              <a:defRPr sz="1080">
                <a:latin typeface="Arial" panose="020B0604020202020204" pitchFamily="34" charset="0"/>
                <a:cs typeface="Arial" panose="020B0604020202020204" pitchFamily="34" charset="0"/>
              </a:defRPr>
            </a:lvl5pPr>
          </a:lstStyle>
          <a:p>
            <a:pPr lvl="0"/>
            <a:r>
              <a:rPr lang="en-US" dirty="0"/>
              <a:t>Speaker 1 name Company/</a:t>
            </a:r>
            <a:r>
              <a:rPr lang="en-US" dirty="0" err="1"/>
              <a:t>organisation</a:t>
            </a:r>
            <a:endParaRPr lang="en-US" dirty="0"/>
          </a:p>
        </p:txBody>
      </p:sp>
      <p:sp>
        <p:nvSpPr>
          <p:cNvPr id="15" name="Text Placeholder 4">
            <a:extLst>
              <a:ext uri="{FF2B5EF4-FFF2-40B4-BE49-F238E27FC236}">
                <a16:creationId xmlns:a16="http://schemas.microsoft.com/office/drawing/2014/main" id="{B9B01883-73ED-3B43-9D6B-6D616AE4BDAD}"/>
              </a:ext>
            </a:extLst>
          </p:cNvPr>
          <p:cNvSpPr>
            <a:spLocks noGrp="1"/>
          </p:cNvSpPr>
          <p:nvPr>
            <p:ph type="body" sz="quarter" idx="12" hasCustomPrompt="1"/>
          </p:nvPr>
        </p:nvSpPr>
        <p:spPr>
          <a:xfrm>
            <a:off x="3439886" y="4536733"/>
            <a:ext cx="2264229" cy="444341"/>
          </a:xfrm>
        </p:spPr>
        <p:txBody>
          <a:bodyPr>
            <a:noAutofit/>
          </a:bodyPr>
          <a:lstStyle>
            <a:lvl1pPr marL="0" indent="0">
              <a:buNone/>
              <a:defRPr sz="990">
                <a:latin typeface="Arial" panose="020B0604020202020204" pitchFamily="34" charset="0"/>
                <a:cs typeface="Arial" panose="020B0604020202020204" pitchFamily="34" charset="0"/>
              </a:defRPr>
            </a:lvl1pPr>
            <a:lvl2pPr marL="411480" indent="0">
              <a:buNone/>
              <a:defRPr sz="1080">
                <a:latin typeface="Arial" panose="020B0604020202020204" pitchFamily="34" charset="0"/>
                <a:cs typeface="Arial" panose="020B0604020202020204" pitchFamily="34" charset="0"/>
              </a:defRPr>
            </a:lvl2pPr>
            <a:lvl3pPr marL="822960" indent="0">
              <a:buNone/>
              <a:defRPr sz="1080">
                <a:latin typeface="Arial" panose="020B0604020202020204" pitchFamily="34" charset="0"/>
                <a:cs typeface="Arial" panose="020B0604020202020204" pitchFamily="34" charset="0"/>
              </a:defRPr>
            </a:lvl3pPr>
            <a:lvl4pPr marL="1234440" indent="0">
              <a:buNone/>
              <a:defRPr sz="1080">
                <a:latin typeface="Arial" panose="020B0604020202020204" pitchFamily="34" charset="0"/>
                <a:cs typeface="Arial" panose="020B0604020202020204" pitchFamily="34" charset="0"/>
              </a:defRPr>
            </a:lvl4pPr>
            <a:lvl5pPr marL="1645920" indent="0">
              <a:buNone/>
              <a:defRPr sz="1080">
                <a:latin typeface="Arial" panose="020B0604020202020204" pitchFamily="34" charset="0"/>
                <a:cs typeface="Arial" panose="020B0604020202020204" pitchFamily="34" charset="0"/>
              </a:defRPr>
            </a:lvl5pPr>
          </a:lstStyle>
          <a:p>
            <a:pPr lvl="0"/>
            <a:r>
              <a:rPr lang="en-US" dirty="0"/>
              <a:t>[Speaker 2 name]      [Company/</a:t>
            </a:r>
            <a:r>
              <a:rPr lang="en-US" dirty="0" err="1"/>
              <a:t>organisation</a:t>
            </a:r>
            <a:r>
              <a:rPr lang="en-US" dirty="0"/>
              <a:t>]</a:t>
            </a:r>
            <a:endParaRPr lang="en-GB" dirty="0"/>
          </a:p>
        </p:txBody>
      </p:sp>
      <p:sp>
        <p:nvSpPr>
          <p:cNvPr id="16" name="Text Placeholder 4">
            <a:extLst>
              <a:ext uri="{FF2B5EF4-FFF2-40B4-BE49-F238E27FC236}">
                <a16:creationId xmlns:a16="http://schemas.microsoft.com/office/drawing/2014/main" id="{3010BF53-06D8-C240-8AE2-EAFAC07AF35B}"/>
              </a:ext>
            </a:extLst>
          </p:cNvPr>
          <p:cNvSpPr>
            <a:spLocks noGrp="1"/>
          </p:cNvSpPr>
          <p:nvPr>
            <p:ph type="body" sz="quarter" idx="13" hasCustomPrompt="1"/>
          </p:nvPr>
        </p:nvSpPr>
        <p:spPr>
          <a:xfrm>
            <a:off x="6117772" y="4527751"/>
            <a:ext cx="2264229" cy="444341"/>
          </a:xfrm>
        </p:spPr>
        <p:txBody>
          <a:bodyPr>
            <a:noAutofit/>
          </a:bodyPr>
          <a:lstStyle>
            <a:lvl1pPr marL="0" indent="0">
              <a:buNone/>
              <a:defRPr sz="990">
                <a:latin typeface="Arial" panose="020B0604020202020204" pitchFamily="34" charset="0"/>
                <a:cs typeface="Arial" panose="020B0604020202020204" pitchFamily="34" charset="0"/>
              </a:defRPr>
            </a:lvl1pPr>
            <a:lvl2pPr marL="411480" indent="0">
              <a:buNone/>
              <a:defRPr sz="1080">
                <a:latin typeface="Arial" panose="020B0604020202020204" pitchFamily="34" charset="0"/>
                <a:cs typeface="Arial" panose="020B0604020202020204" pitchFamily="34" charset="0"/>
              </a:defRPr>
            </a:lvl2pPr>
            <a:lvl3pPr marL="822960" indent="0">
              <a:buNone/>
              <a:defRPr sz="1080">
                <a:latin typeface="Arial" panose="020B0604020202020204" pitchFamily="34" charset="0"/>
                <a:cs typeface="Arial" panose="020B0604020202020204" pitchFamily="34" charset="0"/>
              </a:defRPr>
            </a:lvl3pPr>
            <a:lvl4pPr marL="1234440" indent="0">
              <a:buNone/>
              <a:defRPr sz="1080">
                <a:latin typeface="Arial" panose="020B0604020202020204" pitchFamily="34" charset="0"/>
                <a:cs typeface="Arial" panose="020B0604020202020204" pitchFamily="34" charset="0"/>
              </a:defRPr>
            </a:lvl4pPr>
            <a:lvl5pPr marL="1645920" indent="0">
              <a:buNone/>
              <a:defRPr sz="1080">
                <a:latin typeface="Arial" panose="020B0604020202020204" pitchFamily="34" charset="0"/>
                <a:cs typeface="Arial" panose="020B0604020202020204" pitchFamily="34" charset="0"/>
              </a:defRPr>
            </a:lvl5pPr>
          </a:lstStyle>
          <a:p>
            <a:pPr lvl="0"/>
            <a:r>
              <a:rPr lang="en-US" dirty="0"/>
              <a:t>[Speaker 3 name]      [Company/</a:t>
            </a:r>
            <a:r>
              <a:rPr lang="en-US" dirty="0" err="1"/>
              <a:t>organisation</a:t>
            </a:r>
            <a:r>
              <a:rPr lang="en-US" dirty="0"/>
              <a:t>]</a:t>
            </a:r>
            <a:endParaRPr lang="en-GB" dirty="0"/>
          </a:p>
        </p:txBody>
      </p:sp>
    </p:spTree>
    <p:extLst>
      <p:ext uri="{BB962C8B-B14F-4D97-AF65-F5344CB8AC3E}">
        <p14:creationId xmlns:p14="http://schemas.microsoft.com/office/powerpoint/2010/main" val="257227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B5C7242-2763-E741-98E7-D16AC9769AC3}"/>
              </a:ext>
            </a:extLst>
          </p:cNvPr>
          <p:cNvPicPr>
            <a:picLocks noChangeAspect="1"/>
          </p:cNvPicPr>
          <p:nvPr userDrawn="1"/>
        </p:nvPicPr>
        <p:blipFill>
          <a:blip r:embed="rId2"/>
          <a:stretch>
            <a:fillRect/>
          </a:stretch>
        </p:blipFill>
        <p:spPr>
          <a:xfrm>
            <a:off x="0" y="-14837"/>
            <a:ext cx="9144000" cy="4629150"/>
          </a:xfrm>
          <a:prstGeom prst="rect">
            <a:avLst/>
          </a:prstGeom>
        </p:spPr>
      </p:pic>
      <p:sp>
        <p:nvSpPr>
          <p:cNvPr id="18" name="Flowchart: Data 4">
            <a:extLst>
              <a:ext uri="{FF2B5EF4-FFF2-40B4-BE49-F238E27FC236}">
                <a16:creationId xmlns:a16="http://schemas.microsoft.com/office/drawing/2014/main" id="{0B20615C-4656-DA42-BDDB-1341F967EE3C}"/>
              </a:ext>
            </a:extLst>
          </p:cNvPr>
          <p:cNvSpPr/>
          <p:nvPr userDrawn="1"/>
        </p:nvSpPr>
        <p:spPr>
          <a:xfrm>
            <a:off x="820057" y="-14837"/>
            <a:ext cx="3206936" cy="405693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20652 h 20652"/>
              <a:gd name="connsiteX1" fmla="*/ 127 w 10000"/>
              <a:gd name="connsiteY1" fmla="*/ 0 h 20652"/>
              <a:gd name="connsiteX2" fmla="*/ 10000 w 10000"/>
              <a:gd name="connsiteY2" fmla="*/ 10652 h 20652"/>
              <a:gd name="connsiteX3" fmla="*/ 8000 w 10000"/>
              <a:gd name="connsiteY3" fmla="*/ 20652 h 20652"/>
              <a:gd name="connsiteX4" fmla="*/ 0 w 10000"/>
              <a:gd name="connsiteY4" fmla="*/ 20652 h 20652"/>
              <a:gd name="connsiteX0" fmla="*/ 0 w 8101"/>
              <a:gd name="connsiteY0" fmla="*/ 20652 h 20652"/>
              <a:gd name="connsiteX1" fmla="*/ 127 w 8101"/>
              <a:gd name="connsiteY1" fmla="*/ 0 h 20652"/>
              <a:gd name="connsiteX2" fmla="*/ 8101 w 8101"/>
              <a:gd name="connsiteY2" fmla="*/ 217 h 20652"/>
              <a:gd name="connsiteX3" fmla="*/ 8000 w 8101"/>
              <a:gd name="connsiteY3" fmla="*/ 20652 h 20652"/>
              <a:gd name="connsiteX4" fmla="*/ 0 w 8101"/>
              <a:gd name="connsiteY4" fmla="*/ 20652 h 20652"/>
              <a:gd name="connsiteX0" fmla="*/ 0 w 10000"/>
              <a:gd name="connsiteY0" fmla="*/ 10000 h 10000"/>
              <a:gd name="connsiteX1" fmla="*/ 157 w 10000"/>
              <a:gd name="connsiteY1" fmla="*/ 0 h 10000"/>
              <a:gd name="connsiteX2" fmla="*/ 10000 w 10000"/>
              <a:gd name="connsiteY2" fmla="*/ 105 h 10000"/>
              <a:gd name="connsiteX3" fmla="*/ 9844 w 10000"/>
              <a:gd name="connsiteY3" fmla="*/ 6884 h 10000"/>
              <a:gd name="connsiteX4" fmla="*/ 0 w 10000"/>
              <a:gd name="connsiteY4" fmla="*/ 10000 h 10000"/>
              <a:gd name="connsiteX0" fmla="*/ 0 w 10000"/>
              <a:gd name="connsiteY0" fmla="*/ 9895 h 9895"/>
              <a:gd name="connsiteX1" fmla="*/ 157 w 10000"/>
              <a:gd name="connsiteY1" fmla="*/ 0 h 9895"/>
              <a:gd name="connsiteX2" fmla="*/ 10000 w 10000"/>
              <a:gd name="connsiteY2" fmla="*/ 0 h 9895"/>
              <a:gd name="connsiteX3" fmla="*/ 9844 w 10000"/>
              <a:gd name="connsiteY3" fmla="*/ 6779 h 9895"/>
              <a:gd name="connsiteX4" fmla="*/ 0 w 10000"/>
              <a:gd name="connsiteY4" fmla="*/ 9895 h 9895"/>
              <a:gd name="connsiteX0" fmla="*/ 0 w 10000"/>
              <a:gd name="connsiteY0" fmla="*/ 10000 h 10000"/>
              <a:gd name="connsiteX1" fmla="*/ 63 w 10000"/>
              <a:gd name="connsiteY1" fmla="*/ 0 h 10000"/>
              <a:gd name="connsiteX2" fmla="*/ 10000 w 10000"/>
              <a:gd name="connsiteY2" fmla="*/ 0 h 10000"/>
              <a:gd name="connsiteX3" fmla="*/ 9844 w 10000"/>
              <a:gd name="connsiteY3" fmla="*/ 6851 h 10000"/>
              <a:gd name="connsiteX4" fmla="*/ 0 w 10000"/>
              <a:gd name="connsiteY4" fmla="*/ 10000 h 10000"/>
              <a:gd name="connsiteX0" fmla="*/ 72 w 10072"/>
              <a:gd name="connsiteY0" fmla="*/ 10000 h 10000"/>
              <a:gd name="connsiteX1" fmla="*/ 10 w 10072"/>
              <a:gd name="connsiteY1" fmla="*/ 0 h 10000"/>
              <a:gd name="connsiteX2" fmla="*/ 10072 w 10072"/>
              <a:gd name="connsiteY2" fmla="*/ 0 h 10000"/>
              <a:gd name="connsiteX3" fmla="*/ 9916 w 10072"/>
              <a:gd name="connsiteY3" fmla="*/ 6851 h 10000"/>
              <a:gd name="connsiteX4" fmla="*/ 72 w 10072"/>
              <a:gd name="connsiteY4" fmla="*/ 10000 h 10000"/>
              <a:gd name="connsiteX0" fmla="*/ 0 w 10000"/>
              <a:gd name="connsiteY0" fmla="*/ 10000 h 10000"/>
              <a:gd name="connsiteX1" fmla="*/ 32 w 10000"/>
              <a:gd name="connsiteY1" fmla="*/ 0 h 10000"/>
              <a:gd name="connsiteX2" fmla="*/ 10000 w 10000"/>
              <a:gd name="connsiteY2" fmla="*/ 0 h 10000"/>
              <a:gd name="connsiteX3" fmla="*/ 9844 w 10000"/>
              <a:gd name="connsiteY3" fmla="*/ 6851 h 10000"/>
              <a:gd name="connsiteX4" fmla="*/ 0 w 10000"/>
              <a:gd name="connsiteY4" fmla="*/ 10000 h 10000"/>
              <a:gd name="connsiteX0" fmla="*/ 0 w 9875"/>
              <a:gd name="connsiteY0" fmla="*/ 10000 h 10000"/>
              <a:gd name="connsiteX1" fmla="*/ 32 w 9875"/>
              <a:gd name="connsiteY1" fmla="*/ 0 h 10000"/>
              <a:gd name="connsiteX2" fmla="*/ 9875 w 9875"/>
              <a:gd name="connsiteY2" fmla="*/ 0 h 10000"/>
              <a:gd name="connsiteX3" fmla="*/ 9844 w 9875"/>
              <a:gd name="connsiteY3" fmla="*/ 6851 h 10000"/>
              <a:gd name="connsiteX4" fmla="*/ 0 w 9875"/>
              <a:gd name="connsiteY4" fmla="*/ 10000 h 10000"/>
              <a:gd name="connsiteX0" fmla="*/ 0 w 10032"/>
              <a:gd name="connsiteY0" fmla="*/ 10000 h 10000"/>
              <a:gd name="connsiteX1" fmla="*/ 32 w 10032"/>
              <a:gd name="connsiteY1" fmla="*/ 0 h 10000"/>
              <a:gd name="connsiteX2" fmla="*/ 10032 w 10032"/>
              <a:gd name="connsiteY2" fmla="*/ 0 h 10000"/>
              <a:gd name="connsiteX3" fmla="*/ 9969 w 10032"/>
              <a:gd name="connsiteY3" fmla="*/ 6851 h 10000"/>
              <a:gd name="connsiteX4" fmla="*/ 0 w 10032"/>
              <a:gd name="connsiteY4" fmla="*/ 10000 h 10000"/>
              <a:gd name="connsiteX0" fmla="*/ 0 w 10032"/>
              <a:gd name="connsiteY0" fmla="*/ 10000 h 10000"/>
              <a:gd name="connsiteX1" fmla="*/ 32 w 10032"/>
              <a:gd name="connsiteY1" fmla="*/ 0 h 10000"/>
              <a:gd name="connsiteX2" fmla="*/ 10032 w 10032"/>
              <a:gd name="connsiteY2" fmla="*/ 0 h 10000"/>
              <a:gd name="connsiteX3" fmla="*/ 9906 w 10032"/>
              <a:gd name="connsiteY3" fmla="*/ 7574 h 10000"/>
              <a:gd name="connsiteX4" fmla="*/ 0 w 10032"/>
              <a:gd name="connsiteY4" fmla="*/ 10000 h 10000"/>
              <a:gd name="connsiteX0" fmla="*/ 0 w 10000"/>
              <a:gd name="connsiteY0" fmla="*/ 10936 h 10936"/>
              <a:gd name="connsiteX1" fmla="*/ 32 w 10000"/>
              <a:gd name="connsiteY1" fmla="*/ 936 h 10936"/>
              <a:gd name="connsiteX2" fmla="*/ 10000 w 10000"/>
              <a:gd name="connsiteY2" fmla="*/ 0 h 10936"/>
              <a:gd name="connsiteX3" fmla="*/ 9906 w 10000"/>
              <a:gd name="connsiteY3" fmla="*/ 8510 h 10936"/>
              <a:gd name="connsiteX4" fmla="*/ 0 w 10000"/>
              <a:gd name="connsiteY4" fmla="*/ 10936 h 10936"/>
              <a:gd name="connsiteX0" fmla="*/ 43 w 10043"/>
              <a:gd name="connsiteY0" fmla="*/ 10957 h 10957"/>
              <a:gd name="connsiteX1" fmla="*/ 12 w 10043"/>
              <a:gd name="connsiteY1" fmla="*/ 0 h 10957"/>
              <a:gd name="connsiteX2" fmla="*/ 10043 w 10043"/>
              <a:gd name="connsiteY2" fmla="*/ 21 h 10957"/>
              <a:gd name="connsiteX3" fmla="*/ 9949 w 10043"/>
              <a:gd name="connsiteY3" fmla="*/ 8531 h 10957"/>
              <a:gd name="connsiteX4" fmla="*/ 43 w 10043"/>
              <a:gd name="connsiteY4" fmla="*/ 10957 h 10957"/>
              <a:gd name="connsiteX0" fmla="*/ 15 w 10015"/>
              <a:gd name="connsiteY0" fmla="*/ 10978 h 10978"/>
              <a:gd name="connsiteX1" fmla="*/ 16 w 10015"/>
              <a:gd name="connsiteY1" fmla="*/ 0 h 10978"/>
              <a:gd name="connsiteX2" fmla="*/ 10015 w 10015"/>
              <a:gd name="connsiteY2" fmla="*/ 42 h 10978"/>
              <a:gd name="connsiteX3" fmla="*/ 9921 w 10015"/>
              <a:gd name="connsiteY3" fmla="*/ 8552 h 10978"/>
              <a:gd name="connsiteX4" fmla="*/ 15 w 10015"/>
              <a:gd name="connsiteY4" fmla="*/ 10978 h 10978"/>
              <a:gd name="connsiteX0" fmla="*/ 0 w 10000"/>
              <a:gd name="connsiteY0" fmla="*/ 10978 h 10978"/>
              <a:gd name="connsiteX1" fmla="*/ 96 w 10000"/>
              <a:gd name="connsiteY1" fmla="*/ 0 h 10978"/>
              <a:gd name="connsiteX2" fmla="*/ 10000 w 10000"/>
              <a:gd name="connsiteY2" fmla="*/ 42 h 10978"/>
              <a:gd name="connsiteX3" fmla="*/ 9906 w 10000"/>
              <a:gd name="connsiteY3" fmla="*/ 8552 h 10978"/>
              <a:gd name="connsiteX4" fmla="*/ 0 w 10000"/>
              <a:gd name="connsiteY4" fmla="*/ 10978 h 10978"/>
              <a:gd name="connsiteX0" fmla="*/ 0 w 10000"/>
              <a:gd name="connsiteY0" fmla="*/ 10999 h 10999"/>
              <a:gd name="connsiteX1" fmla="*/ 33 w 10000"/>
              <a:gd name="connsiteY1" fmla="*/ 0 h 10999"/>
              <a:gd name="connsiteX2" fmla="*/ 10000 w 10000"/>
              <a:gd name="connsiteY2" fmla="*/ 63 h 10999"/>
              <a:gd name="connsiteX3" fmla="*/ 9906 w 10000"/>
              <a:gd name="connsiteY3" fmla="*/ 8573 h 10999"/>
              <a:gd name="connsiteX4" fmla="*/ 0 w 10000"/>
              <a:gd name="connsiteY4" fmla="*/ 10999 h 10999"/>
              <a:gd name="connsiteX0" fmla="*/ 0 w 9917"/>
              <a:gd name="connsiteY0" fmla="*/ 10999 h 10999"/>
              <a:gd name="connsiteX1" fmla="*/ 33 w 9917"/>
              <a:gd name="connsiteY1" fmla="*/ 0 h 10999"/>
              <a:gd name="connsiteX2" fmla="*/ 9905 w 9917"/>
              <a:gd name="connsiteY2" fmla="*/ 63 h 10999"/>
              <a:gd name="connsiteX3" fmla="*/ 9906 w 9917"/>
              <a:gd name="connsiteY3" fmla="*/ 8573 h 10999"/>
              <a:gd name="connsiteX4" fmla="*/ 0 w 9917"/>
              <a:gd name="connsiteY4" fmla="*/ 10999 h 10999"/>
              <a:gd name="connsiteX0" fmla="*/ 0 w 10020"/>
              <a:gd name="connsiteY0" fmla="*/ 10000 h 10000"/>
              <a:gd name="connsiteX1" fmla="*/ 33 w 10020"/>
              <a:gd name="connsiteY1" fmla="*/ 0 h 10000"/>
              <a:gd name="connsiteX2" fmla="*/ 10020 w 10020"/>
              <a:gd name="connsiteY2" fmla="*/ 57 h 10000"/>
              <a:gd name="connsiteX3" fmla="*/ 9989 w 10020"/>
              <a:gd name="connsiteY3" fmla="*/ 7794 h 10000"/>
              <a:gd name="connsiteX4" fmla="*/ 0 w 10020"/>
              <a:gd name="connsiteY4" fmla="*/ 10000 h 10000"/>
              <a:gd name="connsiteX0" fmla="*/ 0 w 10001"/>
              <a:gd name="connsiteY0" fmla="*/ 10000 h 10000"/>
              <a:gd name="connsiteX1" fmla="*/ 33 w 10001"/>
              <a:gd name="connsiteY1" fmla="*/ 0 h 10000"/>
              <a:gd name="connsiteX2" fmla="*/ 9989 w 10001"/>
              <a:gd name="connsiteY2" fmla="*/ 0 h 10000"/>
              <a:gd name="connsiteX3" fmla="*/ 9989 w 10001"/>
              <a:gd name="connsiteY3" fmla="*/ 7794 h 10000"/>
              <a:gd name="connsiteX4" fmla="*/ 0 w 10001"/>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00">
                <a:moveTo>
                  <a:pt x="0" y="10000"/>
                </a:moveTo>
                <a:cubicBezTo>
                  <a:pt x="53" y="6938"/>
                  <a:pt x="-19" y="3062"/>
                  <a:pt x="33" y="0"/>
                </a:cubicBezTo>
                <a:lnTo>
                  <a:pt x="9989" y="0"/>
                </a:lnTo>
                <a:cubicBezTo>
                  <a:pt x="9946" y="3031"/>
                  <a:pt x="10031" y="4764"/>
                  <a:pt x="9989" y="7794"/>
                </a:cubicBezTo>
                <a:lnTo>
                  <a:pt x="0" y="10000"/>
                </a:lnTo>
                <a:close/>
              </a:path>
            </a:pathLst>
          </a:custGeom>
          <a:solidFill>
            <a:srgbClr val="1D24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160"/>
          </a:p>
        </p:txBody>
      </p:sp>
      <p:sp>
        <p:nvSpPr>
          <p:cNvPr id="19" name="Text Placeholder 4">
            <a:extLst>
              <a:ext uri="{FF2B5EF4-FFF2-40B4-BE49-F238E27FC236}">
                <a16:creationId xmlns:a16="http://schemas.microsoft.com/office/drawing/2014/main" id="{4091365C-A48D-A342-A282-668F00A9316C}"/>
              </a:ext>
            </a:extLst>
          </p:cNvPr>
          <p:cNvSpPr>
            <a:spLocks noGrp="1"/>
          </p:cNvSpPr>
          <p:nvPr>
            <p:ph type="body" sz="quarter" idx="14" hasCustomPrompt="1"/>
          </p:nvPr>
        </p:nvSpPr>
        <p:spPr>
          <a:xfrm>
            <a:off x="820057" y="4047991"/>
            <a:ext cx="2002744" cy="345995"/>
          </a:xfrm>
        </p:spPr>
        <p:txBody>
          <a:bodyPr>
            <a:noAutofit/>
          </a:bodyPr>
          <a:lstStyle>
            <a:lvl1pPr marL="0" indent="0">
              <a:buNone/>
              <a:defRPr sz="1260">
                <a:solidFill>
                  <a:schemeClr val="bg1"/>
                </a:solidFill>
                <a:latin typeface="Arial" panose="020B0604020202020204" pitchFamily="34" charset="0"/>
                <a:cs typeface="Arial" panose="020B0604020202020204" pitchFamily="34" charset="0"/>
              </a:defRPr>
            </a:lvl1pPr>
            <a:lvl2pPr marL="411480" indent="0">
              <a:buNone/>
              <a:defRPr sz="1080">
                <a:latin typeface="Arial" panose="020B0604020202020204" pitchFamily="34" charset="0"/>
                <a:cs typeface="Arial" panose="020B0604020202020204" pitchFamily="34" charset="0"/>
              </a:defRPr>
            </a:lvl2pPr>
            <a:lvl3pPr marL="822960" indent="0">
              <a:buNone/>
              <a:defRPr sz="1080">
                <a:latin typeface="Arial" panose="020B0604020202020204" pitchFamily="34" charset="0"/>
                <a:cs typeface="Arial" panose="020B0604020202020204" pitchFamily="34" charset="0"/>
              </a:defRPr>
            </a:lvl3pPr>
            <a:lvl4pPr marL="1234440" indent="0">
              <a:buNone/>
              <a:defRPr sz="1080">
                <a:latin typeface="Arial" panose="020B0604020202020204" pitchFamily="34" charset="0"/>
                <a:cs typeface="Arial" panose="020B0604020202020204" pitchFamily="34" charset="0"/>
              </a:defRPr>
            </a:lvl4pPr>
            <a:lvl5pPr marL="1645920" indent="0">
              <a:buNone/>
              <a:defRPr sz="1080">
                <a:latin typeface="Arial" panose="020B0604020202020204" pitchFamily="34" charset="0"/>
                <a:cs typeface="Arial" panose="020B0604020202020204" pitchFamily="34" charset="0"/>
              </a:defRPr>
            </a:lvl5pPr>
          </a:lstStyle>
          <a:p>
            <a:pPr lvl="0"/>
            <a:r>
              <a:rPr lang="en-US" dirty="0"/>
              <a:t>[DATE]</a:t>
            </a:r>
            <a:endParaRPr lang="en-GB" dirty="0"/>
          </a:p>
        </p:txBody>
      </p:sp>
      <p:pic>
        <p:nvPicPr>
          <p:cNvPr id="9" name="Picture 8" descr="logo.png">
            <a:extLst>
              <a:ext uri="{FF2B5EF4-FFF2-40B4-BE49-F238E27FC236}">
                <a16:creationId xmlns:a16="http://schemas.microsoft.com/office/drawing/2014/main" id="{6D6E6205-E8EB-4AA4-A31A-F8F7994344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083" y="220366"/>
            <a:ext cx="2165420" cy="432804"/>
          </a:xfrm>
          <a:prstGeom prst="rect">
            <a:avLst/>
          </a:prstGeom>
        </p:spPr>
      </p:pic>
      <p:sp>
        <p:nvSpPr>
          <p:cNvPr id="3" name="Text Placeholder 2">
            <a:extLst>
              <a:ext uri="{FF2B5EF4-FFF2-40B4-BE49-F238E27FC236}">
                <a16:creationId xmlns:a16="http://schemas.microsoft.com/office/drawing/2014/main" id="{08F75A95-2C5B-40F4-98C9-43E3407EB420}"/>
              </a:ext>
            </a:extLst>
          </p:cNvPr>
          <p:cNvSpPr>
            <a:spLocks noGrp="1"/>
          </p:cNvSpPr>
          <p:nvPr>
            <p:ph type="body" sz="quarter" idx="10" hasCustomPrompt="1"/>
          </p:nvPr>
        </p:nvSpPr>
        <p:spPr>
          <a:xfrm>
            <a:off x="970088" y="1182187"/>
            <a:ext cx="2881292" cy="2823328"/>
          </a:xfrm>
        </p:spPr>
        <p:txBody>
          <a:bodyPr>
            <a:normAutofit/>
          </a:bodyPr>
          <a:lstStyle>
            <a:lvl1pPr marL="0" indent="0">
              <a:buFontTx/>
              <a:buNone/>
              <a:defRPr sz="2160"/>
            </a:lvl1pPr>
            <a:lvl2pPr marL="411480" indent="0">
              <a:buFontTx/>
              <a:buNone/>
              <a:defRPr/>
            </a:lvl2pPr>
            <a:lvl3pPr marL="822960" indent="0">
              <a:buFontTx/>
              <a:buNone/>
              <a:defRPr/>
            </a:lvl3pPr>
            <a:lvl4pPr marL="1234440" indent="0">
              <a:buFontTx/>
              <a:buNone/>
              <a:defRPr/>
            </a:lvl4pPr>
            <a:lvl5pPr marL="1645920" indent="0">
              <a:buFontTx/>
              <a:buNone/>
              <a:defRPr/>
            </a:lvl5pPr>
          </a:lstStyle>
          <a:p>
            <a:pPr lvl="0"/>
            <a:r>
              <a:rPr lang="en-US" dirty="0"/>
              <a:t>[Click to add title]</a:t>
            </a:r>
          </a:p>
        </p:txBody>
      </p:sp>
      <p:sp>
        <p:nvSpPr>
          <p:cNvPr id="14" name="Rectangle 13">
            <a:extLst>
              <a:ext uri="{FF2B5EF4-FFF2-40B4-BE49-F238E27FC236}">
                <a16:creationId xmlns:a16="http://schemas.microsoft.com/office/drawing/2014/main" id="{933DE345-5F27-804F-9DB9-0FB4AF5FA3A0}"/>
              </a:ext>
            </a:extLst>
          </p:cNvPr>
          <p:cNvSpPr/>
          <p:nvPr userDrawn="1"/>
        </p:nvSpPr>
        <p:spPr>
          <a:xfrm>
            <a:off x="1" y="4399878"/>
            <a:ext cx="9144000" cy="743452"/>
          </a:xfrm>
          <a:prstGeom prst="rect">
            <a:avLst/>
          </a:prstGeom>
          <a:solidFill>
            <a:srgbClr val="1C243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5" name="Text Placeholder 4">
            <a:extLst>
              <a:ext uri="{FF2B5EF4-FFF2-40B4-BE49-F238E27FC236}">
                <a16:creationId xmlns:a16="http://schemas.microsoft.com/office/drawing/2014/main" id="{CE52CDEA-3BFF-9140-9F03-73302B2A1E1B}"/>
              </a:ext>
            </a:extLst>
          </p:cNvPr>
          <p:cNvSpPr>
            <a:spLocks noGrp="1"/>
          </p:cNvSpPr>
          <p:nvPr>
            <p:ph type="body" sz="quarter" idx="11" hasCustomPrompt="1"/>
          </p:nvPr>
        </p:nvSpPr>
        <p:spPr>
          <a:xfrm>
            <a:off x="762001" y="4546713"/>
            <a:ext cx="2264229" cy="444341"/>
          </a:xfrm>
        </p:spPr>
        <p:txBody>
          <a:bodyPr>
            <a:noAutofit/>
          </a:bodyPr>
          <a:lstStyle>
            <a:lvl1pPr marL="0" indent="0">
              <a:buNone/>
              <a:defRPr sz="990">
                <a:solidFill>
                  <a:schemeClr val="bg1"/>
                </a:solidFill>
                <a:latin typeface="Arial" panose="020B0604020202020204" pitchFamily="34" charset="0"/>
                <a:cs typeface="Arial" panose="020B0604020202020204" pitchFamily="34" charset="0"/>
              </a:defRPr>
            </a:lvl1pPr>
            <a:lvl2pPr marL="411480" indent="0">
              <a:buNone/>
              <a:defRPr sz="1080">
                <a:latin typeface="Arial" panose="020B0604020202020204" pitchFamily="34" charset="0"/>
                <a:cs typeface="Arial" panose="020B0604020202020204" pitchFamily="34" charset="0"/>
              </a:defRPr>
            </a:lvl2pPr>
            <a:lvl3pPr marL="822960" indent="0">
              <a:buNone/>
              <a:defRPr sz="1080">
                <a:latin typeface="Arial" panose="020B0604020202020204" pitchFamily="34" charset="0"/>
                <a:cs typeface="Arial" panose="020B0604020202020204" pitchFamily="34" charset="0"/>
              </a:defRPr>
            </a:lvl3pPr>
            <a:lvl4pPr marL="1234440" indent="0">
              <a:buNone/>
              <a:defRPr sz="1080">
                <a:latin typeface="Arial" panose="020B0604020202020204" pitchFamily="34" charset="0"/>
                <a:cs typeface="Arial" panose="020B0604020202020204" pitchFamily="34" charset="0"/>
              </a:defRPr>
            </a:lvl4pPr>
            <a:lvl5pPr marL="1645920" indent="0">
              <a:buNone/>
              <a:defRPr sz="1080">
                <a:latin typeface="Arial" panose="020B0604020202020204" pitchFamily="34" charset="0"/>
                <a:cs typeface="Arial" panose="020B0604020202020204" pitchFamily="34" charset="0"/>
              </a:defRPr>
            </a:lvl5pPr>
          </a:lstStyle>
          <a:p>
            <a:pPr lvl="0"/>
            <a:r>
              <a:rPr lang="en-US" dirty="0"/>
              <a:t>Speaker 1 name Company/</a:t>
            </a:r>
            <a:r>
              <a:rPr lang="en-US" dirty="0" err="1"/>
              <a:t>organisation</a:t>
            </a:r>
            <a:endParaRPr lang="en-US" dirty="0"/>
          </a:p>
        </p:txBody>
      </p:sp>
      <p:sp>
        <p:nvSpPr>
          <p:cNvPr id="16" name="Text Placeholder 4">
            <a:extLst>
              <a:ext uri="{FF2B5EF4-FFF2-40B4-BE49-F238E27FC236}">
                <a16:creationId xmlns:a16="http://schemas.microsoft.com/office/drawing/2014/main" id="{558958DD-2523-D64F-82DA-63BA3D835261}"/>
              </a:ext>
            </a:extLst>
          </p:cNvPr>
          <p:cNvSpPr>
            <a:spLocks noGrp="1"/>
          </p:cNvSpPr>
          <p:nvPr>
            <p:ph type="body" sz="quarter" idx="12" hasCustomPrompt="1"/>
          </p:nvPr>
        </p:nvSpPr>
        <p:spPr>
          <a:xfrm>
            <a:off x="3439886" y="4536733"/>
            <a:ext cx="2264229" cy="444341"/>
          </a:xfrm>
        </p:spPr>
        <p:txBody>
          <a:bodyPr>
            <a:noAutofit/>
          </a:bodyPr>
          <a:lstStyle>
            <a:lvl1pPr marL="0" indent="0">
              <a:buNone/>
              <a:defRPr sz="990">
                <a:latin typeface="Arial" panose="020B0604020202020204" pitchFamily="34" charset="0"/>
                <a:cs typeface="Arial" panose="020B0604020202020204" pitchFamily="34" charset="0"/>
              </a:defRPr>
            </a:lvl1pPr>
            <a:lvl2pPr marL="411480" indent="0">
              <a:buNone/>
              <a:defRPr sz="1080">
                <a:latin typeface="Arial" panose="020B0604020202020204" pitchFamily="34" charset="0"/>
                <a:cs typeface="Arial" panose="020B0604020202020204" pitchFamily="34" charset="0"/>
              </a:defRPr>
            </a:lvl2pPr>
            <a:lvl3pPr marL="822960" indent="0">
              <a:buNone/>
              <a:defRPr sz="1080">
                <a:latin typeface="Arial" panose="020B0604020202020204" pitchFamily="34" charset="0"/>
                <a:cs typeface="Arial" panose="020B0604020202020204" pitchFamily="34" charset="0"/>
              </a:defRPr>
            </a:lvl3pPr>
            <a:lvl4pPr marL="1234440" indent="0">
              <a:buNone/>
              <a:defRPr sz="1080">
                <a:latin typeface="Arial" panose="020B0604020202020204" pitchFamily="34" charset="0"/>
                <a:cs typeface="Arial" panose="020B0604020202020204" pitchFamily="34" charset="0"/>
              </a:defRPr>
            </a:lvl4pPr>
            <a:lvl5pPr marL="1645920" indent="0">
              <a:buNone/>
              <a:defRPr sz="1080">
                <a:latin typeface="Arial" panose="020B0604020202020204" pitchFamily="34" charset="0"/>
                <a:cs typeface="Arial" panose="020B0604020202020204" pitchFamily="34" charset="0"/>
              </a:defRPr>
            </a:lvl5pPr>
          </a:lstStyle>
          <a:p>
            <a:pPr lvl="0"/>
            <a:r>
              <a:rPr lang="en-US" dirty="0"/>
              <a:t>[Speaker 2 name]      [Company/</a:t>
            </a:r>
            <a:r>
              <a:rPr lang="en-US" dirty="0" err="1"/>
              <a:t>organisation</a:t>
            </a:r>
            <a:r>
              <a:rPr lang="en-US" dirty="0"/>
              <a:t>]</a:t>
            </a:r>
            <a:endParaRPr lang="en-GB" dirty="0"/>
          </a:p>
        </p:txBody>
      </p:sp>
      <p:sp>
        <p:nvSpPr>
          <p:cNvPr id="17" name="Text Placeholder 4">
            <a:extLst>
              <a:ext uri="{FF2B5EF4-FFF2-40B4-BE49-F238E27FC236}">
                <a16:creationId xmlns:a16="http://schemas.microsoft.com/office/drawing/2014/main" id="{3A0F48D3-AE98-6749-8F44-832C02736467}"/>
              </a:ext>
            </a:extLst>
          </p:cNvPr>
          <p:cNvSpPr>
            <a:spLocks noGrp="1"/>
          </p:cNvSpPr>
          <p:nvPr>
            <p:ph type="body" sz="quarter" idx="13" hasCustomPrompt="1"/>
          </p:nvPr>
        </p:nvSpPr>
        <p:spPr>
          <a:xfrm>
            <a:off x="6117772" y="4527751"/>
            <a:ext cx="2264229" cy="444341"/>
          </a:xfrm>
        </p:spPr>
        <p:txBody>
          <a:bodyPr>
            <a:noAutofit/>
          </a:bodyPr>
          <a:lstStyle>
            <a:lvl1pPr marL="0" indent="0">
              <a:buNone/>
              <a:defRPr sz="990">
                <a:latin typeface="Arial" panose="020B0604020202020204" pitchFamily="34" charset="0"/>
                <a:cs typeface="Arial" panose="020B0604020202020204" pitchFamily="34" charset="0"/>
              </a:defRPr>
            </a:lvl1pPr>
            <a:lvl2pPr marL="411480" indent="0">
              <a:buNone/>
              <a:defRPr sz="1080">
                <a:latin typeface="Arial" panose="020B0604020202020204" pitchFamily="34" charset="0"/>
                <a:cs typeface="Arial" panose="020B0604020202020204" pitchFamily="34" charset="0"/>
              </a:defRPr>
            </a:lvl2pPr>
            <a:lvl3pPr marL="822960" indent="0">
              <a:buNone/>
              <a:defRPr sz="1080">
                <a:latin typeface="Arial" panose="020B0604020202020204" pitchFamily="34" charset="0"/>
                <a:cs typeface="Arial" panose="020B0604020202020204" pitchFamily="34" charset="0"/>
              </a:defRPr>
            </a:lvl3pPr>
            <a:lvl4pPr marL="1234440" indent="0">
              <a:buNone/>
              <a:defRPr sz="1080">
                <a:latin typeface="Arial" panose="020B0604020202020204" pitchFamily="34" charset="0"/>
                <a:cs typeface="Arial" panose="020B0604020202020204" pitchFamily="34" charset="0"/>
              </a:defRPr>
            </a:lvl4pPr>
            <a:lvl5pPr marL="1645920" indent="0">
              <a:buNone/>
              <a:defRPr sz="1080">
                <a:latin typeface="Arial" panose="020B0604020202020204" pitchFamily="34" charset="0"/>
                <a:cs typeface="Arial" panose="020B0604020202020204" pitchFamily="34" charset="0"/>
              </a:defRPr>
            </a:lvl5pPr>
          </a:lstStyle>
          <a:p>
            <a:pPr lvl="0"/>
            <a:r>
              <a:rPr lang="en-US" dirty="0"/>
              <a:t>[Speaker 3 name]      [Company/</a:t>
            </a:r>
            <a:r>
              <a:rPr lang="en-US" dirty="0" err="1"/>
              <a:t>organisation</a:t>
            </a:r>
            <a:r>
              <a:rPr lang="en-US" dirty="0"/>
              <a:t>]</a:t>
            </a:r>
            <a:endParaRPr lang="en-GB" dirty="0"/>
          </a:p>
        </p:txBody>
      </p:sp>
    </p:spTree>
    <p:extLst>
      <p:ext uri="{BB962C8B-B14F-4D97-AF65-F5344CB8AC3E}">
        <p14:creationId xmlns:p14="http://schemas.microsoft.com/office/powerpoint/2010/main" val="3038946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4" name="TextBox 13"/>
          <p:cNvSpPr txBox="1"/>
          <p:nvPr userDrawn="1"/>
        </p:nvSpPr>
        <p:spPr>
          <a:xfrm>
            <a:off x="478168" y="3826647"/>
            <a:ext cx="5552372" cy="757130"/>
          </a:xfrm>
          <a:prstGeom prst="rect">
            <a:avLst/>
          </a:prstGeom>
          <a:noFill/>
        </p:spPr>
        <p:txBody>
          <a:bodyPr wrap="square" rtlCol="0">
            <a:spAutoFit/>
          </a:bodyPr>
          <a:lstStyle/>
          <a:p>
            <a:r>
              <a:rPr lang="en-GB" sz="1440" dirty="0">
                <a:solidFill>
                  <a:prstClr val="white"/>
                </a:solidFill>
                <a:latin typeface="Arial"/>
                <a:ea typeface="Arial Unicode MS" panose="020B0604020202020204" pitchFamily="34" charset="-128"/>
                <a:cs typeface="Arial"/>
              </a:rPr>
              <a:t>0800 111 4336</a:t>
            </a:r>
          </a:p>
          <a:p>
            <a:r>
              <a:rPr lang="en-GB" sz="1440" u="none" dirty="0" err="1">
                <a:solidFill>
                  <a:schemeClr val="bg1"/>
                </a:solidFill>
                <a:latin typeface="Arial"/>
                <a:ea typeface="Arial Unicode MS" panose="020B0604020202020204" pitchFamily="34" charset="-128"/>
                <a:cs typeface="Arial"/>
                <a:hlinkClick r:id="rId2">
                  <a:extLst>
                    <a:ext uri="{A12FA001-AC4F-418D-AE19-62706E023703}">
                      <ahyp:hlinkClr xmlns:ahyp="http://schemas.microsoft.com/office/drawing/2018/hyperlinkcolor" val="tx"/>
                    </a:ext>
                  </a:extLst>
                </a:hlinkClick>
              </a:rPr>
              <a:t>info@stoneking.co.uk</a:t>
            </a:r>
            <a:endParaRPr lang="en-GB" sz="1440" u="none" dirty="0">
              <a:solidFill>
                <a:schemeClr val="bg1"/>
              </a:solidFill>
              <a:latin typeface="Arial"/>
              <a:ea typeface="Arial Unicode MS" panose="020B0604020202020204" pitchFamily="34" charset="-128"/>
              <a:cs typeface="Arial"/>
            </a:endParaRPr>
          </a:p>
          <a:p>
            <a:r>
              <a:rPr lang="en-GB" sz="1440" u="none" dirty="0" err="1">
                <a:solidFill>
                  <a:schemeClr val="bg1"/>
                </a:solidFill>
                <a:latin typeface="Arial"/>
                <a:ea typeface="Arial Unicode MS" panose="020B0604020202020204" pitchFamily="34" charset="-128"/>
                <a:cs typeface="Arial"/>
                <a:hlinkClick r:id="rId3">
                  <a:extLst>
                    <a:ext uri="{A12FA001-AC4F-418D-AE19-62706E023703}">
                      <ahyp:hlinkClr xmlns:ahyp="http://schemas.microsoft.com/office/drawing/2018/hyperlinkcolor" val="tx"/>
                    </a:ext>
                  </a:extLst>
                </a:hlinkClick>
              </a:rPr>
              <a:t>stoneking.co.uk</a:t>
            </a:r>
            <a:endParaRPr lang="en-GB" sz="1440" u="none" dirty="0">
              <a:solidFill>
                <a:schemeClr val="bg1"/>
              </a:solidFill>
              <a:latin typeface="Arial"/>
              <a:ea typeface="Arial Unicode MS" panose="020B0604020202020204" pitchFamily="34" charset="-128"/>
              <a:cs typeface="Arial"/>
            </a:endParaRPr>
          </a:p>
        </p:txBody>
      </p:sp>
      <p:pic>
        <p:nvPicPr>
          <p:cNvPr id="6" name="Picture 5" descr="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08826" y="300166"/>
            <a:ext cx="2921714" cy="583965"/>
          </a:xfrm>
          <a:prstGeom prst="rect">
            <a:avLst/>
          </a:prstGeom>
        </p:spPr>
      </p:pic>
      <p:pic>
        <p:nvPicPr>
          <p:cNvPr id="5" name="Picture 4"/>
          <p:cNvPicPr>
            <a:picLocks noChangeAspect="1"/>
          </p:cNvPicPr>
          <p:nvPr userDrawn="1"/>
        </p:nvPicPr>
        <p:blipFill>
          <a:blip r:embed="rId5"/>
          <a:stretch>
            <a:fillRect/>
          </a:stretch>
        </p:blipFill>
        <p:spPr>
          <a:xfrm>
            <a:off x="7206344" y="3557816"/>
            <a:ext cx="1418633" cy="1334226"/>
          </a:xfrm>
          <a:prstGeom prst="rect">
            <a:avLst/>
          </a:prstGeom>
        </p:spPr>
      </p:pic>
      <p:pic>
        <p:nvPicPr>
          <p:cNvPr id="7" name="Picture 6">
            <a:hlinkClick r:id="rId6"/>
          </p:cNvPr>
          <p:cNvPicPr>
            <a:picLocks noChangeAspect="1"/>
          </p:cNvPicPr>
          <p:nvPr userDrawn="1"/>
        </p:nvPicPr>
        <p:blipFill>
          <a:blip r:embed="rId7"/>
          <a:stretch>
            <a:fillRect/>
          </a:stretch>
        </p:blipFill>
        <p:spPr>
          <a:xfrm>
            <a:off x="1382331" y="4626326"/>
            <a:ext cx="350568" cy="317497"/>
          </a:xfrm>
          <a:prstGeom prst="rect">
            <a:avLst/>
          </a:prstGeom>
        </p:spPr>
      </p:pic>
      <p:pic>
        <p:nvPicPr>
          <p:cNvPr id="8" name="Picture 7">
            <a:hlinkClick r:id="rId8"/>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76582" y="4619770"/>
            <a:ext cx="385875" cy="317520"/>
          </a:xfrm>
          <a:prstGeom prst="rect">
            <a:avLst/>
          </a:prstGeom>
        </p:spPr>
      </p:pic>
      <p:pic>
        <p:nvPicPr>
          <p:cNvPr id="9" name="Picture 8">
            <a:hlinkClick r:id="rId10"/>
            <a:extLst>
              <a:ext uri="{FF2B5EF4-FFF2-40B4-BE49-F238E27FC236}">
                <a16:creationId xmlns:a16="http://schemas.microsoft.com/office/drawing/2014/main" id="{457AB3AB-2D71-49FF-81F1-76D791BA9DC2}"/>
              </a:ext>
            </a:extLst>
          </p:cNvPr>
          <p:cNvPicPr>
            <a:picLocks noChangeAspect="1"/>
          </p:cNvPicPr>
          <p:nvPr userDrawn="1"/>
        </p:nvPicPr>
        <p:blipFill>
          <a:blip r:embed="rId11"/>
          <a:stretch>
            <a:fillRect/>
          </a:stretch>
        </p:blipFill>
        <p:spPr>
          <a:xfrm>
            <a:off x="984302" y="4626326"/>
            <a:ext cx="352774" cy="317497"/>
          </a:xfrm>
          <a:prstGeom prst="rect">
            <a:avLst/>
          </a:prstGeom>
        </p:spPr>
      </p:pic>
      <p:pic>
        <p:nvPicPr>
          <p:cNvPr id="10" name="Picture 9">
            <a:hlinkClick r:id="rId12"/>
            <a:extLst>
              <a:ext uri="{FF2B5EF4-FFF2-40B4-BE49-F238E27FC236}">
                <a16:creationId xmlns:a16="http://schemas.microsoft.com/office/drawing/2014/main" id="{D3A3D5C3-37DB-4BCD-B94E-FFEB40557126}"/>
              </a:ext>
            </a:extLst>
          </p:cNvPr>
          <p:cNvPicPr>
            <a:picLocks noChangeAspect="1"/>
          </p:cNvPicPr>
          <p:nvPr userDrawn="1"/>
        </p:nvPicPr>
        <p:blipFill>
          <a:blip r:embed="rId13"/>
          <a:stretch>
            <a:fillRect/>
          </a:stretch>
        </p:blipFill>
        <p:spPr>
          <a:xfrm>
            <a:off x="1705323" y="4549634"/>
            <a:ext cx="541688" cy="487519"/>
          </a:xfrm>
          <a:prstGeom prst="rect">
            <a:avLst/>
          </a:prstGeom>
        </p:spPr>
      </p:pic>
    </p:spTree>
    <p:extLst>
      <p:ext uri="{BB962C8B-B14F-4D97-AF65-F5344CB8AC3E}">
        <p14:creationId xmlns:p14="http://schemas.microsoft.com/office/powerpoint/2010/main" val="1257765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5E9A12-C23F-774C-93A2-AD5702421B57}" type="slidenum">
              <a:rPr lang="en-US" smtClean="0"/>
              <a:t>‹#›</a:t>
            </a:fld>
            <a:endParaRPr lang="en-US" dirty="0"/>
          </a:p>
        </p:txBody>
      </p:sp>
      <p:sp>
        <p:nvSpPr>
          <p:cNvPr id="5" name="Rectangle 4">
            <a:extLst>
              <a:ext uri="{FF2B5EF4-FFF2-40B4-BE49-F238E27FC236}">
                <a16:creationId xmlns:a16="http://schemas.microsoft.com/office/drawing/2014/main" id="{7B414B07-5254-9649-8ED6-238A1E75185D}"/>
              </a:ext>
            </a:extLst>
          </p:cNvPr>
          <p:cNvSpPr/>
          <p:nvPr userDrawn="1"/>
        </p:nvSpPr>
        <p:spPr>
          <a:xfrm>
            <a:off x="-41836" y="0"/>
            <a:ext cx="9185835" cy="5143500"/>
          </a:xfrm>
          <a:prstGeom prst="rect">
            <a:avLst/>
          </a:prstGeom>
          <a:solidFill>
            <a:srgbClr val="FFF26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7" name="Subtitle 2">
            <a:extLst>
              <a:ext uri="{FF2B5EF4-FFF2-40B4-BE49-F238E27FC236}">
                <a16:creationId xmlns:a16="http://schemas.microsoft.com/office/drawing/2014/main" id="{08CEFCE9-C155-F948-A047-4B0B307B4587}"/>
              </a:ext>
            </a:extLst>
          </p:cNvPr>
          <p:cNvSpPr>
            <a:spLocks noGrp="1"/>
          </p:cNvSpPr>
          <p:nvPr>
            <p:ph type="subTitle" idx="13" hasCustomPrompt="1"/>
          </p:nvPr>
        </p:nvSpPr>
        <p:spPr>
          <a:xfrm>
            <a:off x="511737" y="3011039"/>
            <a:ext cx="6400800" cy="1756225"/>
          </a:xfrm>
        </p:spPr>
        <p:txBody>
          <a:bodyPr/>
          <a:lstStyle>
            <a:lvl1pPr marL="0" indent="0" algn="l">
              <a:buNone/>
              <a:defRPr>
                <a:solidFill>
                  <a:srgbClr val="1D2862"/>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GB" dirty="0"/>
              <a:t>Click to add text subtitle</a:t>
            </a:r>
            <a:endParaRPr lang="en-US" dirty="0"/>
          </a:p>
        </p:txBody>
      </p:sp>
      <p:sp>
        <p:nvSpPr>
          <p:cNvPr id="8" name="Slide Number Placeholder 5">
            <a:extLst>
              <a:ext uri="{FF2B5EF4-FFF2-40B4-BE49-F238E27FC236}">
                <a16:creationId xmlns:a16="http://schemas.microsoft.com/office/drawing/2014/main" id="{8BF5C6D6-4586-194D-9410-515EE8BFF7C3}"/>
              </a:ext>
            </a:extLst>
          </p:cNvPr>
          <p:cNvSpPr txBox="1">
            <a:spLocks/>
          </p:cNvSpPr>
          <p:nvPr userDrawn="1"/>
        </p:nvSpPr>
        <p:spPr>
          <a:xfrm>
            <a:off x="6685647" y="4767264"/>
            <a:ext cx="2133600" cy="273844"/>
          </a:xfrm>
          <a:prstGeom prst="rect">
            <a:avLst/>
          </a:prstGeom>
        </p:spPr>
        <p:txBody>
          <a:bodyPr vert="horz" lIns="82296" tIns="41148" rIns="82296" bIns="41148" rtlCol="0" anchor="ctr"/>
          <a:lstStyle>
            <a:defPPr>
              <a:defRPr lang="en-US"/>
            </a:defPPr>
            <a:lvl1pPr marL="0" algn="r" defTabSz="457200" rtl="0" eaLnBrk="1" latinLnBrk="0" hangingPunct="1">
              <a:defRPr sz="1200" kern="1200">
                <a:solidFill>
                  <a:srgbClr val="1D286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80"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AFB9CFE7-8DCC-5A4F-B892-630DACC6EA73}"/>
              </a:ext>
            </a:extLst>
          </p:cNvPr>
          <p:cNvCxnSpPr/>
          <p:nvPr userDrawn="1"/>
        </p:nvCxnSpPr>
        <p:spPr>
          <a:xfrm>
            <a:off x="618894" y="4671128"/>
            <a:ext cx="8017106" cy="0"/>
          </a:xfrm>
          <a:prstGeom prst="line">
            <a:avLst/>
          </a:prstGeom>
          <a:ln w="9525" cmpd="sng">
            <a:solidFill>
              <a:srgbClr val="1D286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B65065B-D347-2D41-BE08-534521D1DA40}"/>
              </a:ext>
            </a:extLst>
          </p:cNvPr>
          <p:cNvCxnSpPr/>
          <p:nvPr userDrawn="1"/>
        </p:nvCxnSpPr>
        <p:spPr>
          <a:xfrm>
            <a:off x="618894" y="877882"/>
            <a:ext cx="8017106" cy="0"/>
          </a:xfrm>
          <a:prstGeom prst="line">
            <a:avLst/>
          </a:prstGeom>
          <a:ln w="9525" cmpd="sng">
            <a:solidFill>
              <a:srgbClr val="1D2862"/>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Logo, icon&#10;&#10;Description automatically generated">
            <a:extLst>
              <a:ext uri="{FF2B5EF4-FFF2-40B4-BE49-F238E27FC236}">
                <a16:creationId xmlns:a16="http://schemas.microsoft.com/office/drawing/2014/main" id="{F747668D-FC8C-5D44-A91E-73B51EA58F16}"/>
              </a:ext>
            </a:extLst>
          </p:cNvPr>
          <p:cNvPicPr>
            <a:picLocks noChangeAspect="1"/>
          </p:cNvPicPr>
          <p:nvPr userDrawn="1"/>
        </p:nvPicPr>
        <p:blipFill>
          <a:blip r:embed="rId2">
            <a:alphaModFix amt="50000"/>
          </a:blip>
          <a:stretch>
            <a:fillRect/>
          </a:stretch>
        </p:blipFill>
        <p:spPr>
          <a:xfrm>
            <a:off x="7065113" y="-297284"/>
            <a:ext cx="1780208" cy="1428037"/>
          </a:xfrm>
          <a:prstGeom prst="rect">
            <a:avLst/>
          </a:prstGeom>
        </p:spPr>
      </p:pic>
      <p:sp>
        <p:nvSpPr>
          <p:cNvPr id="4" name="Text Placeholder 3">
            <a:extLst>
              <a:ext uri="{FF2B5EF4-FFF2-40B4-BE49-F238E27FC236}">
                <a16:creationId xmlns:a16="http://schemas.microsoft.com/office/drawing/2014/main" id="{BC2B940D-3620-9641-B45C-4E2C4479175D}"/>
              </a:ext>
            </a:extLst>
          </p:cNvPr>
          <p:cNvSpPr>
            <a:spLocks noGrp="1"/>
          </p:cNvSpPr>
          <p:nvPr>
            <p:ph type="body" sz="quarter" idx="14" hasCustomPrompt="1"/>
          </p:nvPr>
        </p:nvSpPr>
        <p:spPr>
          <a:xfrm>
            <a:off x="534755" y="1417320"/>
            <a:ext cx="6382576" cy="1756215"/>
          </a:xfrm>
        </p:spPr>
        <p:txBody>
          <a:bodyPr/>
          <a:lstStyle>
            <a:lvl1pPr marL="0" indent="0">
              <a:buFontTx/>
              <a:buNone/>
              <a:defRPr sz="2880">
                <a:solidFill>
                  <a:srgbClr val="1D2862"/>
                </a:solidFill>
                <a:latin typeface="Baskerville Old Face" panose="02020602080505020303" pitchFamily="18" charset="77"/>
                <a:ea typeface="Baskerville" panose="02020502070401020303" pitchFamily="18" charset="0"/>
              </a:defRPr>
            </a:lvl1pPr>
          </a:lstStyle>
          <a:p>
            <a:pPr lvl="0"/>
            <a:r>
              <a:rPr lang="en-GB" dirty="0"/>
              <a:t>Click to add text</a:t>
            </a:r>
          </a:p>
        </p:txBody>
      </p:sp>
    </p:spTree>
    <p:extLst>
      <p:ext uri="{BB962C8B-B14F-4D97-AF65-F5344CB8AC3E}">
        <p14:creationId xmlns:p14="http://schemas.microsoft.com/office/powerpoint/2010/main" val="724145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89B3F4E-23D8-3442-BE78-655B69E259C1}"/>
              </a:ext>
            </a:extLst>
          </p:cNvPr>
          <p:cNvSpPr>
            <a:spLocks noGrp="1"/>
          </p:cNvSpPr>
          <p:nvPr>
            <p:ph type="title" hasCustomPrompt="1"/>
          </p:nvPr>
        </p:nvSpPr>
        <p:spPr>
          <a:xfrm>
            <a:off x="502132" y="168161"/>
            <a:ext cx="6945148" cy="753537"/>
          </a:xfrm>
          <a:prstGeom prst="rect">
            <a:avLst/>
          </a:prstGeom>
        </p:spPr>
        <p:txBody>
          <a:bodyPr/>
          <a:lstStyle/>
          <a:p>
            <a:r>
              <a:rPr lang="en-GB" dirty="0"/>
              <a:t>Click to add text</a:t>
            </a:r>
            <a:endParaRPr lang="en-US" dirty="0"/>
          </a:p>
        </p:txBody>
      </p:sp>
      <p:sp>
        <p:nvSpPr>
          <p:cNvPr id="11" name="Content Placeholder 2">
            <a:extLst>
              <a:ext uri="{FF2B5EF4-FFF2-40B4-BE49-F238E27FC236}">
                <a16:creationId xmlns:a16="http://schemas.microsoft.com/office/drawing/2014/main" id="{0816D2DD-576F-AA4F-BA5D-979AE8642B2F}"/>
              </a:ext>
            </a:extLst>
          </p:cNvPr>
          <p:cNvSpPr>
            <a:spLocks noGrp="1" noChangeAspect="1"/>
          </p:cNvSpPr>
          <p:nvPr>
            <p:ph idx="1" hasCustomPrompt="1"/>
          </p:nvPr>
        </p:nvSpPr>
        <p:spPr>
          <a:xfrm>
            <a:off x="517714" y="1200150"/>
            <a:ext cx="8229600" cy="3229312"/>
          </a:xfrm>
        </p:spPr>
        <p:txBody>
          <a:bodyPr wrap="square"/>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5">
            <a:extLst>
              <a:ext uri="{FF2B5EF4-FFF2-40B4-BE49-F238E27FC236}">
                <a16:creationId xmlns:a16="http://schemas.microsoft.com/office/drawing/2014/main" id="{3336DE98-05E6-914E-92B0-3005290351BC}"/>
              </a:ext>
            </a:extLst>
          </p:cNvPr>
          <p:cNvSpPr>
            <a:spLocks noGrp="1"/>
          </p:cNvSpPr>
          <p:nvPr>
            <p:ph type="sldNum" sz="quarter" idx="4"/>
          </p:nvPr>
        </p:nvSpPr>
        <p:spPr>
          <a:xfrm>
            <a:off x="6685647" y="4767264"/>
            <a:ext cx="2133600" cy="273844"/>
          </a:xfrm>
          <a:prstGeom prst="rect">
            <a:avLst/>
          </a:prstGeom>
        </p:spPr>
        <p:txBody>
          <a:bodyPr vert="horz" lIns="91440" tIns="45720" rIns="91440" bIns="45720" rtlCol="0" anchor="ctr"/>
          <a:lstStyle>
            <a:lvl1pPr algn="r">
              <a:defRPr sz="1080">
                <a:solidFill>
                  <a:schemeClr val="tx1">
                    <a:tint val="75000"/>
                  </a:schemeClr>
                </a:solidFill>
                <a:latin typeface="Arial" panose="020B0604020202020204" pitchFamily="34" charset="0"/>
                <a:cs typeface="Arial" panose="020B0604020202020204" pitchFamily="34" charset="0"/>
              </a:defRPr>
            </a:lvl1pPr>
          </a:lstStyle>
          <a:p>
            <a:fld id="{235E9A12-C23F-774C-93A2-AD5702421B57}" type="slidenum">
              <a:rPr lang="en-US" smtClean="0"/>
              <a:pPr/>
              <a:t>‹#›</a:t>
            </a:fld>
            <a:endParaRPr lang="en-US" dirty="0"/>
          </a:p>
        </p:txBody>
      </p:sp>
    </p:spTree>
    <p:extLst>
      <p:ext uri="{BB962C8B-B14F-4D97-AF65-F5344CB8AC3E}">
        <p14:creationId xmlns:p14="http://schemas.microsoft.com/office/powerpoint/2010/main" val="2807932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56" y="168161"/>
            <a:ext cx="6925725" cy="753537"/>
          </a:xfrm>
          <a:prstGeom prst="rect">
            <a:avLst/>
          </a:prstGeom>
        </p:spPr>
        <p:txBody>
          <a:bodyPr/>
          <a:lstStyle/>
          <a:p>
            <a:r>
              <a:rPr lang="en-GB" dirty="0"/>
              <a:t>Click to add text</a:t>
            </a:r>
            <a:endParaRPr lang="en-US" dirty="0"/>
          </a:p>
        </p:txBody>
      </p:sp>
      <p:sp>
        <p:nvSpPr>
          <p:cNvPr id="3" name="Content Placeholder 2"/>
          <p:cNvSpPr>
            <a:spLocks noGrp="1" noChangeAspect="1"/>
          </p:cNvSpPr>
          <p:nvPr>
            <p:ph sz="half" idx="1" hasCustomPrompt="1"/>
          </p:nvPr>
        </p:nvSpPr>
        <p:spPr>
          <a:xfrm>
            <a:off x="503946" y="1200150"/>
            <a:ext cx="4038600" cy="3253885"/>
          </a:xfrm>
        </p:spPr>
        <p:txBody>
          <a:bodyPr>
            <a:noAutofit/>
          </a:bodyPr>
          <a:lstStyle>
            <a:lvl1pPr marL="161449" indent="-161449">
              <a:defRPr sz="1620"/>
            </a:lvl1pPr>
            <a:lvl2pPr marL="400050" indent="-238602">
              <a:defRPr sz="1620"/>
            </a:lvl2pPr>
            <a:lvl3pPr marL="645795" indent="-161449">
              <a:defRPr sz="1620"/>
            </a:lvl3pPr>
            <a:lvl4pPr marL="890112" indent="-161449">
              <a:defRPr sz="1620"/>
            </a:lvl4pPr>
            <a:lvl5pPr marL="1051560" indent="-161449">
              <a:defRPr sz="1620"/>
            </a:lvl5pPr>
            <a:lvl6pPr>
              <a:defRPr sz="1620"/>
            </a:lvl6pPr>
            <a:lvl7pPr>
              <a:defRPr sz="1620"/>
            </a:lvl7pPr>
            <a:lvl8pPr>
              <a:defRPr sz="1620"/>
            </a:lvl8pPr>
            <a:lvl9pPr>
              <a:defRPr sz="1620"/>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6"/>
          <p:cNvSpPr>
            <a:spLocks noGrp="1"/>
          </p:cNvSpPr>
          <p:nvPr>
            <p:ph type="sldNum" sz="quarter" idx="12"/>
          </p:nvPr>
        </p:nvSpPr>
        <p:spPr/>
        <p:txBody>
          <a:bodyPr/>
          <a:lstStyle/>
          <a:p>
            <a:fld id="{235E9A12-C23F-774C-93A2-AD5702421B57}" type="slidenum">
              <a:rPr lang="en-US" smtClean="0"/>
              <a:t>‹#›</a:t>
            </a:fld>
            <a:endParaRPr lang="en-US" dirty="0"/>
          </a:p>
        </p:txBody>
      </p:sp>
      <p:sp>
        <p:nvSpPr>
          <p:cNvPr id="9" name="Content Placeholder 2"/>
          <p:cNvSpPr>
            <a:spLocks noGrp="1" noChangeAspect="1"/>
          </p:cNvSpPr>
          <p:nvPr>
            <p:ph sz="half" idx="13" hasCustomPrompt="1"/>
          </p:nvPr>
        </p:nvSpPr>
        <p:spPr>
          <a:xfrm>
            <a:off x="4754541" y="1200150"/>
            <a:ext cx="4038600" cy="3253885"/>
          </a:xfrm>
        </p:spPr>
        <p:txBody>
          <a:bodyPr>
            <a:noAutofit/>
          </a:bodyPr>
          <a:lstStyle>
            <a:lvl1pPr marL="161449" indent="-161449">
              <a:defRPr sz="1620"/>
            </a:lvl1pPr>
            <a:lvl2pPr marL="400050" indent="-238602">
              <a:defRPr sz="1620"/>
            </a:lvl2pPr>
            <a:lvl3pPr marL="645795" indent="-161449">
              <a:defRPr sz="1620"/>
            </a:lvl3pPr>
            <a:lvl4pPr marL="890112" indent="-161449">
              <a:defRPr sz="1620"/>
            </a:lvl4pPr>
            <a:lvl5pPr marL="1051560" indent="-161449">
              <a:defRPr sz="1620"/>
            </a:lvl5pPr>
            <a:lvl6pPr>
              <a:defRPr sz="1620"/>
            </a:lvl6pPr>
            <a:lvl7pPr>
              <a:defRPr sz="1620"/>
            </a:lvl7pPr>
            <a:lvl8pPr>
              <a:defRPr sz="1620"/>
            </a:lvl8pPr>
            <a:lvl9pPr>
              <a:defRPr sz="1620"/>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506770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56" y="161303"/>
            <a:ext cx="6961285" cy="753537"/>
          </a:xfrm>
          <a:prstGeom prst="rect">
            <a:avLst/>
          </a:prstGeom>
        </p:spPr>
        <p:txBody>
          <a:bodyPr/>
          <a:lstStyle>
            <a:lvl1pPr>
              <a:defRPr/>
            </a:lvl1pPr>
          </a:lstStyle>
          <a:p>
            <a:r>
              <a:rPr lang="en-GB" dirty="0"/>
              <a:t>Click to add text</a:t>
            </a:r>
            <a:endParaRPr lang="en-US" dirty="0"/>
          </a:p>
        </p:txBody>
      </p:sp>
      <p:sp>
        <p:nvSpPr>
          <p:cNvPr id="3" name="Text Placeholder 2"/>
          <p:cNvSpPr>
            <a:spLocks noGrp="1" noChangeAspect="1"/>
          </p:cNvSpPr>
          <p:nvPr>
            <p:ph type="body" idx="1" hasCustomPrompt="1"/>
          </p:nvPr>
        </p:nvSpPr>
        <p:spPr>
          <a:xfrm>
            <a:off x="480573" y="1116276"/>
            <a:ext cx="4040188" cy="479822"/>
          </a:xfrm>
        </p:spPr>
        <p:txBody>
          <a:bodyPr anchor="b">
            <a:noAutofit/>
          </a:bodyPr>
          <a:lstStyle>
            <a:lvl1pPr marL="0" indent="0">
              <a:buNone/>
              <a:defRPr sz="1620" b="0"/>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GB" dirty="0"/>
              <a:t>Click to add text</a:t>
            </a:r>
          </a:p>
        </p:txBody>
      </p:sp>
      <p:sp>
        <p:nvSpPr>
          <p:cNvPr id="9" name="Slide Number Placeholder 8"/>
          <p:cNvSpPr>
            <a:spLocks noGrp="1"/>
          </p:cNvSpPr>
          <p:nvPr>
            <p:ph type="sldNum" sz="quarter" idx="12"/>
          </p:nvPr>
        </p:nvSpPr>
        <p:spPr/>
        <p:txBody>
          <a:bodyPr/>
          <a:lstStyle/>
          <a:p>
            <a:fld id="{235E9A12-C23F-774C-93A2-AD5702421B57}" type="slidenum">
              <a:rPr lang="en-US" smtClean="0"/>
              <a:t>‹#›</a:t>
            </a:fld>
            <a:endParaRPr lang="en-US" dirty="0"/>
          </a:p>
        </p:txBody>
      </p:sp>
      <p:sp>
        <p:nvSpPr>
          <p:cNvPr id="10" name="Content Placeholder 2"/>
          <p:cNvSpPr>
            <a:spLocks noGrp="1" noChangeAspect="1"/>
          </p:cNvSpPr>
          <p:nvPr>
            <p:ph sz="half" idx="13" hasCustomPrompt="1"/>
          </p:nvPr>
        </p:nvSpPr>
        <p:spPr>
          <a:xfrm>
            <a:off x="480573" y="1646635"/>
            <a:ext cx="4038600" cy="2863509"/>
          </a:xfrm>
        </p:spPr>
        <p:txBody>
          <a:bodyPr>
            <a:noAutofit/>
          </a:bodyPr>
          <a:lstStyle>
            <a:lvl1pPr marL="161449" indent="-161449">
              <a:defRPr sz="1620"/>
            </a:lvl1pPr>
            <a:lvl2pPr marL="400050" indent="-238602">
              <a:defRPr sz="1620"/>
            </a:lvl2pPr>
            <a:lvl3pPr marL="645795" indent="-161449">
              <a:defRPr sz="1620"/>
            </a:lvl3pPr>
            <a:lvl4pPr marL="890112" indent="-161449">
              <a:defRPr sz="1620"/>
            </a:lvl4pPr>
            <a:lvl5pPr marL="1051560" indent="-161449">
              <a:defRPr sz="1620"/>
            </a:lvl5pPr>
            <a:lvl6pPr>
              <a:defRPr sz="1620"/>
            </a:lvl6pPr>
            <a:lvl7pPr>
              <a:defRPr sz="1620"/>
            </a:lvl7pPr>
            <a:lvl8pPr>
              <a:defRPr sz="1620"/>
            </a:lvl8pPr>
            <a:lvl9pPr>
              <a:defRPr sz="1620"/>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2"/>
          <p:cNvSpPr>
            <a:spLocks noGrp="1" noChangeAspect="1"/>
          </p:cNvSpPr>
          <p:nvPr>
            <p:ph type="body" idx="14" hasCustomPrompt="1"/>
          </p:nvPr>
        </p:nvSpPr>
        <p:spPr>
          <a:xfrm>
            <a:off x="4649788" y="1116276"/>
            <a:ext cx="4040188" cy="479822"/>
          </a:xfrm>
        </p:spPr>
        <p:txBody>
          <a:bodyPr anchor="b">
            <a:noAutofit/>
          </a:bodyPr>
          <a:lstStyle>
            <a:lvl1pPr marL="0" indent="0">
              <a:buNone/>
              <a:defRPr sz="1620" b="0"/>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GB" dirty="0"/>
              <a:t>Click to add text</a:t>
            </a:r>
          </a:p>
        </p:txBody>
      </p:sp>
      <p:sp>
        <p:nvSpPr>
          <p:cNvPr id="12" name="Content Placeholder 2"/>
          <p:cNvSpPr>
            <a:spLocks noGrp="1" noChangeAspect="1"/>
          </p:cNvSpPr>
          <p:nvPr>
            <p:ph sz="half" idx="15" hasCustomPrompt="1"/>
          </p:nvPr>
        </p:nvSpPr>
        <p:spPr>
          <a:xfrm>
            <a:off x="4648200" y="1646636"/>
            <a:ext cx="4038600" cy="2879645"/>
          </a:xfrm>
        </p:spPr>
        <p:txBody>
          <a:bodyPr>
            <a:noAutofit/>
          </a:bodyPr>
          <a:lstStyle>
            <a:lvl1pPr marL="161449" indent="-161449">
              <a:defRPr sz="1620"/>
            </a:lvl1pPr>
            <a:lvl2pPr marL="400050" indent="-238602">
              <a:defRPr sz="1620"/>
            </a:lvl2pPr>
            <a:lvl3pPr marL="645795" indent="-161449">
              <a:defRPr sz="1620"/>
            </a:lvl3pPr>
            <a:lvl4pPr marL="890112" indent="-161449">
              <a:defRPr sz="1620"/>
            </a:lvl4pPr>
            <a:lvl5pPr marL="1051560" indent="-161449">
              <a:defRPr sz="1620"/>
            </a:lvl5pPr>
            <a:lvl6pPr>
              <a:defRPr sz="1620"/>
            </a:lvl6pPr>
            <a:lvl7pPr>
              <a:defRPr sz="1620"/>
            </a:lvl7pPr>
            <a:lvl8pPr>
              <a:defRPr sz="1620"/>
            </a:lvl8pPr>
            <a:lvl9pPr>
              <a:defRPr sz="1620"/>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71346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contac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5E9A12-C23F-774C-93A2-AD5702421B57}" type="slidenum">
              <a:rPr lang="en-US" smtClean="0"/>
              <a:t>‹#›</a:t>
            </a:fld>
            <a:endParaRPr lang="en-US" dirty="0"/>
          </a:p>
        </p:txBody>
      </p:sp>
      <p:sp>
        <p:nvSpPr>
          <p:cNvPr id="8" name="Rectangle 7">
            <a:extLst>
              <a:ext uri="{FF2B5EF4-FFF2-40B4-BE49-F238E27FC236}">
                <a16:creationId xmlns:a16="http://schemas.microsoft.com/office/drawing/2014/main" id="{D79238D6-3888-2B4C-9FC5-381484012E91}"/>
              </a:ext>
            </a:extLst>
          </p:cNvPr>
          <p:cNvSpPr/>
          <p:nvPr userDrawn="1"/>
        </p:nvSpPr>
        <p:spPr>
          <a:xfrm>
            <a:off x="4038158" y="2066823"/>
            <a:ext cx="2773478" cy="1427918"/>
          </a:xfrm>
          <a:prstGeom prst="rect">
            <a:avLst/>
          </a:prstGeom>
          <a:solidFill>
            <a:srgbClr val="FFF26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9" name="Picture 8">
            <a:extLst>
              <a:ext uri="{FF2B5EF4-FFF2-40B4-BE49-F238E27FC236}">
                <a16:creationId xmlns:a16="http://schemas.microsoft.com/office/drawing/2014/main" id="{234E13F1-5D4F-9F47-974C-CED4D195D672}"/>
              </a:ext>
            </a:extLst>
          </p:cNvPr>
          <p:cNvPicPr>
            <a:picLocks noChangeAspect="1"/>
          </p:cNvPicPr>
          <p:nvPr userDrawn="1"/>
        </p:nvPicPr>
        <p:blipFill>
          <a:blip r:embed="rId2"/>
          <a:stretch>
            <a:fillRect/>
          </a:stretch>
        </p:blipFill>
        <p:spPr>
          <a:xfrm>
            <a:off x="2505066" y="2153221"/>
            <a:ext cx="1406420" cy="1265778"/>
          </a:xfrm>
          <a:prstGeom prst="rect">
            <a:avLst/>
          </a:prstGeom>
        </p:spPr>
      </p:pic>
      <p:sp>
        <p:nvSpPr>
          <p:cNvPr id="10" name="Text Placeholder 24">
            <a:extLst>
              <a:ext uri="{FF2B5EF4-FFF2-40B4-BE49-F238E27FC236}">
                <a16:creationId xmlns:a16="http://schemas.microsoft.com/office/drawing/2014/main" id="{B3C5446B-9E8B-4848-BFCF-ECABC6B0108E}"/>
              </a:ext>
            </a:extLst>
          </p:cNvPr>
          <p:cNvSpPr>
            <a:spLocks noGrp="1"/>
          </p:cNvSpPr>
          <p:nvPr>
            <p:ph type="body" sz="quarter" idx="15" hasCustomPrompt="1"/>
          </p:nvPr>
        </p:nvSpPr>
        <p:spPr>
          <a:xfrm>
            <a:off x="4099459" y="2114925"/>
            <a:ext cx="2624759" cy="224873"/>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r>
              <a:rPr lang="en-GB" sz="1260" b="1" dirty="0">
                <a:solidFill>
                  <a:srgbClr val="1D2862"/>
                </a:solidFill>
              </a:rPr>
              <a:t>[Name]</a:t>
            </a:r>
          </a:p>
        </p:txBody>
      </p:sp>
      <p:sp>
        <p:nvSpPr>
          <p:cNvPr id="11" name="Picture Placeholder 26">
            <a:extLst>
              <a:ext uri="{FF2B5EF4-FFF2-40B4-BE49-F238E27FC236}">
                <a16:creationId xmlns:a16="http://schemas.microsoft.com/office/drawing/2014/main" id="{97F0B641-69A6-8D47-A6A4-F623492F72A1}"/>
              </a:ext>
            </a:extLst>
          </p:cNvPr>
          <p:cNvSpPr>
            <a:spLocks noGrp="1"/>
          </p:cNvSpPr>
          <p:nvPr>
            <p:ph type="pic" sz="quarter" idx="16"/>
          </p:nvPr>
        </p:nvSpPr>
        <p:spPr>
          <a:xfrm>
            <a:off x="2307429" y="2067402"/>
            <a:ext cx="1585912" cy="1427321"/>
          </a:xfrm>
        </p:spPr>
        <p:txBody>
          <a:bodyPr/>
          <a:lstStyle/>
          <a:p>
            <a:endParaRPr lang="en-US"/>
          </a:p>
        </p:txBody>
      </p:sp>
      <p:sp>
        <p:nvSpPr>
          <p:cNvPr id="12" name="Text Placeholder 24">
            <a:extLst>
              <a:ext uri="{FF2B5EF4-FFF2-40B4-BE49-F238E27FC236}">
                <a16:creationId xmlns:a16="http://schemas.microsoft.com/office/drawing/2014/main" id="{9CCF01AC-C8FE-554E-BCFF-1433C6170D78}"/>
              </a:ext>
            </a:extLst>
          </p:cNvPr>
          <p:cNvSpPr>
            <a:spLocks noGrp="1"/>
          </p:cNvSpPr>
          <p:nvPr>
            <p:ph type="body" sz="quarter" idx="17" hasCustomPrompt="1"/>
          </p:nvPr>
        </p:nvSpPr>
        <p:spPr>
          <a:xfrm>
            <a:off x="4099458" y="2346881"/>
            <a:ext cx="2641324" cy="197427"/>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r>
              <a:rPr lang="en-GB" sz="1260" dirty="0">
                <a:solidFill>
                  <a:srgbClr val="1D2862"/>
                </a:solidFill>
              </a:rPr>
              <a:t>[Title] </a:t>
            </a:r>
          </a:p>
        </p:txBody>
      </p:sp>
      <p:sp>
        <p:nvSpPr>
          <p:cNvPr id="13" name="Text Placeholder 24">
            <a:extLst>
              <a:ext uri="{FF2B5EF4-FFF2-40B4-BE49-F238E27FC236}">
                <a16:creationId xmlns:a16="http://schemas.microsoft.com/office/drawing/2014/main" id="{DD357DCF-BB4A-6C48-B0C4-1AB3D1ABC62F}"/>
              </a:ext>
            </a:extLst>
          </p:cNvPr>
          <p:cNvSpPr>
            <a:spLocks noGrp="1"/>
          </p:cNvSpPr>
          <p:nvPr>
            <p:ph type="body" sz="quarter" idx="18" hasCustomPrompt="1"/>
          </p:nvPr>
        </p:nvSpPr>
        <p:spPr>
          <a:xfrm>
            <a:off x="4099459" y="2555042"/>
            <a:ext cx="2638011" cy="198374"/>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r>
              <a:rPr lang="en-GB" sz="1260" dirty="0">
                <a:solidFill>
                  <a:srgbClr val="1D2862"/>
                </a:solidFill>
              </a:rPr>
              <a:t>[Team] </a:t>
            </a:r>
          </a:p>
        </p:txBody>
      </p:sp>
      <p:sp>
        <p:nvSpPr>
          <p:cNvPr id="14" name="Text Placeholder 24">
            <a:extLst>
              <a:ext uri="{FF2B5EF4-FFF2-40B4-BE49-F238E27FC236}">
                <a16:creationId xmlns:a16="http://schemas.microsoft.com/office/drawing/2014/main" id="{45B327B7-FC98-0F4F-92BC-7BADBECA7F60}"/>
              </a:ext>
            </a:extLst>
          </p:cNvPr>
          <p:cNvSpPr>
            <a:spLocks noGrp="1"/>
          </p:cNvSpPr>
          <p:nvPr>
            <p:ph type="body" sz="quarter" idx="19" hasCustomPrompt="1"/>
          </p:nvPr>
        </p:nvSpPr>
        <p:spPr>
          <a:xfrm>
            <a:off x="4099459" y="2762959"/>
            <a:ext cx="2638011" cy="198198"/>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GB" sz="1260" dirty="0">
                <a:solidFill>
                  <a:srgbClr val="1D2862"/>
                </a:solidFill>
              </a:rPr>
              <a:t>[</a:t>
            </a:r>
            <a:r>
              <a:rPr lang="en-GB" sz="1260" dirty="0" err="1">
                <a:solidFill>
                  <a:srgbClr val="1D2862"/>
                </a:solidFill>
              </a:rPr>
              <a:t>xx@stoneking.co.uk</a:t>
            </a:r>
            <a:r>
              <a:rPr lang="en-GB" sz="1260" dirty="0">
                <a:solidFill>
                  <a:srgbClr val="1D2862"/>
                </a:solidFill>
              </a:rPr>
              <a:t>] </a:t>
            </a:r>
          </a:p>
        </p:txBody>
      </p:sp>
      <p:sp>
        <p:nvSpPr>
          <p:cNvPr id="15" name="Text Placeholder 24">
            <a:extLst>
              <a:ext uri="{FF2B5EF4-FFF2-40B4-BE49-F238E27FC236}">
                <a16:creationId xmlns:a16="http://schemas.microsoft.com/office/drawing/2014/main" id="{76EA1A35-AA9C-944E-B00A-84ADCBB37C4F}"/>
              </a:ext>
            </a:extLst>
          </p:cNvPr>
          <p:cNvSpPr>
            <a:spLocks noGrp="1"/>
          </p:cNvSpPr>
          <p:nvPr>
            <p:ph type="body" sz="quarter" idx="20" hasCustomPrompt="1"/>
          </p:nvPr>
        </p:nvSpPr>
        <p:spPr>
          <a:xfrm>
            <a:off x="4099459" y="2971119"/>
            <a:ext cx="2638011" cy="198023"/>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GB" sz="1260" dirty="0">
                <a:solidFill>
                  <a:srgbClr val="1D2862"/>
                </a:solidFill>
              </a:rPr>
              <a:t>[DDI] </a:t>
            </a:r>
          </a:p>
        </p:txBody>
      </p:sp>
      <p:sp>
        <p:nvSpPr>
          <p:cNvPr id="16" name="Text Placeholder 24">
            <a:extLst>
              <a:ext uri="{FF2B5EF4-FFF2-40B4-BE49-F238E27FC236}">
                <a16:creationId xmlns:a16="http://schemas.microsoft.com/office/drawing/2014/main" id="{70B85455-A367-4B40-ADFF-1B708D7F6663}"/>
              </a:ext>
            </a:extLst>
          </p:cNvPr>
          <p:cNvSpPr>
            <a:spLocks noGrp="1"/>
          </p:cNvSpPr>
          <p:nvPr>
            <p:ph type="body" sz="quarter" idx="21" hasCustomPrompt="1"/>
          </p:nvPr>
        </p:nvSpPr>
        <p:spPr>
          <a:xfrm>
            <a:off x="4099459" y="3177846"/>
            <a:ext cx="2638011" cy="197848"/>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GB" sz="1260" dirty="0">
                <a:solidFill>
                  <a:srgbClr val="1D2862"/>
                </a:solidFill>
              </a:rPr>
              <a:t>[Mob] </a:t>
            </a:r>
          </a:p>
        </p:txBody>
      </p:sp>
      <p:sp>
        <p:nvSpPr>
          <p:cNvPr id="3" name="Rectangle 2">
            <a:extLst>
              <a:ext uri="{FF2B5EF4-FFF2-40B4-BE49-F238E27FC236}">
                <a16:creationId xmlns:a16="http://schemas.microsoft.com/office/drawing/2014/main" id="{7E2F4987-DA79-3346-B4F6-48CCC71E395F}"/>
              </a:ext>
            </a:extLst>
          </p:cNvPr>
          <p:cNvSpPr/>
          <p:nvPr userDrawn="1"/>
        </p:nvSpPr>
        <p:spPr>
          <a:xfrm>
            <a:off x="586086" y="284143"/>
            <a:ext cx="1729961" cy="535531"/>
          </a:xfrm>
          <a:prstGeom prst="rect">
            <a:avLst/>
          </a:prstGeom>
        </p:spPr>
        <p:txBody>
          <a:bodyPr wrap="none">
            <a:spAutoFit/>
          </a:bodyPr>
          <a:lstStyle/>
          <a:p>
            <a:r>
              <a:rPr lang="en-GB" sz="2880" dirty="0">
                <a:solidFill>
                  <a:srgbClr val="1D2862"/>
                </a:solidFill>
                <a:latin typeface="Baskerville Old Face" panose="02020602080505020303" pitchFamily="18" charset="77"/>
              </a:rPr>
              <a:t>Contact us</a:t>
            </a:r>
            <a:endParaRPr lang="en-US" sz="2880" dirty="0">
              <a:solidFill>
                <a:srgbClr val="1D2862"/>
              </a:solidFill>
              <a:latin typeface="Baskerville Old Face" panose="02020602080505020303" pitchFamily="18" charset="77"/>
            </a:endParaRPr>
          </a:p>
        </p:txBody>
      </p:sp>
    </p:spTree>
    <p:extLst>
      <p:ext uri="{BB962C8B-B14F-4D97-AF65-F5344CB8AC3E}">
        <p14:creationId xmlns:p14="http://schemas.microsoft.com/office/powerpoint/2010/main" val="18243535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ntac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5E9A12-C23F-774C-93A2-AD5702421B57}" type="slidenum">
              <a:rPr lang="en-US" smtClean="0"/>
              <a:t>‹#›</a:t>
            </a:fld>
            <a:endParaRPr lang="en-US" dirty="0"/>
          </a:p>
        </p:txBody>
      </p:sp>
      <p:sp>
        <p:nvSpPr>
          <p:cNvPr id="38" name="Rectangle 37">
            <a:extLst>
              <a:ext uri="{FF2B5EF4-FFF2-40B4-BE49-F238E27FC236}">
                <a16:creationId xmlns:a16="http://schemas.microsoft.com/office/drawing/2014/main" id="{9151491C-2633-074A-8535-DD61FCB956AE}"/>
              </a:ext>
            </a:extLst>
          </p:cNvPr>
          <p:cNvSpPr/>
          <p:nvPr userDrawn="1"/>
        </p:nvSpPr>
        <p:spPr>
          <a:xfrm>
            <a:off x="4038158" y="1225473"/>
            <a:ext cx="2773478" cy="1427918"/>
          </a:xfrm>
          <a:prstGeom prst="rect">
            <a:avLst/>
          </a:prstGeom>
          <a:solidFill>
            <a:srgbClr val="FFF26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39" name="Picture 38">
            <a:extLst>
              <a:ext uri="{FF2B5EF4-FFF2-40B4-BE49-F238E27FC236}">
                <a16:creationId xmlns:a16="http://schemas.microsoft.com/office/drawing/2014/main" id="{51233778-0BE0-254A-8A4F-7305FC3F0573}"/>
              </a:ext>
            </a:extLst>
          </p:cNvPr>
          <p:cNvPicPr>
            <a:picLocks noChangeAspect="1"/>
          </p:cNvPicPr>
          <p:nvPr userDrawn="1"/>
        </p:nvPicPr>
        <p:blipFill>
          <a:blip r:embed="rId2"/>
          <a:stretch>
            <a:fillRect/>
          </a:stretch>
        </p:blipFill>
        <p:spPr>
          <a:xfrm>
            <a:off x="2505066" y="1311871"/>
            <a:ext cx="1406420" cy="1265778"/>
          </a:xfrm>
          <a:prstGeom prst="rect">
            <a:avLst/>
          </a:prstGeom>
        </p:spPr>
      </p:pic>
      <p:sp>
        <p:nvSpPr>
          <p:cNvPr id="40" name="Text Placeholder 24">
            <a:extLst>
              <a:ext uri="{FF2B5EF4-FFF2-40B4-BE49-F238E27FC236}">
                <a16:creationId xmlns:a16="http://schemas.microsoft.com/office/drawing/2014/main" id="{903F8129-B166-5B4B-82B6-2C01A59676FC}"/>
              </a:ext>
            </a:extLst>
          </p:cNvPr>
          <p:cNvSpPr>
            <a:spLocks noGrp="1"/>
          </p:cNvSpPr>
          <p:nvPr>
            <p:ph type="body" sz="quarter" idx="15" hasCustomPrompt="1"/>
          </p:nvPr>
        </p:nvSpPr>
        <p:spPr>
          <a:xfrm>
            <a:off x="4099459" y="1273574"/>
            <a:ext cx="2624759" cy="224873"/>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r>
              <a:rPr lang="en-GB" sz="1260" b="1" dirty="0">
                <a:solidFill>
                  <a:srgbClr val="1D2862"/>
                </a:solidFill>
              </a:rPr>
              <a:t>[Name]</a:t>
            </a:r>
          </a:p>
        </p:txBody>
      </p:sp>
      <p:sp>
        <p:nvSpPr>
          <p:cNvPr id="41" name="Picture Placeholder 26">
            <a:extLst>
              <a:ext uri="{FF2B5EF4-FFF2-40B4-BE49-F238E27FC236}">
                <a16:creationId xmlns:a16="http://schemas.microsoft.com/office/drawing/2014/main" id="{306E96CF-E7EC-A24F-82F4-F67FF9E1CB66}"/>
              </a:ext>
            </a:extLst>
          </p:cNvPr>
          <p:cNvSpPr>
            <a:spLocks noGrp="1"/>
          </p:cNvSpPr>
          <p:nvPr>
            <p:ph type="pic" sz="quarter" idx="16"/>
          </p:nvPr>
        </p:nvSpPr>
        <p:spPr>
          <a:xfrm>
            <a:off x="2307429" y="1226051"/>
            <a:ext cx="1585912" cy="1427321"/>
          </a:xfrm>
        </p:spPr>
        <p:txBody>
          <a:bodyPr/>
          <a:lstStyle/>
          <a:p>
            <a:endParaRPr lang="en-US"/>
          </a:p>
        </p:txBody>
      </p:sp>
      <p:sp>
        <p:nvSpPr>
          <p:cNvPr id="42" name="Text Placeholder 24">
            <a:extLst>
              <a:ext uri="{FF2B5EF4-FFF2-40B4-BE49-F238E27FC236}">
                <a16:creationId xmlns:a16="http://schemas.microsoft.com/office/drawing/2014/main" id="{581B07E0-618D-3044-AE28-FF8967776686}"/>
              </a:ext>
            </a:extLst>
          </p:cNvPr>
          <p:cNvSpPr>
            <a:spLocks noGrp="1"/>
          </p:cNvSpPr>
          <p:nvPr>
            <p:ph type="body" sz="quarter" idx="17" hasCustomPrompt="1"/>
          </p:nvPr>
        </p:nvSpPr>
        <p:spPr>
          <a:xfrm>
            <a:off x="4099458" y="1505530"/>
            <a:ext cx="2641324" cy="197427"/>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r>
              <a:rPr lang="en-GB" sz="1260" dirty="0">
                <a:solidFill>
                  <a:srgbClr val="1D2862"/>
                </a:solidFill>
              </a:rPr>
              <a:t>[Title] </a:t>
            </a:r>
          </a:p>
        </p:txBody>
      </p:sp>
      <p:sp>
        <p:nvSpPr>
          <p:cNvPr id="43" name="Text Placeholder 24">
            <a:extLst>
              <a:ext uri="{FF2B5EF4-FFF2-40B4-BE49-F238E27FC236}">
                <a16:creationId xmlns:a16="http://schemas.microsoft.com/office/drawing/2014/main" id="{54C4E8BD-580B-9E4F-8BAD-B60DC817E6D6}"/>
              </a:ext>
            </a:extLst>
          </p:cNvPr>
          <p:cNvSpPr>
            <a:spLocks noGrp="1"/>
          </p:cNvSpPr>
          <p:nvPr>
            <p:ph type="body" sz="quarter" idx="18" hasCustomPrompt="1"/>
          </p:nvPr>
        </p:nvSpPr>
        <p:spPr>
          <a:xfrm>
            <a:off x="4099459" y="1713691"/>
            <a:ext cx="2638011" cy="198374"/>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r>
              <a:rPr lang="en-GB" sz="1260" dirty="0">
                <a:solidFill>
                  <a:srgbClr val="1D2862"/>
                </a:solidFill>
              </a:rPr>
              <a:t>[Team] </a:t>
            </a:r>
          </a:p>
        </p:txBody>
      </p:sp>
      <p:sp>
        <p:nvSpPr>
          <p:cNvPr id="44" name="Text Placeholder 24">
            <a:extLst>
              <a:ext uri="{FF2B5EF4-FFF2-40B4-BE49-F238E27FC236}">
                <a16:creationId xmlns:a16="http://schemas.microsoft.com/office/drawing/2014/main" id="{18DFEC11-91B9-384C-856F-A2350D24019A}"/>
              </a:ext>
            </a:extLst>
          </p:cNvPr>
          <p:cNvSpPr>
            <a:spLocks noGrp="1"/>
          </p:cNvSpPr>
          <p:nvPr>
            <p:ph type="body" sz="quarter" idx="19" hasCustomPrompt="1"/>
          </p:nvPr>
        </p:nvSpPr>
        <p:spPr>
          <a:xfrm>
            <a:off x="4099459" y="1921609"/>
            <a:ext cx="2638011" cy="198198"/>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GB" sz="1260" dirty="0">
                <a:solidFill>
                  <a:srgbClr val="1D2862"/>
                </a:solidFill>
              </a:rPr>
              <a:t>[</a:t>
            </a:r>
            <a:r>
              <a:rPr lang="en-GB" sz="1260" dirty="0" err="1">
                <a:solidFill>
                  <a:srgbClr val="1D2862"/>
                </a:solidFill>
              </a:rPr>
              <a:t>xx@stoneking.co.uk</a:t>
            </a:r>
            <a:r>
              <a:rPr lang="en-GB" sz="1260" dirty="0">
                <a:solidFill>
                  <a:srgbClr val="1D2862"/>
                </a:solidFill>
              </a:rPr>
              <a:t>] </a:t>
            </a:r>
          </a:p>
        </p:txBody>
      </p:sp>
      <p:sp>
        <p:nvSpPr>
          <p:cNvPr id="45" name="Text Placeholder 24">
            <a:extLst>
              <a:ext uri="{FF2B5EF4-FFF2-40B4-BE49-F238E27FC236}">
                <a16:creationId xmlns:a16="http://schemas.microsoft.com/office/drawing/2014/main" id="{39B9817A-299D-A444-B4FC-1E0297439451}"/>
              </a:ext>
            </a:extLst>
          </p:cNvPr>
          <p:cNvSpPr>
            <a:spLocks noGrp="1"/>
          </p:cNvSpPr>
          <p:nvPr>
            <p:ph type="body" sz="quarter" idx="20" hasCustomPrompt="1"/>
          </p:nvPr>
        </p:nvSpPr>
        <p:spPr>
          <a:xfrm>
            <a:off x="4099459" y="2129768"/>
            <a:ext cx="2638011" cy="198023"/>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GB" sz="1260" dirty="0">
                <a:solidFill>
                  <a:srgbClr val="1D2862"/>
                </a:solidFill>
              </a:rPr>
              <a:t>[DDI] </a:t>
            </a:r>
          </a:p>
        </p:txBody>
      </p:sp>
      <p:sp>
        <p:nvSpPr>
          <p:cNvPr id="46" name="Text Placeholder 24">
            <a:extLst>
              <a:ext uri="{FF2B5EF4-FFF2-40B4-BE49-F238E27FC236}">
                <a16:creationId xmlns:a16="http://schemas.microsoft.com/office/drawing/2014/main" id="{C6215E50-A628-4742-BB45-2428CAC8B067}"/>
              </a:ext>
            </a:extLst>
          </p:cNvPr>
          <p:cNvSpPr>
            <a:spLocks noGrp="1"/>
          </p:cNvSpPr>
          <p:nvPr>
            <p:ph type="body" sz="quarter" idx="21" hasCustomPrompt="1"/>
          </p:nvPr>
        </p:nvSpPr>
        <p:spPr>
          <a:xfrm>
            <a:off x="4099459" y="2336496"/>
            <a:ext cx="2638011" cy="197848"/>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GB" sz="1260" dirty="0">
                <a:solidFill>
                  <a:srgbClr val="1D2862"/>
                </a:solidFill>
              </a:rPr>
              <a:t>[Mob] </a:t>
            </a:r>
          </a:p>
        </p:txBody>
      </p:sp>
      <p:sp>
        <p:nvSpPr>
          <p:cNvPr id="47" name="Rectangle 46">
            <a:extLst>
              <a:ext uri="{FF2B5EF4-FFF2-40B4-BE49-F238E27FC236}">
                <a16:creationId xmlns:a16="http://schemas.microsoft.com/office/drawing/2014/main" id="{0D950E3A-45BA-DD4D-8848-EA11D6822641}"/>
              </a:ext>
            </a:extLst>
          </p:cNvPr>
          <p:cNvSpPr/>
          <p:nvPr userDrawn="1"/>
        </p:nvSpPr>
        <p:spPr>
          <a:xfrm>
            <a:off x="4038158" y="2862198"/>
            <a:ext cx="2773478" cy="1427918"/>
          </a:xfrm>
          <a:prstGeom prst="rect">
            <a:avLst/>
          </a:prstGeom>
          <a:solidFill>
            <a:srgbClr val="FFF26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48" name="Picture 47">
            <a:extLst>
              <a:ext uri="{FF2B5EF4-FFF2-40B4-BE49-F238E27FC236}">
                <a16:creationId xmlns:a16="http://schemas.microsoft.com/office/drawing/2014/main" id="{D4367AED-D33F-D44A-8AAF-562BEA206F42}"/>
              </a:ext>
            </a:extLst>
          </p:cNvPr>
          <p:cNvPicPr>
            <a:picLocks noChangeAspect="1"/>
          </p:cNvPicPr>
          <p:nvPr userDrawn="1"/>
        </p:nvPicPr>
        <p:blipFill>
          <a:blip r:embed="rId2"/>
          <a:stretch>
            <a:fillRect/>
          </a:stretch>
        </p:blipFill>
        <p:spPr>
          <a:xfrm>
            <a:off x="2505066" y="2948596"/>
            <a:ext cx="1406420" cy="1265778"/>
          </a:xfrm>
          <a:prstGeom prst="rect">
            <a:avLst/>
          </a:prstGeom>
        </p:spPr>
      </p:pic>
      <p:sp>
        <p:nvSpPr>
          <p:cNvPr id="49" name="Text Placeholder 24">
            <a:extLst>
              <a:ext uri="{FF2B5EF4-FFF2-40B4-BE49-F238E27FC236}">
                <a16:creationId xmlns:a16="http://schemas.microsoft.com/office/drawing/2014/main" id="{1E91A667-2A4B-FC4D-A4F3-861B259EC5C3}"/>
              </a:ext>
            </a:extLst>
          </p:cNvPr>
          <p:cNvSpPr>
            <a:spLocks noGrp="1"/>
          </p:cNvSpPr>
          <p:nvPr>
            <p:ph type="body" sz="quarter" idx="22" hasCustomPrompt="1"/>
          </p:nvPr>
        </p:nvSpPr>
        <p:spPr>
          <a:xfrm>
            <a:off x="4099459" y="2910300"/>
            <a:ext cx="2624759" cy="224873"/>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r>
              <a:rPr lang="en-GB" sz="1260" b="1" dirty="0">
                <a:solidFill>
                  <a:srgbClr val="1D2862"/>
                </a:solidFill>
              </a:rPr>
              <a:t>[Name]</a:t>
            </a:r>
          </a:p>
        </p:txBody>
      </p:sp>
      <p:sp>
        <p:nvSpPr>
          <p:cNvPr id="50" name="Picture Placeholder 26">
            <a:extLst>
              <a:ext uri="{FF2B5EF4-FFF2-40B4-BE49-F238E27FC236}">
                <a16:creationId xmlns:a16="http://schemas.microsoft.com/office/drawing/2014/main" id="{90926309-EE4F-F449-8842-1E5B97E61BB6}"/>
              </a:ext>
            </a:extLst>
          </p:cNvPr>
          <p:cNvSpPr>
            <a:spLocks noGrp="1"/>
          </p:cNvSpPr>
          <p:nvPr>
            <p:ph type="pic" sz="quarter" idx="23"/>
          </p:nvPr>
        </p:nvSpPr>
        <p:spPr>
          <a:xfrm>
            <a:off x="2307429" y="2862777"/>
            <a:ext cx="1585912" cy="1427321"/>
          </a:xfrm>
        </p:spPr>
        <p:txBody>
          <a:bodyPr/>
          <a:lstStyle/>
          <a:p>
            <a:endParaRPr lang="en-US"/>
          </a:p>
        </p:txBody>
      </p:sp>
      <p:sp>
        <p:nvSpPr>
          <p:cNvPr id="51" name="Text Placeholder 24">
            <a:extLst>
              <a:ext uri="{FF2B5EF4-FFF2-40B4-BE49-F238E27FC236}">
                <a16:creationId xmlns:a16="http://schemas.microsoft.com/office/drawing/2014/main" id="{0AD34597-BA23-EC41-B850-9BFE7EB5265B}"/>
              </a:ext>
            </a:extLst>
          </p:cNvPr>
          <p:cNvSpPr>
            <a:spLocks noGrp="1"/>
          </p:cNvSpPr>
          <p:nvPr>
            <p:ph type="body" sz="quarter" idx="24" hasCustomPrompt="1"/>
          </p:nvPr>
        </p:nvSpPr>
        <p:spPr>
          <a:xfrm>
            <a:off x="4099458" y="3142256"/>
            <a:ext cx="2641324" cy="197427"/>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r>
              <a:rPr lang="en-GB" sz="1260" dirty="0">
                <a:solidFill>
                  <a:srgbClr val="1D2862"/>
                </a:solidFill>
              </a:rPr>
              <a:t>[Title] </a:t>
            </a:r>
          </a:p>
        </p:txBody>
      </p:sp>
      <p:sp>
        <p:nvSpPr>
          <p:cNvPr id="52" name="Text Placeholder 24">
            <a:extLst>
              <a:ext uri="{FF2B5EF4-FFF2-40B4-BE49-F238E27FC236}">
                <a16:creationId xmlns:a16="http://schemas.microsoft.com/office/drawing/2014/main" id="{F7181F8D-325A-4145-9CFB-FE66571C1E22}"/>
              </a:ext>
            </a:extLst>
          </p:cNvPr>
          <p:cNvSpPr>
            <a:spLocks noGrp="1"/>
          </p:cNvSpPr>
          <p:nvPr>
            <p:ph type="body" sz="quarter" idx="25" hasCustomPrompt="1"/>
          </p:nvPr>
        </p:nvSpPr>
        <p:spPr>
          <a:xfrm>
            <a:off x="4099459" y="3350417"/>
            <a:ext cx="2638011" cy="198374"/>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r>
              <a:rPr lang="en-GB" sz="1260" dirty="0">
                <a:solidFill>
                  <a:srgbClr val="1D2862"/>
                </a:solidFill>
              </a:rPr>
              <a:t>[Team] </a:t>
            </a:r>
          </a:p>
        </p:txBody>
      </p:sp>
      <p:sp>
        <p:nvSpPr>
          <p:cNvPr id="53" name="Text Placeholder 24">
            <a:extLst>
              <a:ext uri="{FF2B5EF4-FFF2-40B4-BE49-F238E27FC236}">
                <a16:creationId xmlns:a16="http://schemas.microsoft.com/office/drawing/2014/main" id="{3C8EFF51-304A-B94A-A177-11D9E3F35C8F}"/>
              </a:ext>
            </a:extLst>
          </p:cNvPr>
          <p:cNvSpPr>
            <a:spLocks noGrp="1"/>
          </p:cNvSpPr>
          <p:nvPr>
            <p:ph type="body" sz="quarter" idx="26" hasCustomPrompt="1"/>
          </p:nvPr>
        </p:nvSpPr>
        <p:spPr>
          <a:xfrm>
            <a:off x="4099459" y="3558335"/>
            <a:ext cx="2638011" cy="198198"/>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GB" sz="1260" dirty="0">
                <a:solidFill>
                  <a:srgbClr val="1D2862"/>
                </a:solidFill>
              </a:rPr>
              <a:t>[</a:t>
            </a:r>
            <a:r>
              <a:rPr lang="en-GB" sz="1260" dirty="0" err="1">
                <a:solidFill>
                  <a:srgbClr val="1D2862"/>
                </a:solidFill>
              </a:rPr>
              <a:t>xx@stoneking.co.uk</a:t>
            </a:r>
            <a:r>
              <a:rPr lang="en-GB" sz="1260" dirty="0">
                <a:solidFill>
                  <a:srgbClr val="1D2862"/>
                </a:solidFill>
              </a:rPr>
              <a:t>] </a:t>
            </a:r>
          </a:p>
        </p:txBody>
      </p:sp>
      <p:sp>
        <p:nvSpPr>
          <p:cNvPr id="54" name="Text Placeholder 24">
            <a:extLst>
              <a:ext uri="{FF2B5EF4-FFF2-40B4-BE49-F238E27FC236}">
                <a16:creationId xmlns:a16="http://schemas.microsoft.com/office/drawing/2014/main" id="{BA1E2E71-810A-884B-84A6-5148EAF1DA16}"/>
              </a:ext>
            </a:extLst>
          </p:cNvPr>
          <p:cNvSpPr>
            <a:spLocks noGrp="1"/>
          </p:cNvSpPr>
          <p:nvPr>
            <p:ph type="body" sz="quarter" idx="27" hasCustomPrompt="1"/>
          </p:nvPr>
        </p:nvSpPr>
        <p:spPr>
          <a:xfrm>
            <a:off x="4099459" y="3766494"/>
            <a:ext cx="2638011" cy="198023"/>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GB" sz="1260" dirty="0">
                <a:solidFill>
                  <a:srgbClr val="1D2862"/>
                </a:solidFill>
              </a:rPr>
              <a:t>[DDI] </a:t>
            </a:r>
          </a:p>
        </p:txBody>
      </p:sp>
      <p:sp>
        <p:nvSpPr>
          <p:cNvPr id="55" name="Text Placeholder 24">
            <a:extLst>
              <a:ext uri="{FF2B5EF4-FFF2-40B4-BE49-F238E27FC236}">
                <a16:creationId xmlns:a16="http://schemas.microsoft.com/office/drawing/2014/main" id="{7EC07A45-3CFB-5B4B-9B25-371FC834E17E}"/>
              </a:ext>
            </a:extLst>
          </p:cNvPr>
          <p:cNvSpPr>
            <a:spLocks noGrp="1"/>
          </p:cNvSpPr>
          <p:nvPr>
            <p:ph type="body" sz="quarter" idx="28" hasCustomPrompt="1"/>
          </p:nvPr>
        </p:nvSpPr>
        <p:spPr>
          <a:xfrm>
            <a:off x="4099459" y="3973221"/>
            <a:ext cx="2638011" cy="197848"/>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GB" sz="1260" dirty="0">
                <a:solidFill>
                  <a:srgbClr val="1D2862"/>
                </a:solidFill>
              </a:rPr>
              <a:t>[Mob] </a:t>
            </a:r>
          </a:p>
        </p:txBody>
      </p:sp>
      <p:sp>
        <p:nvSpPr>
          <p:cNvPr id="22" name="Rectangle 21">
            <a:extLst>
              <a:ext uri="{FF2B5EF4-FFF2-40B4-BE49-F238E27FC236}">
                <a16:creationId xmlns:a16="http://schemas.microsoft.com/office/drawing/2014/main" id="{C935CB5D-F3A5-FC4D-84D1-0A458E56F99A}"/>
              </a:ext>
            </a:extLst>
          </p:cNvPr>
          <p:cNvSpPr/>
          <p:nvPr userDrawn="1"/>
        </p:nvSpPr>
        <p:spPr>
          <a:xfrm>
            <a:off x="586086" y="284143"/>
            <a:ext cx="1729961" cy="535531"/>
          </a:xfrm>
          <a:prstGeom prst="rect">
            <a:avLst/>
          </a:prstGeom>
        </p:spPr>
        <p:txBody>
          <a:bodyPr wrap="none">
            <a:spAutoFit/>
          </a:bodyPr>
          <a:lstStyle/>
          <a:p>
            <a:r>
              <a:rPr lang="en-GB" sz="2880" dirty="0">
                <a:solidFill>
                  <a:srgbClr val="1D2862"/>
                </a:solidFill>
                <a:latin typeface="Baskerville Old Face" panose="02020602080505020303" pitchFamily="18" charset="77"/>
              </a:rPr>
              <a:t>Contact us</a:t>
            </a:r>
            <a:endParaRPr lang="en-US" sz="2880" dirty="0">
              <a:solidFill>
                <a:srgbClr val="1D2862"/>
              </a:solidFill>
              <a:latin typeface="Baskerville Old Face" panose="02020602080505020303" pitchFamily="18" charset="77"/>
            </a:endParaRPr>
          </a:p>
        </p:txBody>
      </p:sp>
    </p:spTree>
    <p:extLst>
      <p:ext uri="{BB962C8B-B14F-4D97-AF65-F5344CB8AC3E}">
        <p14:creationId xmlns:p14="http://schemas.microsoft.com/office/powerpoint/2010/main" val="15597678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3 contact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35E9A12-C23F-774C-93A2-AD5702421B57}" type="slidenum">
              <a:rPr lang="en-US" smtClean="0"/>
              <a:t>‹#›</a:t>
            </a:fld>
            <a:endParaRPr lang="en-US" dirty="0"/>
          </a:p>
        </p:txBody>
      </p:sp>
      <p:pic>
        <p:nvPicPr>
          <p:cNvPr id="16" name="Picture 15">
            <a:extLst>
              <a:ext uri="{FF2B5EF4-FFF2-40B4-BE49-F238E27FC236}">
                <a16:creationId xmlns:a16="http://schemas.microsoft.com/office/drawing/2014/main" id="{E361F919-B7A3-BD4B-BE09-E8CE588FEEF1}"/>
              </a:ext>
            </a:extLst>
          </p:cNvPr>
          <p:cNvPicPr>
            <a:picLocks noChangeAspect="1"/>
          </p:cNvPicPr>
          <p:nvPr userDrawn="1"/>
        </p:nvPicPr>
        <p:blipFill>
          <a:blip r:embed="rId2"/>
          <a:stretch>
            <a:fillRect/>
          </a:stretch>
        </p:blipFill>
        <p:spPr>
          <a:xfrm>
            <a:off x="716228" y="1732968"/>
            <a:ext cx="1406420" cy="1265778"/>
          </a:xfrm>
          <a:prstGeom prst="rect">
            <a:avLst/>
          </a:prstGeom>
        </p:spPr>
      </p:pic>
      <p:sp>
        <p:nvSpPr>
          <p:cNvPr id="25" name="Picture Placeholder 26">
            <a:extLst>
              <a:ext uri="{FF2B5EF4-FFF2-40B4-BE49-F238E27FC236}">
                <a16:creationId xmlns:a16="http://schemas.microsoft.com/office/drawing/2014/main" id="{BE36754E-A544-D040-BFBC-C39D29220C1B}"/>
              </a:ext>
            </a:extLst>
          </p:cNvPr>
          <p:cNvSpPr>
            <a:spLocks noGrp="1"/>
          </p:cNvSpPr>
          <p:nvPr>
            <p:ph type="pic" sz="quarter" idx="16"/>
          </p:nvPr>
        </p:nvSpPr>
        <p:spPr>
          <a:xfrm>
            <a:off x="615544" y="1619338"/>
            <a:ext cx="1585912" cy="1427321"/>
          </a:xfrm>
        </p:spPr>
        <p:txBody>
          <a:bodyPr/>
          <a:lstStyle/>
          <a:p>
            <a:endParaRPr lang="en-US" dirty="0"/>
          </a:p>
        </p:txBody>
      </p:sp>
      <p:sp>
        <p:nvSpPr>
          <p:cNvPr id="70" name="Rectangle 69">
            <a:extLst>
              <a:ext uri="{FF2B5EF4-FFF2-40B4-BE49-F238E27FC236}">
                <a16:creationId xmlns:a16="http://schemas.microsoft.com/office/drawing/2014/main" id="{EC8666A0-E01F-404E-A26E-44E507505669}"/>
              </a:ext>
            </a:extLst>
          </p:cNvPr>
          <p:cNvSpPr/>
          <p:nvPr userDrawn="1"/>
        </p:nvSpPr>
        <p:spPr>
          <a:xfrm>
            <a:off x="615545" y="3050697"/>
            <a:ext cx="2572085" cy="1427918"/>
          </a:xfrm>
          <a:prstGeom prst="rect">
            <a:avLst/>
          </a:prstGeom>
          <a:solidFill>
            <a:srgbClr val="FFF26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72" name="Text Placeholder 24">
            <a:extLst>
              <a:ext uri="{FF2B5EF4-FFF2-40B4-BE49-F238E27FC236}">
                <a16:creationId xmlns:a16="http://schemas.microsoft.com/office/drawing/2014/main" id="{E03EAB17-8ACD-6E43-9FE2-EA0BBF6C7607}"/>
              </a:ext>
            </a:extLst>
          </p:cNvPr>
          <p:cNvSpPr>
            <a:spLocks noGrp="1"/>
          </p:cNvSpPr>
          <p:nvPr>
            <p:ph type="body" sz="quarter" idx="15" hasCustomPrompt="1"/>
          </p:nvPr>
        </p:nvSpPr>
        <p:spPr>
          <a:xfrm>
            <a:off x="676845" y="3098799"/>
            <a:ext cx="2437180" cy="224873"/>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r>
              <a:rPr lang="en-GB" sz="1260" b="1" dirty="0">
                <a:solidFill>
                  <a:srgbClr val="1D2862"/>
                </a:solidFill>
              </a:rPr>
              <a:t>[Name]</a:t>
            </a:r>
          </a:p>
        </p:txBody>
      </p:sp>
      <p:sp>
        <p:nvSpPr>
          <p:cNvPr id="74" name="Text Placeholder 24">
            <a:extLst>
              <a:ext uri="{FF2B5EF4-FFF2-40B4-BE49-F238E27FC236}">
                <a16:creationId xmlns:a16="http://schemas.microsoft.com/office/drawing/2014/main" id="{1A52CBC2-9F5D-044D-A382-0AF61F570BC4}"/>
              </a:ext>
            </a:extLst>
          </p:cNvPr>
          <p:cNvSpPr>
            <a:spLocks noGrp="1"/>
          </p:cNvSpPr>
          <p:nvPr>
            <p:ph type="body" sz="quarter" idx="17" hasCustomPrompt="1"/>
          </p:nvPr>
        </p:nvSpPr>
        <p:spPr>
          <a:xfrm>
            <a:off x="676845" y="3330755"/>
            <a:ext cx="2452561" cy="197427"/>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r>
              <a:rPr lang="en-GB" sz="1260" dirty="0">
                <a:solidFill>
                  <a:srgbClr val="1D2862"/>
                </a:solidFill>
              </a:rPr>
              <a:t>[Title] </a:t>
            </a:r>
          </a:p>
        </p:txBody>
      </p:sp>
      <p:sp>
        <p:nvSpPr>
          <p:cNvPr id="75" name="Text Placeholder 24">
            <a:extLst>
              <a:ext uri="{FF2B5EF4-FFF2-40B4-BE49-F238E27FC236}">
                <a16:creationId xmlns:a16="http://schemas.microsoft.com/office/drawing/2014/main" id="{5726F1FE-5449-CD41-BD8C-27467B24972E}"/>
              </a:ext>
            </a:extLst>
          </p:cNvPr>
          <p:cNvSpPr>
            <a:spLocks noGrp="1"/>
          </p:cNvSpPr>
          <p:nvPr>
            <p:ph type="body" sz="quarter" idx="18" hasCustomPrompt="1"/>
          </p:nvPr>
        </p:nvSpPr>
        <p:spPr>
          <a:xfrm>
            <a:off x="676845" y="3538915"/>
            <a:ext cx="2449485" cy="198374"/>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r>
              <a:rPr lang="en-GB" sz="1260" dirty="0">
                <a:solidFill>
                  <a:srgbClr val="1D2862"/>
                </a:solidFill>
              </a:rPr>
              <a:t>[Team] </a:t>
            </a:r>
          </a:p>
        </p:txBody>
      </p:sp>
      <p:sp>
        <p:nvSpPr>
          <p:cNvPr id="76" name="Text Placeholder 24">
            <a:extLst>
              <a:ext uri="{FF2B5EF4-FFF2-40B4-BE49-F238E27FC236}">
                <a16:creationId xmlns:a16="http://schemas.microsoft.com/office/drawing/2014/main" id="{227D1F83-06EF-0F49-8C7A-D6A726EE7C57}"/>
              </a:ext>
            </a:extLst>
          </p:cNvPr>
          <p:cNvSpPr>
            <a:spLocks noGrp="1"/>
          </p:cNvSpPr>
          <p:nvPr>
            <p:ph type="body" sz="quarter" idx="19" hasCustomPrompt="1"/>
          </p:nvPr>
        </p:nvSpPr>
        <p:spPr>
          <a:xfrm>
            <a:off x="676845" y="3746833"/>
            <a:ext cx="2449485" cy="198198"/>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GB" sz="1260" dirty="0">
                <a:solidFill>
                  <a:srgbClr val="1D2862"/>
                </a:solidFill>
              </a:rPr>
              <a:t>[</a:t>
            </a:r>
            <a:r>
              <a:rPr lang="en-GB" sz="1260" dirty="0" err="1">
                <a:solidFill>
                  <a:srgbClr val="1D2862"/>
                </a:solidFill>
              </a:rPr>
              <a:t>xx@stoneking.co.uk</a:t>
            </a:r>
            <a:r>
              <a:rPr lang="en-GB" sz="1260" dirty="0">
                <a:solidFill>
                  <a:srgbClr val="1D2862"/>
                </a:solidFill>
              </a:rPr>
              <a:t>] </a:t>
            </a:r>
          </a:p>
        </p:txBody>
      </p:sp>
      <p:sp>
        <p:nvSpPr>
          <p:cNvPr id="77" name="Text Placeholder 24">
            <a:extLst>
              <a:ext uri="{FF2B5EF4-FFF2-40B4-BE49-F238E27FC236}">
                <a16:creationId xmlns:a16="http://schemas.microsoft.com/office/drawing/2014/main" id="{49C6FAFE-2F87-AE47-9CC7-04E7070FAF67}"/>
              </a:ext>
            </a:extLst>
          </p:cNvPr>
          <p:cNvSpPr>
            <a:spLocks noGrp="1"/>
          </p:cNvSpPr>
          <p:nvPr>
            <p:ph type="body" sz="quarter" idx="20" hasCustomPrompt="1"/>
          </p:nvPr>
        </p:nvSpPr>
        <p:spPr>
          <a:xfrm>
            <a:off x="676845" y="3954993"/>
            <a:ext cx="2449485" cy="198023"/>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GB" sz="1260" dirty="0">
                <a:solidFill>
                  <a:srgbClr val="1D2862"/>
                </a:solidFill>
              </a:rPr>
              <a:t>[DDI] </a:t>
            </a:r>
          </a:p>
        </p:txBody>
      </p:sp>
      <p:sp>
        <p:nvSpPr>
          <p:cNvPr id="78" name="Text Placeholder 24">
            <a:extLst>
              <a:ext uri="{FF2B5EF4-FFF2-40B4-BE49-F238E27FC236}">
                <a16:creationId xmlns:a16="http://schemas.microsoft.com/office/drawing/2014/main" id="{73B21F49-3688-EA4A-9AC3-347A170E0E51}"/>
              </a:ext>
            </a:extLst>
          </p:cNvPr>
          <p:cNvSpPr>
            <a:spLocks noGrp="1"/>
          </p:cNvSpPr>
          <p:nvPr>
            <p:ph type="body" sz="quarter" idx="21" hasCustomPrompt="1"/>
          </p:nvPr>
        </p:nvSpPr>
        <p:spPr>
          <a:xfrm>
            <a:off x="676845" y="4161720"/>
            <a:ext cx="2449485" cy="197848"/>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GB" sz="1260" dirty="0">
                <a:solidFill>
                  <a:srgbClr val="1D2862"/>
                </a:solidFill>
              </a:rPr>
              <a:t>[Mob] </a:t>
            </a:r>
          </a:p>
        </p:txBody>
      </p:sp>
      <p:pic>
        <p:nvPicPr>
          <p:cNvPr id="79" name="Picture 78">
            <a:extLst>
              <a:ext uri="{FF2B5EF4-FFF2-40B4-BE49-F238E27FC236}">
                <a16:creationId xmlns:a16="http://schemas.microsoft.com/office/drawing/2014/main" id="{9D76776D-3B37-8144-9F38-461ADADB5EB9}"/>
              </a:ext>
            </a:extLst>
          </p:cNvPr>
          <p:cNvPicPr>
            <a:picLocks noChangeAspect="1"/>
          </p:cNvPicPr>
          <p:nvPr userDrawn="1"/>
        </p:nvPicPr>
        <p:blipFill>
          <a:blip r:embed="rId2"/>
          <a:stretch>
            <a:fillRect/>
          </a:stretch>
        </p:blipFill>
        <p:spPr>
          <a:xfrm>
            <a:off x="3438141" y="1732201"/>
            <a:ext cx="1406420" cy="1265778"/>
          </a:xfrm>
          <a:prstGeom prst="rect">
            <a:avLst/>
          </a:prstGeom>
        </p:spPr>
      </p:pic>
      <p:sp>
        <p:nvSpPr>
          <p:cNvPr id="80" name="Picture Placeholder 26">
            <a:extLst>
              <a:ext uri="{FF2B5EF4-FFF2-40B4-BE49-F238E27FC236}">
                <a16:creationId xmlns:a16="http://schemas.microsoft.com/office/drawing/2014/main" id="{1366750D-F289-2F40-BD28-65B82C5C32E4}"/>
              </a:ext>
            </a:extLst>
          </p:cNvPr>
          <p:cNvSpPr>
            <a:spLocks noGrp="1"/>
          </p:cNvSpPr>
          <p:nvPr>
            <p:ph type="pic" sz="quarter" idx="22"/>
          </p:nvPr>
        </p:nvSpPr>
        <p:spPr>
          <a:xfrm>
            <a:off x="3337457" y="1618571"/>
            <a:ext cx="1585912" cy="1427321"/>
          </a:xfrm>
        </p:spPr>
        <p:txBody>
          <a:bodyPr/>
          <a:lstStyle/>
          <a:p>
            <a:endParaRPr lang="en-US" dirty="0"/>
          </a:p>
        </p:txBody>
      </p:sp>
      <p:sp>
        <p:nvSpPr>
          <p:cNvPr id="81" name="Rectangle 80">
            <a:extLst>
              <a:ext uri="{FF2B5EF4-FFF2-40B4-BE49-F238E27FC236}">
                <a16:creationId xmlns:a16="http://schemas.microsoft.com/office/drawing/2014/main" id="{6D8F32F5-088D-084E-8F1E-53BD37717AF0}"/>
              </a:ext>
            </a:extLst>
          </p:cNvPr>
          <p:cNvSpPr/>
          <p:nvPr userDrawn="1"/>
        </p:nvSpPr>
        <p:spPr>
          <a:xfrm>
            <a:off x="3337458" y="3049930"/>
            <a:ext cx="2572085" cy="1427918"/>
          </a:xfrm>
          <a:prstGeom prst="rect">
            <a:avLst/>
          </a:prstGeom>
          <a:solidFill>
            <a:srgbClr val="FFF26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82" name="Text Placeholder 24">
            <a:extLst>
              <a:ext uri="{FF2B5EF4-FFF2-40B4-BE49-F238E27FC236}">
                <a16:creationId xmlns:a16="http://schemas.microsoft.com/office/drawing/2014/main" id="{DE7BF96E-2BA0-6E45-B581-B85F9EAC7621}"/>
              </a:ext>
            </a:extLst>
          </p:cNvPr>
          <p:cNvSpPr>
            <a:spLocks noGrp="1"/>
          </p:cNvSpPr>
          <p:nvPr>
            <p:ph type="body" sz="quarter" idx="23" hasCustomPrompt="1"/>
          </p:nvPr>
        </p:nvSpPr>
        <p:spPr>
          <a:xfrm>
            <a:off x="3398758" y="3098032"/>
            <a:ext cx="2437180" cy="224873"/>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r>
              <a:rPr lang="en-GB" sz="1260" b="1" dirty="0">
                <a:solidFill>
                  <a:srgbClr val="1D2862"/>
                </a:solidFill>
              </a:rPr>
              <a:t>[Name]</a:t>
            </a:r>
          </a:p>
        </p:txBody>
      </p:sp>
      <p:sp>
        <p:nvSpPr>
          <p:cNvPr id="83" name="Text Placeholder 24">
            <a:extLst>
              <a:ext uri="{FF2B5EF4-FFF2-40B4-BE49-F238E27FC236}">
                <a16:creationId xmlns:a16="http://schemas.microsoft.com/office/drawing/2014/main" id="{5D303B9A-78B7-D148-AE9F-F3F9D3564DF0}"/>
              </a:ext>
            </a:extLst>
          </p:cNvPr>
          <p:cNvSpPr>
            <a:spLocks noGrp="1"/>
          </p:cNvSpPr>
          <p:nvPr>
            <p:ph type="body" sz="quarter" idx="24" hasCustomPrompt="1"/>
          </p:nvPr>
        </p:nvSpPr>
        <p:spPr>
          <a:xfrm>
            <a:off x="3398758" y="3329988"/>
            <a:ext cx="2452561" cy="197427"/>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r>
              <a:rPr lang="en-GB" sz="1260" dirty="0">
                <a:solidFill>
                  <a:srgbClr val="1D2862"/>
                </a:solidFill>
              </a:rPr>
              <a:t>[Title] </a:t>
            </a:r>
          </a:p>
        </p:txBody>
      </p:sp>
      <p:sp>
        <p:nvSpPr>
          <p:cNvPr id="84" name="Text Placeholder 24">
            <a:extLst>
              <a:ext uri="{FF2B5EF4-FFF2-40B4-BE49-F238E27FC236}">
                <a16:creationId xmlns:a16="http://schemas.microsoft.com/office/drawing/2014/main" id="{97C93C4F-BC37-8849-9326-F03A0601659B}"/>
              </a:ext>
            </a:extLst>
          </p:cNvPr>
          <p:cNvSpPr>
            <a:spLocks noGrp="1"/>
          </p:cNvSpPr>
          <p:nvPr>
            <p:ph type="body" sz="quarter" idx="25" hasCustomPrompt="1"/>
          </p:nvPr>
        </p:nvSpPr>
        <p:spPr>
          <a:xfrm>
            <a:off x="3398758" y="3538149"/>
            <a:ext cx="2449485" cy="198374"/>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r>
              <a:rPr lang="en-GB" sz="1260" dirty="0">
                <a:solidFill>
                  <a:srgbClr val="1D2862"/>
                </a:solidFill>
              </a:rPr>
              <a:t>[Team] </a:t>
            </a:r>
          </a:p>
        </p:txBody>
      </p:sp>
      <p:sp>
        <p:nvSpPr>
          <p:cNvPr id="85" name="Text Placeholder 24">
            <a:extLst>
              <a:ext uri="{FF2B5EF4-FFF2-40B4-BE49-F238E27FC236}">
                <a16:creationId xmlns:a16="http://schemas.microsoft.com/office/drawing/2014/main" id="{A41C8F5A-E0E7-2746-ACC9-10DC89DF4DED}"/>
              </a:ext>
            </a:extLst>
          </p:cNvPr>
          <p:cNvSpPr>
            <a:spLocks noGrp="1"/>
          </p:cNvSpPr>
          <p:nvPr>
            <p:ph type="body" sz="quarter" idx="26" hasCustomPrompt="1"/>
          </p:nvPr>
        </p:nvSpPr>
        <p:spPr>
          <a:xfrm>
            <a:off x="3398758" y="3746066"/>
            <a:ext cx="2449485" cy="198198"/>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GB" sz="1260" dirty="0">
                <a:solidFill>
                  <a:srgbClr val="1D2862"/>
                </a:solidFill>
              </a:rPr>
              <a:t>[</a:t>
            </a:r>
            <a:r>
              <a:rPr lang="en-GB" sz="1260" dirty="0" err="1">
                <a:solidFill>
                  <a:srgbClr val="1D2862"/>
                </a:solidFill>
              </a:rPr>
              <a:t>xx@stoneking.co.uk</a:t>
            </a:r>
            <a:r>
              <a:rPr lang="en-GB" sz="1260" dirty="0">
                <a:solidFill>
                  <a:srgbClr val="1D2862"/>
                </a:solidFill>
              </a:rPr>
              <a:t>] </a:t>
            </a:r>
          </a:p>
        </p:txBody>
      </p:sp>
      <p:sp>
        <p:nvSpPr>
          <p:cNvPr id="86" name="Text Placeholder 24">
            <a:extLst>
              <a:ext uri="{FF2B5EF4-FFF2-40B4-BE49-F238E27FC236}">
                <a16:creationId xmlns:a16="http://schemas.microsoft.com/office/drawing/2014/main" id="{6AF2E652-CF07-0449-8194-BCA027FB4060}"/>
              </a:ext>
            </a:extLst>
          </p:cNvPr>
          <p:cNvSpPr>
            <a:spLocks noGrp="1"/>
          </p:cNvSpPr>
          <p:nvPr>
            <p:ph type="body" sz="quarter" idx="27" hasCustomPrompt="1"/>
          </p:nvPr>
        </p:nvSpPr>
        <p:spPr>
          <a:xfrm>
            <a:off x="3398758" y="3954226"/>
            <a:ext cx="2449485" cy="198023"/>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GB" sz="1260" dirty="0">
                <a:solidFill>
                  <a:srgbClr val="1D2862"/>
                </a:solidFill>
              </a:rPr>
              <a:t>[DDI] </a:t>
            </a:r>
          </a:p>
        </p:txBody>
      </p:sp>
      <p:sp>
        <p:nvSpPr>
          <p:cNvPr id="87" name="Text Placeholder 24">
            <a:extLst>
              <a:ext uri="{FF2B5EF4-FFF2-40B4-BE49-F238E27FC236}">
                <a16:creationId xmlns:a16="http://schemas.microsoft.com/office/drawing/2014/main" id="{8BA2874F-E09D-6A4F-928C-AB5271D27BC6}"/>
              </a:ext>
            </a:extLst>
          </p:cNvPr>
          <p:cNvSpPr>
            <a:spLocks noGrp="1"/>
          </p:cNvSpPr>
          <p:nvPr>
            <p:ph type="body" sz="quarter" idx="28" hasCustomPrompt="1"/>
          </p:nvPr>
        </p:nvSpPr>
        <p:spPr>
          <a:xfrm>
            <a:off x="3398758" y="4160953"/>
            <a:ext cx="2449485" cy="197848"/>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GB" sz="1260" dirty="0">
                <a:solidFill>
                  <a:srgbClr val="1D2862"/>
                </a:solidFill>
              </a:rPr>
              <a:t>[Mob] </a:t>
            </a:r>
          </a:p>
        </p:txBody>
      </p:sp>
      <p:pic>
        <p:nvPicPr>
          <p:cNvPr id="88" name="Picture 87">
            <a:extLst>
              <a:ext uri="{FF2B5EF4-FFF2-40B4-BE49-F238E27FC236}">
                <a16:creationId xmlns:a16="http://schemas.microsoft.com/office/drawing/2014/main" id="{F30E858B-E674-D94D-986A-BF487E746A92}"/>
              </a:ext>
            </a:extLst>
          </p:cNvPr>
          <p:cNvPicPr>
            <a:picLocks noChangeAspect="1"/>
          </p:cNvPicPr>
          <p:nvPr userDrawn="1"/>
        </p:nvPicPr>
        <p:blipFill>
          <a:blip r:embed="rId2"/>
          <a:stretch>
            <a:fillRect/>
          </a:stretch>
        </p:blipFill>
        <p:spPr>
          <a:xfrm>
            <a:off x="6149841" y="1736033"/>
            <a:ext cx="1406420" cy="1265778"/>
          </a:xfrm>
          <a:prstGeom prst="rect">
            <a:avLst/>
          </a:prstGeom>
        </p:spPr>
      </p:pic>
      <p:sp>
        <p:nvSpPr>
          <p:cNvPr id="89" name="Picture Placeholder 26">
            <a:extLst>
              <a:ext uri="{FF2B5EF4-FFF2-40B4-BE49-F238E27FC236}">
                <a16:creationId xmlns:a16="http://schemas.microsoft.com/office/drawing/2014/main" id="{AF16DBB8-6D66-144F-97AD-1F19C0D3EE2F}"/>
              </a:ext>
            </a:extLst>
          </p:cNvPr>
          <p:cNvSpPr>
            <a:spLocks noGrp="1"/>
          </p:cNvSpPr>
          <p:nvPr>
            <p:ph type="pic" sz="quarter" idx="29"/>
          </p:nvPr>
        </p:nvSpPr>
        <p:spPr>
          <a:xfrm>
            <a:off x="6049157" y="1622402"/>
            <a:ext cx="1585912" cy="1427321"/>
          </a:xfrm>
        </p:spPr>
        <p:txBody>
          <a:bodyPr/>
          <a:lstStyle/>
          <a:p>
            <a:endParaRPr lang="en-US" dirty="0"/>
          </a:p>
        </p:txBody>
      </p:sp>
      <p:sp>
        <p:nvSpPr>
          <p:cNvPr id="90" name="Rectangle 89">
            <a:extLst>
              <a:ext uri="{FF2B5EF4-FFF2-40B4-BE49-F238E27FC236}">
                <a16:creationId xmlns:a16="http://schemas.microsoft.com/office/drawing/2014/main" id="{6B23C588-5098-3A40-8495-825FA3B4B225}"/>
              </a:ext>
            </a:extLst>
          </p:cNvPr>
          <p:cNvSpPr/>
          <p:nvPr userDrawn="1"/>
        </p:nvSpPr>
        <p:spPr>
          <a:xfrm>
            <a:off x="6049158" y="3053761"/>
            <a:ext cx="2572085" cy="1427918"/>
          </a:xfrm>
          <a:prstGeom prst="rect">
            <a:avLst/>
          </a:prstGeom>
          <a:solidFill>
            <a:srgbClr val="FFF26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91" name="Text Placeholder 24">
            <a:extLst>
              <a:ext uri="{FF2B5EF4-FFF2-40B4-BE49-F238E27FC236}">
                <a16:creationId xmlns:a16="http://schemas.microsoft.com/office/drawing/2014/main" id="{17FE3613-4092-E54E-894E-7FD745F1B8AB}"/>
              </a:ext>
            </a:extLst>
          </p:cNvPr>
          <p:cNvSpPr>
            <a:spLocks noGrp="1"/>
          </p:cNvSpPr>
          <p:nvPr>
            <p:ph type="body" sz="quarter" idx="30" hasCustomPrompt="1"/>
          </p:nvPr>
        </p:nvSpPr>
        <p:spPr>
          <a:xfrm>
            <a:off x="6110458" y="3101863"/>
            <a:ext cx="2437180" cy="224873"/>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r>
              <a:rPr lang="en-GB" sz="1260" b="1" dirty="0">
                <a:solidFill>
                  <a:srgbClr val="1D2862"/>
                </a:solidFill>
              </a:rPr>
              <a:t>[Name]</a:t>
            </a:r>
          </a:p>
        </p:txBody>
      </p:sp>
      <p:sp>
        <p:nvSpPr>
          <p:cNvPr id="92" name="Text Placeholder 24">
            <a:extLst>
              <a:ext uri="{FF2B5EF4-FFF2-40B4-BE49-F238E27FC236}">
                <a16:creationId xmlns:a16="http://schemas.microsoft.com/office/drawing/2014/main" id="{777A5EE2-7248-2B4B-87E0-44E7347629F4}"/>
              </a:ext>
            </a:extLst>
          </p:cNvPr>
          <p:cNvSpPr>
            <a:spLocks noGrp="1"/>
          </p:cNvSpPr>
          <p:nvPr>
            <p:ph type="body" sz="quarter" idx="31" hasCustomPrompt="1"/>
          </p:nvPr>
        </p:nvSpPr>
        <p:spPr>
          <a:xfrm>
            <a:off x="6110458" y="3333819"/>
            <a:ext cx="2452561" cy="197427"/>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r>
              <a:rPr lang="en-GB" sz="1260" dirty="0">
                <a:solidFill>
                  <a:srgbClr val="1D2862"/>
                </a:solidFill>
              </a:rPr>
              <a:t>[Title] </a:t>
            </a:r>
          </a:p>
        </p:txBody>
      </p:sp>
      <p:sp>
        <p:nvSpPr>
          <p:cNvPr id="93" name="Text Placeholder 24">
            <a:extLst>
              <a:ext uri="{FF2B5EF4-FFF2-40B4-BE49-F238E27FC236}">
                <a16:creationId xmlns:a16="http://schemas.microsoft.com/office/drawing/2014/main" id="{51950530-7625-2643-A555-128D8F66994A}"/>
              </a:ext>
            </a:extLst>
          </p:cNvPr>
          <p:cNvSpPr>
            <a:spLocks noGrp="1"/>
          </p:cNvSpPr>
          <p:nvPr>
            <p:ph type="body" sz="quarter" idx="32" hasCustomPrompt="1"/>
          </p:nvPr>
        </p:nvSpPr>
        <p:spPr>
          <a:xfrm>
            <a:off x="6110458" y="3541980"/>
            <a:ext cx="2449485" cy="198374"/>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r>
              <a:rPr lang="en-GB" sz="1260" dirty="0">
                <a:solidFill>
                  <a:srgbClr val="1D2862"/>
                </a:solidFill>
              </a:rPr>
              <a:t>[Team] </a:t>
            </a:r>
          </a:p>
        </p:txBody>
      </p:sp>
      <p:sp>
        <p:nvSpPr>
          <p:cNvPr id="94" name="Text Placeholder 24">
            <a:extLst>
              <a:ext uri="{FF2B5EF4-FFF2-40B4-BE49-F238E27FC236}">
                <a16:creationId xmlns:a16="http://schemas.microsoft.com/office/drawing/2014/main" id="{7AACC7BE-688C-2C49-A850-1BA0C8D9F07F}"/>
              </a:ext>
            </a:extLst>
          </p:cNvPr>
          <p:cNvSpPr>
            <a:spLocks noGrp="1"/>
          </p:cNvSpPr>
          <p:nvPr>
            <p:ph type="body" sz="quarter" idx="33" hasCustomPrompt="1"/>
          </p:nvPr>
        </p:nvSpPr>
        <p:spPr>
          <a:xfrm>
            <a:off x="6110458" y="3749898"/>
            <a:ext cx="2449485" cy="198198"/>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GB" sz="1260" dirty="0">
                <a:solidFill>
                  <a:srgbClr val="1D2862"/>
                </a:solidFill>
              </a:rPr>
              <a:t>[</a:t>
            </a:r>
            <a:r>
              <a:rPr lang="en-GB" sz="1260" dirty="0" err="1">
                <a:solidFill>
                  <a:srgbClr val="1D2862"/>
                </a:solidFill>
              </a:rPr>
              <a:t>xx@stoneking.co.uk</a:t>
            </a:r>
            <a:r>
              <a:rPr lang="en-GB" sz="1260" dirty="0">
                <a:solidFill>
                  <a:srgbClr val="1D2862"/>
                </a:solidFill>
              </a:rPr>
              <a:t>] </a:t>
            </a:r>
          </a:p>
        </p:txBody>
      </p:sp>
      <p:sp>
        <p:nvSpPr>
          <p:cNvPr id="95" name="Text Placeholder 24">
            <a:extLst>
              <a:ext uri="{FF2B5EF4-FFF2-40B4-BE49-F238E27FC236}">
                <a16:creationId xmlns:a16="http://schemas.microsoft.com/office/drawing/2014/main" id="{AE7C8F08-C4EB-2E4B-B5D3-BF99E23B3749}"/>
              </a:ext>
            </a:extLst>
          </p:cNvPr>
          <p:cNvSpPr>
            <a:spLocks noGrp="1"/>
          </p:cNvSpPr>
          <p:nvPr>
            <p:ph type="body" sz="quarter" idx="34" hasCustomPrompt="1"/>
          </p:nvPr>
        </p:nvSpPr>
        <p:spPr>
          <a:xfrm>
            <a:off x="6110458" y="3958057"/>
            <a:ext cx="2449485" cy="198023"/>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GB" sz="1260" dirty="0">
                <a:solidFill>
                  <a:srgbClr val="1D2862"/>
                </a:solidFill>
              </a:rPr>
              <a:t>[DDI] </a:t>
            </a:r>
          </a:p>
        </p:txBody>
      </p:sp>
      <p:sp>
        <p:nvSpPr>
          <p:cNvPr id="96" name="Text Placeholder 24">
            <a:extLst>
              <a:ext uri="{FF2B5EF4-FFF2-40B4-BE49-F238E27FC236}">
                <a16:creationId xmlns:a16="http://schemas.microsoft.com/office/drawing/2014/main" id="{6652A1F2-AEE7-FD42-A318-A133B9736D63}"/>
              </a:ext>
            </a:extLst>
          </p:cNvPr>
          <p:cNvSpPr>
            <a:spLocks noGrp="1"/>
          </p:cNvSpPr>
          <p:nvPr>
            <p:ph type="body" sz="quarter" idx="35" hasCustomPrompt="1"/>
          </p:nvPr>
        </p:nvSpPr>
        <p:spPr>
          <a:xfrm>
            <a:off x="6110458" y="4164785"/>
            <a:ext cx="2449485" cy="197848"/>
          </a:xfrm>
        </p:spPr>
        <p:txBody>
          <a:bodyPr/>
          <a:lstStyle>
            <a:lvl1pPr marL="0" marR="0" indent="0" algn="l" defTabSz="411480" rtl="0" eaLnBrk="1" fontAlgn="auto" latinLnBrk="0" hangingPunct="1">
              <a:lnSpc>
                <a:spcPct val="100000"/>
              </a:lnSpc>
              <a:spcBef>
                <a:spcPts val="0"/>
              </a:spcBef>
              <a:spcAft>
                <a:spcPts val="0"/>
              </a:spcAft>
              <a:buClrTx/>
              <a:buSzTx/>
              <a:buFontTx/>
              <a:buNone/>
              <a:tabLst/>
              <a:defRPr sz="1260">
                <a:solidFill>
                  <a:srgbClr val="1C243D"/>
                </a:solidFill>
              </a:defRPr>
            </a:lvl1pPr>
            <a:lvl2pPr marL="411480" indent="0">
              <a:buNone/>
              <a:defRPr sz="1260">
                <a:highlight>
                  <a:srgbClr val="1C243D"/>
                </a:highlight>
              </a:defRPr>
            </a:lvl2p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GB" sz="1260" dirty="0">
                <a:solidFill>
                  <a:srgbClr val="1D2862"/>
                </a:solidFill>
              </a:rPr>
              <a:t>[Mob] </a:t>
            </a:r>
          </a:p>
        </p:txBody>
      </p:sp>
      <p:sp>
        <p:nvSpPr>
          <p:cNvPr id="31" name="Rectangle 30">
            <a:extLst>
              <a:ext uri="{FF2B5EF4-FFF2-40B4-BE49-F238E27FC236}">
                <a16:creationId xmlns:a16="http://schemas.microsoft.com/office/drawing/2014/main" id="{559DCFF8-21A0-034A-80B1-9311B40E579B}"/>
              </a:ext>
            </a:extLst>
          </p:cNvPr>
          <p:cNvSpPr/>
          <p:nvPr userDrawn="1"/>
        </p:nvSpPr>
        <p:spPr>
          <a:xfrm>
            <a:off x="586086" y="284143"/>
            <a:ext cx="1729961" cy="535531"/>
          </a:xfrm>
          <a:prstGeom prst="rect">
            <a:avLst/>
          </a:prstGeom>
        </p:spPr>
        <p:txBody>
          <a:bodyPr wrap="none">
            <a:spAutoFit/>
          </a:bodyPr>
          <a:lstStyle/>
          <a:p>
            <a:r>
              <a:rPr lang="en-GB" sz="2880" dirty="0">
                <a:solidFill>
                  <a:srgbClr val="1D2862"/>
                </a:solidFill>
                <a:latin typeface="Baskerville Old Face" panose="02020602080505020303" pitchFamily="18" charset="77"/>
              </a:rPr>
              <a:t>Contact us</a:t>
            </a:r>
            <a:endParaRPr lang="en-US" sz="2880" dirty="0">
              <a:solidFill>
                <a:srgbClr val="1D2862"/>
              </a:solidFill>
              <a:latin typeface="Baskerville Old Face" panose="02020602080505020303" pitchFamily="18" charset="77"/>
            </a:endParaRPr>
          </a:p>
        </p:txBody>
      </p:sp>
    </p:spTree>
    <p:extLst>
      <p:ext uri="{BB962C8B-B14F-4D97-AF65-F5344CB8AC3E}">
        <p14:creationId xmlns:p14="http://schemas.microsoft.com/office/powerpoint/2010/main" val="413674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31913" y="1428750"/>
            <a:ext cx="3714750" cy="3357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99064" y="1428750"/>
            <a:ext cx="3716337" cy="3357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7.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red-banner.jpg"/>
          <p:cNvPicPr>
            <a:picLocks noChangeAspect="1" noChangeArrowheads="1"/>
          </p:cNvPicPr>
          <p:nvPr userDrawn="1"/>
        </p:nvPicPr>
        <p:blipFill>
          <a:blip r:embed="rId13" cstate="print"/>
          <a:srcRect/>
          <a:stretch>
            <a:fillRect/>
          </a:stretch>
        </p:blipFill>
        <p:spPr bwMode="auto">
          <a:xfrm>
            <a:off x="0" y="0"/>
            <a:ext cx="9144000" cy="1020763"/>
          </a:xfrm>
          <a:prstGeom prst="rect">
            <a:avLst/>
          </a:prstGeom>
          <a:noFill/>
          <a:ln w="9525">
            <a:noFill/>
            <a:miter lim="800000"/>
            <a:headEnd/>
            <a:tailEnd/>
          </a:ln>
        </p:spPr>
      </p:pic>
      <p:sp>
        <p:nvSpPr>
          <p:cNvPr id="1027" name="Rectangle 2"/>
          <p:cNvSpPr>
            <a:spLocks noGrp="1" noChangeArrowheads="1"/>
          </p:cNvSpPr>
          <p:nvPr>
            <p:ph type="title"/>
          </p:nvPr>
        </p:nvSpPr>
        <p:spPr bwMode="auto">
          <a:xfrm>
            <a:off x="250825" y="195263"/>
            <a:ext cx="489585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Title of presentation</a:t>
            </a:r>
          </a:p>
        </p:txBody>
      </p:sp>
      <p:sp>
        <p:nvSpPr>
          <p:cNvPr id="1028" name="Rectangle 3"/>
          <p:cNvSpPr>
            <a:spLocks noGrp="1" noChangeArrowheads="1"/>
          </p:cNvSpPr>
          <p:nvPr>
            <p:ph type="body" idx="1"/>
          </p:nvPr>
        </p:nvSpPr>
        <p:spPr bwMode="auto">
          <a:xfrm>
            <a:off x="250825" y="1419225"/>
            <a:ext cx="8642350" cy="3357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9" name="Picture 3" descr="I:\mydocs\Images\logos\sra-white-logo.png"/>
          <p:cNvPicPr>
            <a:picLocks noChangeAspect="1" noChangeArrowheads="1"/>
          </p:cNvPicPr>
          <p:nvPr userDrawn="1"/>
        </p:nvPicPr>
        <p:blipFill>
          <a:blip r:embed="rId14" cstate="print"/>
          <a:srcRect/>
          <a:stretch>
            <a:fillRect/>
          </a:stretch>
        </p:blipFill>
        <p:spPr bwMode="auto">
          <a:xfrm>
            <a:off x="7164388" y="176213"/>
            <a:ext cx="1655762" cy="661987"/>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EE41A35C-E00E-4B04-97F8-B4BE76AEA5D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1556916-3026-4832-9292-F5DD05CE6D2D}" type="slidenum">
              <a:rPr lang="en-GB" smtClean="0"/>
              <a:t>‹#›</a:t>
            </a:fld>
            <a:endParaRPr lang="en-GB"/>
          </a:p>
        </p:txBody>
      </p:sp>
      <p:sp>
        <p:nvSpPr>
          <p:cNvPr id="4" name="TextBox 3">
            <a:extLst>
              <a:ext uri="{FF2B5EF4-FFF2-40B4-BE49-F238E27FC236}">
                <a16:creationId xmlns:a16="http://schemas.microsoft.com/office/drawing/2014/main" id="{C7B4EC32-CDB0-362E-96DE-A2BA8CA4EDC5}"/>
              </a:ext>
            </a:extLst>
          </p:cNvPr>
          <p:cNvSpPr txBox="1"/>
          <p:nvPr userDrawn="1">
            <p:extLst>
              <p:ext uri="{1162E1C5-73C7-4A58-AE30-91384D911F3F}">
                <p184:classification xmlns:p184="http://schemas.microsoft.com/office/powerpoint/2018/4/main" val="hdr"/>
              </p:ext>
            </p:extLst>
          </p:nvPr>
        </p:nvSpPr>
        <p:spPr>
          <a:xfrm>
            <a:off x="3970338" y="0"/>
            <a:ext cx="1241425" cy="167640"/>
          </a:xfrm>
          <a:prstGeom prst="rect">
            <a:avLst/>
          </a:prstGeom>
        </p:spPr>
        <p:txBody>
          <a:bodyPr horzOverflow="overflow" lIns="0" tIns="0" rIns="0" bIns="0">
            <a:spAutoFit/>
          </a:bodyPr>
          <a:lstStyle/>
          <a:p>
            <a:pPr algn="l"/>
            <a:r>
              <a:rPr lang="en-GB" sz="1100">
                <a:solidFill>
                  <a:srgbClr val="000000"/>
                </a:solidFill>
                <a:latin typeface="Arial" panose="020B0604020202020204" pitchFamily="34" charset="0"/>
                <a:cs typeface="Arial" panose="020B0604020202020204" pitchFamily="34" charset="0"/>
              </a:rPr>
              <a:t>Sensitivity: General</a:t>
            </a:r>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1" fontAlgn="base" hangingPunct="1">
        <a:spcBef>
          <a:spcPct val="0"/>
        </a:spcBef>
        <a:spcAft>
          <a:spcPct val="0"/>
        </a:spcAft>
        <a:defRPr sz="320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lr>
          <a:srgbClr val="9E1B34"/>
        </a:buClr>
        <a:buChar char="•"/>
        <a:defRPr sz="2800">
          <a:solidFill>
            <a:srgbClr val="262626"/>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9E1B34"/>
        </a:buClr>
        <a:buChar char="–"/>
        <a:defRPr sz="2400">
          <a:solidFill>
            <a:srgbClr val="262626"/>
          </a:solidFill>
          <a:latin typeface="+mn-lt"/>
          <a:ea typeface="ＭＳ Ｐゴシック" charset="0"/>
        </a:defRPr>
      </a:lvl2pPr>
      <a:lvl3pPr marL="1143000" indent="-228600" algn="l" rtl="0" eaLnBrk="1" fontAlgn="base" hangingPunct="1">
        <a:spcBef>
          <a:spcPct val="20000"/>
        </a:spcBef>
        <a:spcAft>
          <a:spcPct val="0"/>
        </a:spcAft>
        <a:buClr>
          <a:srgbClr val="9E1B34"/>
        </a:buClr>
        <a:buChar char="•"/>
        <a:defRPr sz="2000">
          <a:solidFill>
            <a:srgbClr val="262626"/>
          </a:solidFill>
          <a:latin typeface="+mn-lt"/>
          <a:ea typeface="ＭＳ Ｐゴシック" charset="0"/>
        </a:defRPr>
      </a:lvl3pPr>
      <a:lvl4pPr marL="1600200" indent="-228600" algn="l" rtl="0" eaLnBrk="1" fontAlgn="base" hangingPunct="1">
        <a:spcBef>
          <a:spcPct val="20000"/>
        </a:spcBef>
        <a:spcAft>
          <a:spcPct val="0"/>
        </a:spcAft>
        <a:buClr>
          <a:srgbClr val="9E1B34"/>
        </a:buClr>
        <a:buChar char="–"/>
        <a:defRPr>
          <a:solidFill>
            <a:srgbClr val="262626"/>
          </a:solidFill>
          <a:latin typeface="+mn-lt"/>
          <a:ea typeface="ＭＳ Ｐゴシック" charset="0"/>
        </a:defRPr>
      </a:lvl4pPr>
      <a:lvl5pPr marL="2057400" indent="-228600" algn="l" rtl="0" eaLnBrk="1" fontAlgn="base" hangingPunct="1">
        <a:spcBef>
          <a:spcPct val="20000"/>
        </a:spcBef>
        <a:spcAft>
          <a:spcPct val="0"/>
        </a:spcAft>
        <a:buClr>
          <a:srgbClr val="9E1B34"/>
        </a:buClr>
        <a:buChar char="»"/>
        <a:defRPr sz="1600">
          <a:solidFill>
            <a:srgbClr val="262626"/>
          </a:solidFill>
          <a:latin typeface="+mn-lt"/>
          <a:ea typeface="ＭＳ Ｐゴシック" charset="0"/>
        </a:defRPr>
      </a:lvl5pPr>
      <a:lvl6pPr marL="2514600" indent="-228600" algn="l" rtl="0" eaLnBrk="1" fontAlgn="base" hangingPunct="1">
        <a:spcBef>
          <a:spcPct val="20000"/>
        </a:spcBef>
        <a:spcAft>
          <a:spcPct val="0"/>
        </a:spcAft>
        <a:buClr>
          <a:srgbClr val="9E1B34"/>
        </a:buClr>
        <a:buChar char="»"/>
        <a:defRPr sz="1600">
          <a:solidFill>
            <a:schemeClr val="tx1"/>
          </a:solidFill>
          <a:latin typeface="+mn-lt"/>
        </a:defRPr>
      </a:lvl6pPr>
      <a:lvl7pPr marL="2971800" indent="-228600" algn="l" rtl="0" eaLnBrk="1" fontAlgn="base" hangingPunct="1">
        <a:spcBef>
          <a:spcPct val="20000"/>
        </a:spcBef>
        <a:spcAft>
          <a:spcPct val="0"/>
        </a:spcAft>
        <a:buClr>
          <a:srgbClr val="9E1B34"/>
        </a:buClr>
        <a:buChar char="»"/>
        <a:defRPr sz="1600">
          <a:solidFill>
            <a:schemeClr val="tx1"/>
          </a:solidFill>
          <a:latin typeface="+mn-lt"/>
        </a:defRPr>
      </a:lvl7pPr>
      <a:lvl8pPr marL="3429000" indent="-228600" algn="l" rtl="0" eaLnBrk="1" fontAlgn="base" hangingPunct="1">
        <a:spcBef>
          <a:spcPct val="20000"/>
        </a:spcBef>
        <a:spcAft>
          <a:spcPct val="0"/>
        </a:spcAft>
        <a:buClr>
          <a:srgbClr val="9E1B34"/>
        </a:buClr>
        <a:buChar char="»"/>
        <a:defRPr sz="1600">
          <a:solidFill>
            <a:schemeClr val="tx1"/>
          </a:solidFill>
          <a:latin typeface="+mn-lt"/>
        </a:defRPr>
      </a:lvl8pPr>
      <a:lvl9pPr marL="3886200" indent="-228600" algn="l" rtl="0" eaLnBrk="1" fontAlgn="base" hangingPunct="1">
        <a:spcBef>
          <a:spcPct val="20000"/>
        </a:spcBef>
        <a:spcAft>
          <a:spcPct val="0"/>
        </a:spcAft>
        <a:buClr>
          <a:srgbClr val="9E1B34"/>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B76AE8-C6BD-44FB-A238-CC0A14F8FE34}"/>
              </a:ext>
            </a:extLst>
          </p:cNvPr>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F57128-DE06-4D6C-8495-9F85BEC1E1C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1A71C3-C904-4962-91B8-ECBE622E1976}"/>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F5FD89FA-54E1-48F4-881C-86B7C759E9DF}" type="datetimeFigureOut">
              <a:rPr lang="en-GB" smtClean="0"/>
              <a:pPr/>
              <a:t>22/02/2023</a:t>
            </a:fld>
            <a:endParaRPr lang="en-GB" dirty="0"/>
          </a:p>
        </p:txBody>
      </p:sp>
      <p:sp>
        <p:nvSpPr>
          <p:cNvPr id="5" name="Footer Placeholder 4">
            <a:extLst>
              <a:ext uri="{FF2B5EF4-FFF2-40B4-BE49-F238E27FC236}">
                <a16:creationId xmlns:a16="http://schemas.microsoft.com/office/drawing/2014/main" id="{680D05A8-FAEB-4495-88E1-95CAA97A1608}"/>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F6393BDE-5515-4EFB-B32A-C8E716AF68F5}"/>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8B5AC4B6-6503-4986-B78A-3771F9BE51FD}" type="slidenum">
              <a:rPr lang="en-GB" smtClean="0"/>
              <a:pPr/>
              <a:t>‹#›</a:t>
            </a:fld>
            <a:endParaRPr lang="en-GB" dirty="0"/>
          </a:p>
        </p:txBody>
      </p:sp>
      <p:sp>
        <p:nvSpPr>
          <p:cNvPr id="8" name="TextBox 7">
            <a:extLst>
              <a:ext uri="{FF2B5EF4-FFF2-40B4-BE49-F238E27FC236}">
                <a16:creationId xmlns:a16="http://schemas.microsoft.com/office/drawing/2014/main" id="{D8F3AB58-F8AB-75E5-3188-99AFE9155804}"/>
              </a:ext>
            </a:extLst>
          </p:cNvPr>
          <p:cNvSpPr txBox="1"/>
          <p:nvPr userDrawn="1">
            <p:extLst>
              <p:ext uri="{1162E1C5-73C7-4A58-AE30-91384D911F3F}">
                <p184:classification xmlns:p184="http://schemas.microsoft.com/office/powerpoint/2018/4/main" val="hdr"/>
              </p:ext>
            </p:extLst>
          </p:nvPr>
        </p:nvSpPr>
        <p:spPr>
          <a:xfrm>
            <a:off x="3970339" y="0"/>
            <a:ext cx="1241425" cy="126958"/>
          </a:xfrm>
          <a:prstGeom prst="rect">
            <a:avLst/>
          </a:prstGeom>
        </p:spPr>
        <p:txBody>
          <a:bodyPr horzOverflow="overflow" lIns="0" tIns="0" rIns="0" bIns="0">
            <a:spAutoFit/>
          </a:bodyPr>
          <a:lstStyle/>
          <a:p>
            <a:pPr algn="l"/>
            <a:r>
              <a:rPr lang="en-GB" sz="825">
                <a:solidFill>
                  <a:srgbClr val="000000"/>
                </a:solidFill>
                <a:latin typeface="Arial" panose="020B0604020202020204" pitchFamily="34" charset="0"/>
                <a:cs typeface="Arial" panose="020B0604020202020204" pitchFamily="34" charset="0"/>
              </a:rPr>
              <a:t>Sensitivity: General</a:t>
            </a:r>
          </a:p>
        </p:txBody>
      </p:sp>
    </p:spTree>
    <p:extLst>
      <p:ext uri="{BB962C8B-B14F-4D97-AF65-F5344CB8AC3E}">
        <p14:creationId xmlns:p14="http://schemas.microsoft.com/office/powerpoint/2010/main" val="9230718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C243D"/>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Box 3">
            <a:extLst>
              <a:ext uri="{FF2B5EF4-FFF2-40B4-BE49-F238E27FC236}">
                <a16:creationId xmlns:a16="http://schemas.microsoft.com/office/drawing/2014/main" id="{1B5D4598-B220-1A7F-F924-238A9AA980B9}"/>
              </a:ext>
            </a:extLst>
          </p:cNvPr>
          <p:cNvSpPr txBox="1"/>
          <p:nvPr userDrawn="1">
            <p:extLst>
              <p:ext uri="{1162E1C5-73C7-4A58-AE30-91384D911F3F}">
                <p184:classification xmlns:p184="http://schemas.microsoft.com/office/powerpoint/2018/4/main" val="hdr"/>
              </p:ext>
            </p:extLst>
          </p:nvPr>
        </p:nvSpPr>
        <p:spPr>
          <a:xfrm>
            <a:off x="3970339" y="1"/>
            <a:ext cx="1241425" cy="152349"/>
          </a:xfrm>
          <a:prstGeom prst="rect">
            <a:avLst/>
          </a:prstGeom>
        </p:spPr>
        <p:txBody>
          <a:bodyPr horzOverflow="overflow" lIns="0" tIns="0" rIns="0" bIns="0">
            <a:spAutoFit/>
          </a:bodyPr>
          <a:lstStyle/>
          <a:p>
            <a:pPr algn="l"/>
            <a:r>
              <a:rPr lang="en-GB" sz="990">
                <a:solidFill>
                  <a:srgbClr val="000000"/>
                </a:solidFill>
                <a:latin typeface="Arial" panose="020B0604020202020204" pitchFamily="34" charset="0"/>
                <a:cs typeface="Arial" panose="020B0604020202020204" pitchFamily="34" charset="0"/>
              </a:rPr>
              <a:t>Sensitivity: General</a:t>
            </a:r>
          </a:p>
        </p:txBody>
      </p:sp>
    </p:spTree>
    <p:extLst>
      <p:ext uri="{BB962C8B-B14F-4D97-AF65-F5344CB8AC3E}">
        <p14:creationId xmlns:p14="http://schemas.microsoft.com/office/powerpoint/2010/main" val="265000718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Lst>
  <p:txStyles>
    <p:titleStyle>
      <a:lvl1pPr algn="l" defTabSz="411480" rtl="0" eaLnBrk="1" latinLnBrk="0" hangingPunct="1">
        <a:spcBef>
          <a:spcPct val="0"/>
        </a:spcBef>
        <a:buNone/>
        <a:defRPr sz="3960" kern="1200">
          <a:solidFill>
            <a:srgbClr val="FFFFFF"/>
          </a:solidFill>
          <a:latin typeface="Baskerville Old Face"/>
          <a:ea typeface="+mj-ea"/>
          <a:cs typeface="Baskerville Old Face"/>
        </a:defRPr>
      </a:lvl1pPr>
    </p:titleStyle>
    <p:bodyStyle>
      <a:lvl1pPr marL="308610" indent="-308610" algn="l" defTabSz="411480" rtl="0" eaLnBrk="1" latinLnBrk="0" hangingPunct="1">
        <a:spcBef>
          <a:spcPct val="20000"/>
        </a:spcBef>
        <a:buFont typeface="Arial"/>
        <a:buChar char="•"/>
        <a:defRPr sz="1800" kern="1200">
          <a:solidFill>
            <a:srgbClr val="FFFFFF"/>
          </a:solidFill>
          <a:latin typeface="Baskerville Old Face"/>
          <a:ea typeface="+mn-ea"/>
          <a:cs typeface="Baskerville Old Face"/>
        </a:defRPr>
      </a:lvl1pPr>
      <a:lvl2pPr marL="668655" indent="-257175" algn="l" defTabSz="411480" rtl="0" eaLnBrk="1" latinLnBrk="0" hangingPunct="1">
        <a:spcBef>
          <a:spcPct val="20000"/>
        </a:spcBef>
        <a:buFont typeface="Arial"/>
        <a:buChar char="–"/>
        <a:defRPr sz="1800" kern="1200">
          <a:solidFill>
            <a:srgbClr val="FFFFFF"/>
          </a:solidFill>
          <a:latin typeface="Baskerville Old Face"/>
          <a:ea typeface="+mn-ea"/>
          <a:cs typeface="Baskerville Old Face"/>
        </a:defRPr>
      </a:lvl2pPr>
      <a:lvl3pPr marL="1028700" indent="-205740" algn="l" defTabSz="411480" rtl="0" eaLnBrk="1" latinLnBrk="0" hangingPunct="1">
        <a:spcBef>
          <a:spcPct val="20000"/>
        </a:spcBef>
        <a:buFont typeface="Arial"/>
        <a:buChar char="•"/>
        <a:defRPr sz="1800" kern="1200">
          <a:solidFill>
            <a:srgbClr val="FFFFFF"/>
          </a:solidFill>
          <a:latin typeface="Baskerville Old Face"/>
          <a:ea typeface="+mn-ea"/>
          <a:cs typeface="Baskerville Old Face"/>
        </a:defRPr>
      </a:lvl3pPr>
      <a:lvl4pPr marL="1440180" indent="-205740" algn="l" defTabSz="411480" rtl="0" eaLnBrk="1" latinLnBrk="0" hangingPunct="1">
        <a:spcBef>
          <a:spcPct val="20000"/>
        </a:spcBef>
        <a:buFont typeface="Arial"/>
        <a:buChar char="–"/>
        <a:defRPr sz="1800" kern="1200">
          <a:solidFill>
            <a:srgbClr val="FFFFFF"/>
          </a:solidFill>
          <a:latin typeface="Baskerville Old Face"/>
          <a:ea typeface="+mn-ea"/>
          <a:cs typeface="Baskerville Old Face"/>
        </a:defRPr>
      </a:lvl4pPr>
      <a:lvl5pPr marL="1851660" indent="-205740" algn="l" defTabSz="411480" rtl="0" eaLnBrk="1" latinLnBrk="0" hangingPunct="1">
        <a:spcBef>
          <a:spcPct val="20000"/>
        </a:spcBef>
        <a:buFont typeface="Arial"/>
        <a:buChar char="»"/>
        <a:defRPr sz="1800" kern="1200">
          <a:solidFill>
            <a:srgbClr val="FFFFFF"/>
          </a:solidFill>
          <a:latin typeface="Baskerville Old Face"/>
          <a:ea typeface="+mn-ea"/>
          <a:cs typeface="Baskerville Old Face"/>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1FA08F0-53F6-4D47-B045-F1C6D4BFEA1E}"/>
              </a:ext>
            </a:extLst>
          </p:cNvPr>
          <p:cNvPicPr>
            <a:picLocks noChangeAspect="1"/>
          </p:cNvPicPr>
          <p:nvPr userDrawn="1"/>
        </p:nvPicPr>
        <p:blipFill>
          <a:blip r:embed="rId9"/>
          <a:stretch>
            <a:fillRect/>
          </a:stretch>
        </p:blipFill>
        <p:spPr>
          <a:xfrm>
            <a:off x="7489746" y="77503"/>
            <a:ext cx="1146254" cy="753538"/>
          </a:xfrm>
          <a:prstGeom prst="rect">
            <a:avLst/>
          </a:prstGeom>
        </p:spPr>
      </p:pic>
      <p:sp>
        <p:nvSpPr>
          <p:cNvPr id="3" name="Text Placeholder 2"/>
          <p:cNvSpPr>
            <a:spLocks noGrp="1"/>
          </p:cNvSpPr>
          <p:nvPr>
            <p:ph type="body" idx="1"/>
          </p:nvPr>
        </p:nvSpPr>
        <p:spPr>
          <a:xfrm>
            <a:off x="511737" y="1200150"/>
            <a:ext cx="8229600" cy="3253516"/>
          </a:xfrm>
          <a:prstGeom prst="rect">
            <a:avLst/>
          </a:prstGeom>
        </p:spPr>
        <p:txBody>
          <a:bodyPr vert="horz" lIns="91440" tIns="45720" rIns="91440" bIns="45720" rtlCol="0">
            <a:noAutofit/>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6685647" y="4767264"/>
            <a:ext cx="2133600" cy="273844"/>
          </a:xfrm>
          <a:prstGeom prst="rect">
            <a:avLst/>
          </a:prstGeom>
        </p:spPr>
        <p:txBody>
          <a:bodyPr vert="horz" lIns="91440" tIns="45720" rIns="91440" bIns="45720" rtlCol="0" anchor="ctr"/>
          <a:lstStyle>
            <a:lvl1pPr algn="r">
              <a:defRPr sz="1080">
                <a:solidFill>
                  <a:schemeClr val="tx1">
                    <a:lumMod val="50000"/>
                    <a:lumOff val="50000"/>
                  </a:schemeClr>
                </a:solidFill>
                <a:latin typeface="Arial" panose="020B0604020202020204" pitchFamily="34" charset="0"/>
                <a:cs typeface="Arial" panose="020B0604020202020204" pitchFamily="34" charset="0"/>
              </a:defRPr>
            </a:lvl1pPr>
          </a:lstStyle>
          <a:p>
            <a:fld id="{235E9A12-C23F-774C-93A2-AD5702421B57}" type="slidenum">
              <a:rPr lang="en-US" smtClean="0"/>
              <a:pPr/>
              <a:t>‹#›</a:t>
            </a:fld>
            <a:endParaRPr lang="en-US" dirty="0"/>
          </a:p>
        </p:txBody>
      </p:sp>
      <p:cxnSp>
        <p:nvCxnSpPr>
          <p:cNvPr id="8" name="Straight Connector 7">
            <a:extLst>
              <a:ext uri="{FF2B5EF4-FFF2-40B4-BE49-F238E27FC236}">
                <a16:creationId xmlns:a16="http://schemas.microsoft.com/office/drawing/2014/main" id="{7AB0E3DE-212B-6445-8BDF-BD7957FBE10B}"/>
              </a:ext>
            </a:extLst>
          </p:cNvPr>
          <p:cNvCxnSpPr/>
          <p:nvPr userDrawn="1"/>
        </p:nvCxnSpPr>
        <p:spPr>
          <a:xfrm>
            <a:off x="618894" y="4671128"/>
            <a:ext cx="8017106" cy="0"/>
          </a:xfrm>
          <a:prstGeom prst="line">
            <a:avLst/>
          </a:prstGeom>
          <a:ln w="9525" cmpd="sng">
            <a:solidFill>
              <a:srgbClr val="1D286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18894" y="877882"/>
            <a:ext cx="8017106" cy="0"/>
          </a:xfrm>
          <a:prstGeom prst="line">
            <a:avLst/>
          </a:prstGeom>
          <a:ln w="9525" cmpd="sng">
            <a:solidFill>
              <a:srgbClr val="1D2862"/>
            </a:solidFill>
          </a:ln>
          <a:effectLst/>
        </p:spPr>
        <p:style>
          <a:lnRef idx="2">
            <a:schemeClr val="accent1"/>
          </a:lnRef>
          <a:fillRef idx="0">
            <a:schemeClr val="accent1"/>
          </a:fillRef>
          <a:effectRef idx="1">
            <a:schemeClr val="accent1"/>
          </a:effectRef>
          <a:fontRef idx="minor">
            <a:schemeClr val="tx1"/>
          </a:fontRef>
        </p:style>
      </p:cxnSp>
      <p:sp>
        <p:nvSpPr>
          <p:cNvPr id="5" name="Title Placeholder 4">
            <a:extLst>
              <a:ext uri="{FF2B5EF4-FFF2-40B4-BE49-F238E27FC236}">
                <a16:creationId xmlns:a16="http://schemas.microsoft.com/office/drawing/2014/main" id="{F98DB3B2-1BCC-C344-A8E2-110E75FB919E}"/>
              </a:ext>
            </a:extLst>
          </p:cNvPr>
          <p:cNvSpPr>
            <a:spLocks noGrp="1"/>
          </p:cNvSpPr>
          <p:nvPr>
            <p:ph type="title"/>
          </p:nvPr>
        </p:nvSpPr>
        <p:spPr>
          <a:xfrm>
            <a:off x="492760" y="154335"/>
            <a:ext cx="6944360" cy="786434"/>
          </a:xfrm>
          <a:prstGeom prst="rect">
            <a:avLst/>
          </a:prstGeom>
        </p:spPr>
        <p:txBody>
          <a:bodyPr vert="horz" lIns="91440" tIns="45720" rIns="91440" bIns="45720" rtlCol="0" anchor="ctr">
            <a:normAutofit/>
          </a:bodyPr>
          <a:lstStyle/>
          <a:p>
            <a:r>
              <a:rPr lang="en-GB" dirty="0"/>
              <a:t>Click to add text</a:t>
            </a:r>
            <a:endParaRPr lang="en-US" dirty="0"/>
          </a:p>
        </p:txBody>
      </p:sp>
      <p:sp>
        <p:nvSpPr>
          <p:cNvPr id="4" name="TextBox 3">
            <a:extLst>
              <a:ext uri="{FF2B5EF4-FFF2-40B4-BE49-F238E27FC236}">
                <a16:creationId xmlns:a16="http://schemas.microsoft.com/office/drawing/2014/main" id="{5A847AC6-2DE4-EBB9-8247-2C85998D23D8}"/>
              </a:ext>
            </a:extLst>
          </p:cNvPr>
          <p:cNvSpPr txBox="1"/>
          <p:nvPr userDrawn="1">
            <p:extLst>
              <p:ext uri="{1162E1C5-73C7-4A58-AE30-91384D911F3F}">
                <p184:classification xmlns:p184="http://schemas.microsoft.com/office/powerpoint/2018/4/main" val="hdr"/>
              </p:ext>
            </p:extLst>
          </p:nvPr>
        </p:nvSpPr>
        <p:spPr>
          <a:xfrm>
            <a:off x="3970339" y="1"/>
            <a:ext cx="1241425" cy="152349"/>
          </a:xfrm>
          <a:prstGeom prst="rect">
            <a:avLst/>
          </a:prstGeom>
        </p:spPr>
        <p:txBody>
          <a:bodyPr horzOverflow="overflow" lIns="0" tIns="0" rIns="0" bIns="0">
            <a:spAutoFit/>
          </a:bodyPr>
          <a:lstStyle/>
          <a:p>
            <a:pPr algn="l"/>
            <a:r>
              <a:rPr lang="en-GB" sz="990">
                <a:solidFill>
                  <a:srgbClr val="000000"/>
                </a:solidFill>
                <a:latin typeface="Arial" panose="020B0604020202020204" pitchFamily="34" charset="0"/>
                <a:cs typeface="Arial" panose="020B0604020202020204" pitchFamily="34" charset="0"/>
              </a:rPr>
              <a:t>Sensitivity: General</a:t>
            </a:r>
          </a:p>
        </p:txBody>
      </p:sp>
    </p:spTree>
    <p:extLst>
      <p:ext uri="{BB962C8B-B14F-4D97-AF65-F5344CB8AC3E}">
        <p14:creationId xmlns:p14="http://schemas.microsoft.com/office/powerpoint/2010/main" val="305343159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Lst>
  <p:txStyles>
    <p:titleStyle>
      <a:lvl1pPr algn="l" defTabSz="411480" rtl="0" eaLnBrk="1" latinLnBrk="0" hangingPunct="1">
        <a:spcBef>
          <a:spcPct val="0"/>
        </a:spcBef>
        <a:buNone/>
        <a:defRPr sz="2880" kern="1200">
          <a:solidFill>
            <a:srgbClr val="1D2862"/>
          </a:solidFill>
          <a:latin typeface="Baskerville Old Face" panose="02020602080505020303" pitchFamily="18" charset="77"/>
          <a:ea typeface="Baskerville" panose="02020502070401020303" pitchFamily="18" charset="0"/>
          <a:cs typeface="Arial"/>
        </a:defRPr>
      </a:lvl1pPr>
    </p:titleStyle>
    <p:bodyStyle>
      <a:lvl1pPr marL="308610" indent="-308610" algn="l" defTabSz="411480" rtl="0" eaLnBrk="1" latinLnBrk="0" hangingPunct="1">
        <a:spcBef>
          <a:spcPct val="20000"/>
        </a:spcBef>
        <a:buClr>
          <a:srgbClr val="FFF265"/>
        </a:buClr>
        <a:buFont typeface=".Lucida Grande UI Regular"/>
        <a:buChar char="►"/>
        <a:defRPr sz="1620" kern="1200">
          <a:solidFill>
            <a:schemeClr val="tx1">
              <a:lumMod val="65000"/>
              <a:lumOff val="35000"/>
            </a:schemeClr>
          </a:solidFill>
          <a:latin typeface="Arial"/>
          <a:ea typeface="+mn-ea"/>
          <a:cs typeface="Arial"/>
        </a:defRPr>
      </a:lvl1pPr>
      <a:lvl2pPr marL="668655" indent="-257175" algn="l" defTabSz="411480" rtl="0" eaLnBrk="1" latinLnBrk="0" hangingPunct="1">
        <a:spcBef>
          <a:spcPct val="20000"/>
        </a:spcBef>
        <a:buClr>
          <a:srgbClr val="FFF265"/>
        </a:buClr>
        <a:buFont typeface=".Lucida Grande UI Regular"/>
        <a:buChar char="►"/>
        <a:defRPr sz="1620" kern="1200">
          <a:solidFill>
            <a:schemeClr val="tx1">
              <a:lumMod val="65000"/>
              <a:lumOff val="35000"/>
            </a:schemeClr>
          </a:solidFill>
          <a:latin typeface="Arial"/>
          <a:ea typeface="+mn-ea"/>
          <a:cs typeface="Arial"/>
        </a:defRPr>
      </a:lvl2pPr>
      <a:lvl3pPr marL="1028700" indent="-205740" algn="l" defTabSz="411480" rtl="0" eaLnBrk="1" latinLnBrk="0" hangingPunct="1">
        <a:spcBef>
          <a:spcPct val="20000"/>
        </a:spcBef>
        <a:buClr>
          <a:srgbClr val="FFF265"/>
        </a:buClr>
        <a:buFont typeface=".Lucida Grande UI Regular"/>
        <a:buChar char="►"/>
        <a:defRPr sz="1620" kern="1200">
          <a:solidFill>
            <a:schemeClr val="tx1">
              <a:lumMod val="65000"/>
              <a:lumOff val="35000"/>
            </a:schemeClr>
          </a:solidFill>
          <a:latin typeface="Arial"/>
          <a:ea typeface="+mn-ea"/>
          <a:cs typeface="Arial"/>
        </a:defRPr>
      </a:lvl3pPr>
      <a:lvl4pPr marL="1440180" indent="-205740" algn="l" defTabSz="411480" rtl="0" eaLnBrk="1" latinLnBrk="0" hangingPunct="1">
        <a:spcBef>
          <a:spcPct val="20000"/>
        </a:spcBef>
        <a:buClr>
          <a:srgbClr val="FFF265"/>
        </a:buClr>
        <a:buFont typeface=".Lucida Grande UI Regular"/>
        <a:buChar char="►"/>
        <a:defRPr sz="1620" kern="1200">
          <a:solidFill>
            <a:schemeClr val="tx1">
              <a:lumMod val="65000"/>
              <a:lumOff val="35000"/>
            </a:schemeClr>
          </a:solidFill>
          <a:latin typeface="Arial"/>
          <a:ea typeface="+mn-ea"/>
          <a:cs typeface="Arial"/>
        </a:defRPr>
      </a:lvl4pPr>
      <a:lvl5pPr marL="1851660" indent="-205740" algn="l" defTabSz="411480" rtl="0" eaLnBrk="1" latinLnBrk="0" hangingPunct="1">
        <a:spcBef>
          <a:spcPct val="20000"/>
        </a:spcBef>
        <a:buClr>
          <a:srgbClr val="FFF265"/>
        </a:buClr>
        <a:buFont typeface=".Lucida Grande UI Regular"/>
        <a:buChar char="►"/>
        <a:defRPr sz="1620" kern="1200">
          <a:solidFill>
            <a:schemeClr val="tx1">
              <a:lumMod val="65000"/>
              <a:lumOff val="35000"/>
            </a:schemeClr>
          </a:solidFill>
          <a:latin typeface="Arial"/>
          <a:ea typeface="+mn-ea"/>
          <a:cs typeface="Arial"/>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62">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sra.org.uk/immigration-thematic" TargetMode="Externa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openxmlformats.org/officeDocument/2006/relationships/hyperlink" Target="http://www.sra.org.uk/immigration-thematic" TargetMode="External"/><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http://www.sra.org.uk/immigration-thematic"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sra.org.uk/supervision-guidance" TargetMode="External"/><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9512" y="123478"/>
            <a:ext cx="6265068" cy="857250"/>
          </a:xfrm>
        </p:spPr>
        <p:txBody>
          <a:bodyPr/>
          <a:lstStyle/>
          <a:p>
            <a:pPr eaLnBrk="1" hangingPunct="1"/>
            <a:r>
              <a:rPr lang="en-GB" dirty="0">
                <a:ea typeface="ＭＳ Ｐゴシック" pitchFamily="34" charset="-128"/>
              </a:rPr>
              <a:t>Thematic review</a:t>
            </a:r>
          </a:p>
        </p:txBody>
      </p:sp>
      <p:sp>
        <p:nvSpPr>
          <p:cNvPr id="4099" name="Rectangle 3"/>
          <p:cNvSpPr>
            <a:spLocks noGrp="1" noChangeArrowheads="1"/>
          </p:cNvSpPr>
          <p:nvPr>
            <p:ph type="body" idx="1"/>
          </p:nvPr>
        </p:nvSpPr>
        <p:spPr>
          <a:xfrm>
            <a:off x="1547664" y="4122411"/>
            <a:ext cx="5544616" cy="576064"/>
          </a:xfrm>
        </p:spPr>
        <p:txBody>
          <a:bodyPr/>
          <a:lstStyle/>
          <a:p>
            <a:pPr marL="0" indent="0" algn="ctr" eaLnBrk="1" hangingPunct="1">
              <a:buNone/>
            </a:pPr>
            <a:r>
              <a:rPr lang="en-GB" sz="1800" b="1" dirty="0">
                <a:hlinkClick r:id="rId2"/>
              </a:rPr>
              <a:t>www.sra.org.uk/immigration-thematic</a:t>
            </a:r>
            <a:endParaRPr lang="en-GB" sz="1800" b="1" dirty="0"/>
          </a:p>
        </p:txBody>
      </p:sp>
      <p:pic>
        <p:nvPicPr>
          <p:cNvPr id="2" name="Graphic 1" descr="Blockchain">
            <a:extLst>
              <a:ext uri="{FF2B5EF4-FFF2-40B4-BE49-F238E27FC236}">
                <a16:creationId xmlns:a16="http://schemas.microsoft.com/office/drawing/2014/main" id="{21FB955A-9322-1197-D18D-310D0F5AD0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712" y="1779662"/>
            <a:ext cx="2088232" cy="2088232"/>
          </a:xfrm>
          <a:prstGeom prst="rect">
            <a:avLst/>
          </a:prstGeom>
        </p:spPr>
      </p:pic>
      <p:sp>
        <p:nvSpPr>
          <p:cNvPr id="3" name="Rectangle 3">
            <a:extLst>
              <a:ext uri="{FF2B5EF4-FFF2-40B4-BE49-F238E27FC236}">
                <a16:creationId xmlns:a16="http://schemas.microsoft.com/office/drawing/2014/main" id="{EB684DE1-5A93-EB58-71FD-292526C864A0}"/>
              </a:ext>
            </a:extLst>
          </p:cNvPr>
          <p:cNvSpPr txBox="1">
            <a:spLocks noChangeArrowheads="1"/>
          </p:cNvSpPr>
          <p:nvPr/>
        </p:nvSpPr>
        <p:spPr bwMode="auto">
          <a:xfrm>
            <a:off x="3068216" y="1370877"/>
            <a:ext cx="5544616" cy="26494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E1B34"/>
              </a:buClr>
              <a:buChar char="•"/>
              <a:defRPr sz="2400">
                <a:solidFill>
                  <a:srgbClr val="262626"/>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9E1B34"/>
              </a:buClr>
              <a:buChar char="–"/>
              <a:defRPr sz="2200">
                <a:solidFill>
                  <a:srgbClr val="262626"/>
                </a:solidFill>
                <a:latin typeface="+mn-lt"/>
                <a:ea typeface="ＭＳ Ｐゴシック" charset="0"/>
              </a:defRPr>
            </a:lvl2pPr>
            <a:lvl3pPr marL="1143000" indent="-228600" algn="l" rtl="0" eaLnBrk="1" fontAlgn="base" hangingPunct="1">
              <a:spcBef>
                <a:spcPct val="20000"/>
              </a:spcBef>
              <a:spcAft>
                <a:spcPct val="0"/>
              </a:spcAft>
              <a:buClr>
                <a:srgbClr val="9E1B34"/>
              </a:buClr>
              <a:buChar char="•"/>
              <a:defRPr sz="2000">
                <a:solidFill>
                  <a:srgbClr val="262626"/>
                </a:solidFill>
                <a:latin typeface="+mn-lt"/>
                <a:ea typeface="ＭＳ Ｐゴシック" charset="0"/>
              </a:defRPr>
            </a:lvl3pPr>
            <a:lvl4pPr marL="1600200" indent="-228600" algn="l" rtl="0" eaLnBrk="1" fontAlgn="base" hangingPunct="1">
              <a:spcBef>
                <a:spcPct val="20000"/>
              </a:spcBef>
              <a:spcAft>
                <a:spcPct val="0"/>
              </a:spcAft>
              <a:buClr>
                <a:srgbClr val="9E1B34"/>
              </a:buClr>
              <a:buChar char="–"/>
              <a:defRPr>
                <a:solidFill>
                  <a:srgbClr val="262626"/>
                </a:solidFill>
                <a:latin typeface="+mn-lt"/>
                <a:ea typeface="ＭＳ Ｐゴシック" charset="0"/>
              </a:defRPr>
            </a:lvl4pPr>
            <a:lvl5pPr marL="2057400" indent="-228600" algn="l" rtl="0" eaLnBrk="1" fontAlgn="base" hangingPunct="1">
              <a:spcBef>
                <a:spcPct val="20000"/>
              </a:spcBef>
              <a:spcAft>
                <a:spcPct val="0"/>
              </a:spcAft>
              <a:buClr>
                <a:srgbClr val="9E1B34"/>
              </a:buClr>
              <a:buChar char="»"/>
              <a:defRPr sz="1600">
                <a:solidFill>
                  <a:srgbClr val="262626"/>
                </a:solidFill>
                <a:latin typeface="+mn-lt"/>
                <a:ea typeface="ＭＳ Ｐゴシック" charset="0"/>
              </a:defRPr>
            </a:lvl5pPr>
            <a:lvl6pPr marL="2514600" indent="-228600" algn="l" rtl="0" eaLnBrk="1" fontAlgn="base" hangingPunct="1">
              <a:spcBef>
                <a:spcPct val="20000"/>
              </a:spcBef>
              <a:spcAft>
                <a:spcPct val="0"/>
              </a:spcAft>
              <a:buClr>
                <a:srgbClr val="9E1B34"/>
              </a:buClr>
              <a:buChar char="»"/>
              <a:defRPr sz="1600">
                <a:solidFill>
                  <a:schemeClr val="tx1"/>
                </a:solidFill>
                <a:latin typeface="+mn-lt"/>
              </a:defRPr>
            </a:lvl6pPr>
            <a:lvl7pPr marL="2971800" indent="-228600" algn="l" rtl="0" eaLnBrk="1" fontAlgn="base" hangingPunct="1">
              <a:spcBef>
                <a:spcPct val="20000"/>
              </a:spcBef>
              <a:spcAft>
                <a:spcPct val="0"/>
              </a:spcAft>
              <a:buClr>
                <a:srgbClr val="9E1B34"/>
              </a:buClr>
              <a:buChar char="»"/>
              <a:defRPr sz="1600">
                <a:solidFill>
                  <a:schemeClr val="tx1"/>
                </a:solidFill>
                <a:latin typeface="+mn-lt"/>
              </a:defRPr>
            </a:lvl7pPr>
            <a:lvl8pPr marL="3429000" indent="-228600" algn="l" rtl="0" eaLnBrk="1" fontAlgn="base" hangingPunct="1">
              <a:spcBef>
                <a:spcPct val="20000"/>
              </a:spcBef>
              <a:spcAft>
                <a:spcPct val="0"/>
              </a:spcAft>
              <a:buClr>
                <a:srgbClr val="9E1B34"/>
              </a:buClr>
              <a:buChar char="»"/>
              <a:defRPr sz="1600">
                <a:solidFill>
                  <a:schemeClr val="tx1"/>
                </a:solidFill>
                <a:latin typeface="+mn-lt"/>
              </a:defRPr>
            </a:lvl8pPr>
            <a:lvl9pPr marL="3886200" indent="-228600" algn="l" rtl="0" eaLnBrk="1" fontAlgn="base" hangingPunct="1">
              <a:spcBef>
                <a:spcPct val="20000"/>
              </a:spcBef>
              <a:spcAft>
                <a:spcPct val="0"/>
              </a:spcAft>
              <a:buClr>
                <a:srgbClr val="9E1B34"/>
              </a:buClr>
              <a:buChar char="»"/>
              <a:defRPr sz="1600">
                <a:solidFill>
                  <a:schemeClr val="tx1"/>
                </a:solidFill>
                <a:latin typeface="+mn-lt"/>
              </a:defRPr>
            </a:lvl9pPr>
          </a:lstStyle>
          <a:p>
            <a:r>
              <a:rPr lang="en-GB" kern="0" dirty="0">
                <a:ea typeface="ＭＳ Ｐゴシック" pitchFamily="34" charset="-128"/>
              </a:rPr>
              <a:t>Purpose of a thematic review</a:t>
            </a:r>
          </a:p>
          <a:p>
            <a:pPr marL="0" indent="0">
              <a:buFontTx/>
              <a:buNone/>
            </a:pPr>
            <a:endParaRPr lang="en-GB" kern="0" dirty="0">
              <a:ea typeface="ＭＳ Ｐゴシック" pitchFamily="34" charset="-128"/>
            </a:endParaRPr>
          </a:p>
          <a:p>
            <a:r>
              <a:rPr lang="en-GB" kern="0" dirty="0">
                <a:ea typeface="ＭＳ Ｐゴシック" pitchFamily="34" charset="-128"/>
              </a:rPr>
              <a:t>What we did</a:t>
            </a:r>
          </a:p>
          <a:p>
            <a:pPr marL="0" indent="0">
              <a:buFontTx/>
              <a:buNone/>
            </a:pPr>
            <a:endParaRPr lang="en-GB" kern="0" dirty="0">
              <a:ea typeface="ＭＳ Ｐゴシック" pitchFamily="34" charset="-128"/>
            </a:endParaRPr>
          </a:p>
          <a:p>
            <a:r>
              <a:rPr lang="en-GB" kern="0" dirty="0">
                <a:ea typeface="ＭＳ Ｐゴシック" pitchFamily="34" charset="-128"/>
              </a:rPr>
              <a:t>Why we looked at immigration services</a:t>
            </a:r>
          </a:p>
          <a:p>
            <a:pPr marL="0" indent="0">
              <a:buFontTx/>
              <a:buNone/>
            </a:pPr>
            <a:endParaRPr lang="en-GB" kern="0" dirty="0">
              <a:ea typeface="ＭＳ Ｐゴシック"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AC5A445-AEA4-4F5D-9E5E-BE902A5F3601}"/>
              </a:ext>
            </a:extLst>
          </p:cNvPr>
          <p:cNvSpPr/>
          <p:nvPr/>
        </p:nvSpPr>
        <p:spPr>
          <a:xfrm>
            <a:off x="1143000" y="227775"/>
            <a:ext cx="6858000" cy="635065"/>
          </a:xfrm>
          <a:prstGeom prst="rect">
            <a:avLst/>
          </a:prstGeom>
          <a:solidFill>
            <a:srgbClr val="006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fontAlgn="auto">
              <a:spcBef>
                <a:spcPts val="0"/>
              </a:spcBef>
              <a:spcAft>
                <a:spcPts val="0"/>
              </a:spcAft>
            </a:pPr>
            <a:endParaRPr lang="en-GB" sz="724">
              <a:solidFill>
                <a:prstClr val="white"/>
              </a:solidFill>
              <a:latin typeface="Calibri" panose="020F0502020204030204"/>
            </a:endParaRPr>
          </a:p>
        </p:txBody>
      </p:sp>
      <p:sp>
        <p:nvSpPr>
          <p:cNvPr id="15" name="Title 3">
            <a:extLst>
              <a:ext uri="{FF2B5EF4-FFF2-40B4-BE49-F238E27FC236}">
                <a16:creationId xmlns:a16="http://schemas.microsoft.com/office/drawing/2014/main" id="{B7657CA8-CB27-40B2-A4CE-A3DC4EBE903B}"/>
              </a:ext>
            </a:extLst>
          </p:cNvPr>
          <p:cNvSpPr txBox="1">
            <a:spLocks/>
          </p:cNvSpPr>
          <p:nvPr/>
        </p:nvSpPr>
        <p:spPr>
          <a:xfrm>
            <a:off x="1507247" y="395317"/>
            <a:ext cx="6260415" cy="495242"/>
          </a:xfrm>
          <a:prstGeom prst="rect">
            <a:avLst/>
          </a:prstGeom>
        </p:spPr>
        <p:txBody>
          <a:bodyPr vert="horz" lIns="51435" tIns="25718" rIns="51435" bIns="25718"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514350" fontAlgn="auto">
              <a:spcAft>
                <a:spcPts val="0"/>
              </a:spcAft>
            </a:pPr>
            <a:r>
              <a:rPr lang="en-GB" sz="2100" b="1" dirty="0">
                <a:solidFill>
                  <a:prstClr val="white"/>
                </a:solidFill>
                <a:latin typeface="Calibri Light" panose="020F0302020204030204"/>
                <a:cs typeface="Arial"/>
              </a:rPr>
              <a:t>Client care </a:t>
            </a:r>
            <a:endParaRPr lang="en-GB" sz="1800" dirty="0">
              <a:solidFill>
                <a:prstClr val="white"/>
              </a:solidFill>
              <a:latin typeface="Calibri Light" panose="020F0302020204030204"/>
              <a:cs typeface="Arial"/>
            </a:endParaRPr>
          </a:p>
        </p:txBody>
      </p:sp>
      <p:cxnSp>
        <p:nvCxnSpPr>
          <p:cNvPr id="17" name="Straight Connector 16">
            <a:extLst>
              <a:ext uri="{FF2B5EF4-FFF2-40B4-BE49-F238E27FC236}">
                <a16:creationId xmlns:a16="http://schemas.microsoft.com/office/drawing/2014/main" id="{0526D313-32D3-4B34-AC04-635986D208A5}"/>
              </a:ext>
            </a:extLst>
          </p:cNvPr>
          <p:cNvCxnSpPr>
            <a:cxnSpLocks/>
          </p:cNvCxnSpPr>
          <p:nvPr/>
        </p:nvCxnSpPr>
        <p:spPr>
          <a:xfrm>
            <a:off x="1352611" y="797439"/>
            <a:ext cx="0" cy="270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sign&#10;&#10;Description automatically generated">
            <a:extLst>
              <a:ext uri="{FF2B5EF4-FFF2-40B4-BE49-F238E27FC236}">
                <a16:creationId xmlns:a16="http://schemas.microsoft.com/office/drawing/2014/main" id="{284975C7-0E8D-4F28-B36D-0BCB0E24FF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4448" y="4238969"/>
            <a:ext cx="605432" cy="773703"/>
          </a:xfrm>
          <a:prstGeom prst="rect">
            <a:avLst/>
          </a:prstGeom>
        </p:spPr>
      </p:pic>
      <p:sp>
        <p:nvSpPr>
          <p:cNvPr id="2" name="Content Placeholder 4">
            <a:extLst>
              <a:ext uri="{FF2B5EF4-FFF2-40B4-BE49-F238E27FC236}">
                <a16:creationId xmlns:a16="http://schemas.microsoft.com/office/drawing/2014/main" id="{975AF2BA-6B70-5D34-4182-333A04C77D56}"/>
              </a:ext>
            </a:extLst>
          </p:cNvPr>
          <p:cNvSpPr>
            <a:spLocks noGrp="1"/>
          </p:cNvSpPr>
          <p:nvPr>
            <p:ph idx="1"/>
          </p:nvPr>
        </p:nvSpPr>
        <p:spPr>
          <a:xfrm>
            <a:off x="1518936" y="1058100"/>
            <a:ext cx="6134100" cy="3726414"/>
          </a:xfrm>
        </p:spPr>
        <p:txBody>
          <a:bodyPr>
            <a:noAutofit/>
          </a:bodyPr>
          <a:lstStyle/>
          <a:p>
            <a:pPr marL="0" indent="0">
              <a:buNone/>
            </a:pPr>
            <a:r>
              <a:rPr lang="en-GB" sz="1800" dirty="0"/>
              <a:t>Most organisations are found to issue a client care letter but areas of weakness include:</a:t>
            </a:r>
          </a:p>
          <a:p>
            <a:pPr marL="0" indent="0">
              <a:buNone/>
            </a:pPr>
            <a:endParaRPr lang="en-GB" sz="750" dirty="0"/>
          </a:p>
          <a:p>
            <a:r>
              <a:rPr lang="en-GB" sz="1650" dirty="0"/>
              <a:t>Lack of detail about the clients circumstances</a:t>
            </a:r>
          </a:p>
          <a:p>
            <a:endParaRPr lang="en-GB" sz="750" dirty="0"/>
          </a:p>
          <a:p>
            <a:r>
              <a:rPr lang="en-GB" sz="1650" dirty="0"/>
              <a:t>Taking insufficient instructions  </a:t>
            </a:r>
          </a:p>
          <a:p>
            <a:endParaRPr lang="en-GB" sz="750" dirty="0"/>
          </a:p>
          <a:p>
            <a:r>
              <a:rPr lang="en-GB" sz="1650" dirty="0"/>
              <a:t>Lack of clarity on what initial advice is given</a:t>
            </a:r>
          </a:p>
          <a:p>
            <a:endParaRPr lang="en-GB" sz="750" dirty="0"/>
          </a:p>
          <a:p>
            <a:r>
              <a:rPr lang="en-GB" sz="1650" dirty="0"/>
              <a:t>Use of templates that do not sufficiently pertain to the individual circumstances</a:t>
            </a:r>
          </a:p>
          <a:p>
            <a:endParaRPr lang="en-GB" sz="750" dirty="0"/>
          </a:p>
          <a:p>
            <a:r>
              <a:rPr lang="en-GB" sz="1650" dirty="0"/>
              <a:t>Insufficient discussion of merits </a:t>
            </a:r>
          </a:p>
          <a:p>
            <a:endParaRPr lang="en-GB" sz="750" dirty="0"/>
          </a:p>
          <a:p>
            <a:r>
              <a:rPr lang="en-GB" sz="1650" dirty="0"/>
              <a:t>Failure to ensure the client understands the letter </a:t>
            </a:r>
            <a:endParaRPr lang="en-GB" dirty="0"/>
          </a:p>
        </p:txBody>
      </p:sp>
    </p:spTree>
    <p:extLst>
      <p:ext uri="{BB962C8B-B14F-4D97-AF65-F5344CB8AC3E}">
        <p14:creationId xmlns:p14="http://schemas.microsoft.com/office/powerpoint/2010/main" val="4013568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AC5A445-AEA4-4F5D-9E5E-BE902A5F3601}"/>
              </a:ext>
            </a:extLst>
          </p:cNvPr>
          <p:cNvSpPr/>
          <p:nvPr/>
        </p:nvSpPr>
        <p:spPr>
          <a:xfrm>
            <a:off x="1143000" y="227775"/>
            <a:ext cx="6858000" cy="635065"/>
          </a:xfrm>
          <a:prstGeom prst="rect">
            <a:avLst/>
          </a:prstGeom>
          <a:solidFill>
            <a:srgbClr val="006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fontAlgn="auto">
              <a:spcBef>
                <a:spcPts val="0"/>
              </a:spcBef>
              <a:spcAft>
                <a:spcPts val="0"/>
              </a:spcAft>
            </a:pPr>
            <a:endParaRPr lang="en-GB" sz="724">
              <a:solidFill>
                <a:prstClr val="white"/>
              </a:solidFill>
              <a:latin typeface="Calibri" panose="020F0502020204030204"/>
            </a:endParaRPr>
          </a:p>
        </p:txBody>
      </p:sp>
      <p:sp>
        <p:nvSpPr>
          <p:cNvPr id="15" name="Title 3">
            <a:extLst>
              <a:ext uri="{FF2B5EF4-FFF2-40B4-BE49-F238E27FC236}">
                <a16:creationId xmlns:a16="http://schemas.microsoft.com/office/drawing/2014/main" id="{B7657CA8-CB27-40B2-A4CE-A3DC4EBE903B}"/>
              </a:ext>
            </a:extLst>
          </p:cNvPr>
          <p:cNvSpPr txBox="1">
            <a:spLocks/>
          </p:cNvSpPr>
          <p:nvPr/>
        </p:nvSpPr>
        <p:spPr>
          <a:xfrm>
            <a:off x="1507247" y="395317"/>
            <a:ext cx="6260415" cy="495242"/>
          </a:xfrm>
          <a:prstGeom prst="rect">
            <a:avLst/>
          </a:prstGeom>
        </p:spPr>
        <p:txBody>
          <a:bodyPr vert="horz" lIns="51435" tIns="25718" rIns="51435" bIns="25718"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514350" fontAlgn="auto">
              <a:spcAft>
                <a:spcPts val="0"/>
              </a:spcAft>
            </a:pPr>
            <a:r>
              <a:rPr lang="en-GB" sz="2100" b="1" dirty="0">
                <a:solidFill>
                  <a:prstClr val="white"/>
                </a:solidFill>
                <a:latin typeface="Calibri Light" panose="020F0302020204030204"/>
                <a:cs typeface="Arial"/>
              </a:rPr>
              <a:t>Client care &amp; poor record keeping  </a:t>
            </a:r>
            <a:endParaRPr lang="en-GB" sz="1800" dirty="0">
              <a:solidFill>
                <a:prstClr val="white"/>
              </a:solidFill>
              <a:latin typeface="Calibri Light" panose="020F0302020204030204"/>
              <a:cs typeface="Arial"/>
            </a:endParaRPr>
          </a:p>
        </p:txBody>
      </p:sp>
      <p:cxnSp>
        <p:nvCxnSpPr>
          <p:cNvPr id="17" name="Straight Connector 16">
            <a:extLst>
              <a:ext uri="{FF2B5EF4-FFF2-40B4-BE49-F238E27FC236}">
                <a16:creationId xmlns:a16="http://schemas.microsoft.com/office/drawing/2014/main" id="{0526D313-32D3-4B34-AC04-635986D208A5}"/>
              </a:ext>
            </a:extLst>
          </p:cNvPr>
          <p:cNvCxnSpPr>
            <a:cxnSpLocks/>
          </p:cNvCxnSpPr>
          <p:nvPr/>
        </p:nvCxnSpPr>
        <p:spPr>
          <a:xfrm>
            <a:off x="1352611" y="797439"/>
            <a:ext cx="0" cy="270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sign&#10;&#10;Description automatically generated">
            <a:extLst>
              <a:ext uri="{FF2B5EF4-FFF2-40B4-BE49-F238E27FC236}">
                <a16:creationId xmlns:a16="http://schemas.microsoft.com/office/drawing/2014/main" id="{284975C7-0E8D-4F28-B36D-0BCB0E24FF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4448" y="4238969"/>
            <a:ext cx="605432" cy="773703"/>
          </a:xfrm>
          <a:prstGeom prst="rect">
            <a:avLst/>
          </a:prstGeom>
        </p:spPr>
      </p:pic>
      <p:sp>
        <p:nvSpPr>
          <p:cNvPr id="2" name="Content Placeholder 4">
            <a:extLst>
              <a:ext uri="{FF2B5EF4-FFF2-40B4-BE49-F238E27FC236}">
                <a16:creationId xmlns:a16="http://schemas.microsoft.com/office/drawing/2014/main" id="{975AF2BA-6B70-5D34-4182-333A04C77D56}"/>
              </a:ext>
            </a:extLst>
          </p:cNvPr>
          <p:cNvSpPr>
            <a:spLocks noGrp="1"/>
          </p:cNvSpPr>
          <p:nvPr>
            <p:ph idx="1"/>
          </p:nvPr>
        </p:nvSpPr>
        <p:spPr>
          <a:xfrm>
            <a:off x="1352611" y="1040804"/>
            <a:ext cx="6134100" cy="3874921"/>
          </a:xfrm>
        </p:spPr>
        <p:txBody>
          <a:bodyPr>
            <a:noAutofit/>
          </a:bodyPr>
          <a:lstStyle/>
          <a:p>
            <a:pPr marL="0" indent="0">
              <a:buNone/>
            </a:pPr>
            <a:endParaRPr lang="en-GB" sz="1800" dirty="0"/>
          </a:p>
          <a:p>
            <a:pPr marL="0" indent="0">
              <a:buNone/>
            </a:pPr>
            <a:r>
              <a:rPr lang="en-GB" sz="1800" dirty="0"/>
              <a:t>Requirement to keep clients informed as their matter progresses (Codes 29- 33) and issue the client with a closing statement (Code 46) </a:t>
            </a:r>
          </a:p>
          <a:p>
            <a:pPr marL="0" indent="0">
              <a:buNone/>
            </a:pPr>
            <a:endParaRPr lang="en-GB" sz="1800" dirty="0"/>
          </a:p>
          <a:p>
            <a:pPr marL="0" indent="0">
              <a:buNone/>
            </a:pPr>
            <a:r>
              <a:rPr lang="en-GB" sz="1800" dirty="0"/>
              <a:t>Requirement to have and maintain an adequate record of all interactions with clients and prospective clients (Code 53) </a:t>
            </a:r>
          </a:p>
          <a:p>
            <a:pPr marL="0" indent="0">
              <a:buNone/>
            </a:pPr>
            <a:endParaRPr lang="en-GB" sz="1800" dirty="0"/>
          </a:p>
          <a:p>
            <a:pPr marL="0" indent="0">
              <a:buNone/>
            </a:pPr>
            <a:r>
              <a:rPr lang="en-GB" sz="1800" dirty="0"/>
              <a:t>Requirement to issue written receipts for money taken and keep accurate accounts and records of transactions (Code 68)</a:t>
            </a:r>
          </a:p>
          <a:p>
            <a:pPr marL="0" indent="0">
              <a:buNone/>
            </a:pPr>
            <a:endParaRPr lang="en-GB" dirty="0"/>
          </a:p>
          <a:p>
            <a:endParaRPr lang="en-GB" dirty="0"/>
          </a:p>
          <a:p>
            <a:pPr marL="0" indent="0">
              <a:buNone/>
            </a:pPr>
            <a:r>
              <a:rPr lang="en-GB" dirty="0"/>
              <a:t> </a:t>
            </a:r>
          </a:p>
          <a:p>
            <a:endParaRPr lang="en-GB" dirty="0"/>
          </a:p>
          <a:p>
            <a:endParaRPr lang="en-GB" dirty="0"/>
          </a:p>
        </p:txBody>
      </p:sp>
    </p:spTree>
    <p:extLst>
      <p:ext uri="{BB962C8B-B14F-4D97-AF65-F5344CB8AC3E}">
        <p14:creationId xmlns:p14="http://schemas.microsoft.com/office/powerpoint/2010/main" val="159296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AC5A445-AEA4-4F5D-9E5E-BE902A5F3601}"/>
              </a:ext>
            </a:extLst>
          </p:cNvPr>
          <p:cNvSpPr/>
          <p:nvPr/>
        </p:nvSpPr>
        <p:spPr>
          <a:xfrm>
            <a:off x="1143000" y="227775"/>
            <a:ext cx="6858000" cy="635065"/>
          </a:xfrm>
          <a:prstGeom prst="rect">
            <a:avLst/>
          </a:prstGeom>
          <a:solidFill>
            <a:srgbClr val="006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fontAlgn="auto">
              <a:spcBef>
                <a:spcPts val="0"/>
              </a:spcBef>
              <a:spcAft>
                <a:spcPts val="0"/>
              </a:spcAft>
            </a:pPr>
            <a:endParaRPr lang="en-GB" sz="724">
              <a:solidFill>
                <a:prstClr val="white"/>
              </a:solidFill>
              <a:latin typeface="Calibri" panose="020F0502020204030204"/>
            </a:endParaRPr>
          </a:p>
        </p:txBody>
      </p:sp>
      <p:sp>
        <p:nvSpPr>
          <p:cNvPr id="15" name="Title 3">
            <a:extLst>
              <a:ext uri="{FF2B5EF4-FFF2-40B4-BE49-F238E27FC236}">
                <a16:creationId xmlns:a16="http://schemas.microsoft.com/office/drawing/2014/main" id="{B7657CA8-CB27-40B2-A4CE-A3DC4EBE903B}"/>
              </a:ext>
            </a:extLst>
          </p:cNvPr>
          <p:cNvSpPr txBox="1">
            <a:spLocks/>
          </p:cNvSpPr>
          <p:nvPr/>
        </p:nvSpPr>
        <p:spPr>
          <a:xfrm>
            <a:off x="1507247" y="395317"/>
            <a:ext cx="6260415" cy="495242"/>
          </a:xfrm>
          <a:prstGeom prst="rect">
            <a:avLst/>
          </a:prstGeom>
        </p:spPr>
        <p:txBody>
          <a:bodyPr vert="horz" lIns="51435" tIns="25718" rIns="51435" bIns="25718"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514350" fontAlgn="auto">
              <a:spcAft>
                <a:spcPts val="0"/>
              </a:spcAft>
            </a:pPr>
            <a:r>
              <a:rPr lang="en-GB" sz="2100" b="1" dirty="0">
                <a:solidFill>
                  <a:prstClr val="white"/>
                </a:solidFill>
                <a:latin typeface="Calibri Light" panose="020F0302020204030204"/>
                <a:cs typeface="Arial"/>
              </a:rPr>
              <a:t>Client care &amp; poor record keeping  </a:t>
            </a:r>
            <a:endParaRPr lang="en-GB" sz="1800" dirty="0">
              <a:solidFill>
                <a:prstClr val="white"/>
              </a:solidFill>
              <a:latin typeface="Calibri Light" panose="020F0302020204030204"/>
              <a:cs typeface="Arial"/>
            </a:endParaRPr>
          </a:p>
        </p:txBody>
      </p:sp>
      <p:cxnSp>
        <p:nvCxnSpPr>
          <p:cNvPr id="17" name="Straight Connector 16">
            <a:extLst>
              <a:ext uri="{FF2B5EF4-FFF2-40B4-BE49-F238E27FC236}">
                <a16:creationId xmlns:a16="http://schemas.microsoft.com/office/drawing/2014/main" id="{0526D313-32D3-4B34-AC04-635986D208A5}"/>
              </a:ext>
            </a:extLst>
          </p:cNvPr>
          <p:cNvCxnSpPr>
            <a:cxnSpLocks/>
          </p:cNvCxnSpPr>
          <p:nvPr/>
        </p:nvCxnSpPr>
        <p:spPr>
          <a:xfrm>
            <a:off x="1352611" y="797439"/>
            <a:ext cx="0" cy="270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sign&#10;&#10;Description automatically generated">
            <a:extLst>
              <a:ext uri="{FF2B5EF4-FFF2-40B4-BE49-F238E27FC236}">
                <a16:creationId xmlns:a16="http://schemas.microsoft.com/office/drawing/2014/main" id="{284975C7-0E8D-4F28-B36D-0BCB0E24FF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4448" y="4238969"/>
            <a:ext cx="605432" cy="773703"/>
          </a:xfrm>
          <a:prstGeom prst="rect">
            <a:avLst/>
          </a:prstGeom>
        </p:spPr>
      </p:pic>
      <p:sp>
        <p:nvSpPr>
          <p:cNvPr id="2" name="Content Placeholder 4">
            <a:extLst>
              <a:ext uri="{FF2B5EF4-FFF2-40B4-BE49-F238E27FC236}">
                <a16:creationId xmlns:a16="http://schemas.microsoft.com/office/drawing/2014/main" id="{975AF2BA-6B70-5D34-4182-333A04C77D56}"/>
              </a:ext>
            </a:extLst>
          </p:cNvPr>
          <p:cNvSpPr>
            <a:spLocks noGrp="1"/>
          </p:cNvSpPr>
          <p:nvPr>
            <p:ph idx="1"/>
          </p:nvPr>
        </p:nvSpPr>
        <p:spPr>
          <a:xfrm>
            <a:off x="1352611" y="1040804"/>
            <a:ext cx="6134100" cy="3874921"/>
          </a:xfrm>
        </p:spPr>
        <p:txBody>
          <a:bodyPr>
            <a:noAutofit/>
          </a:bodyPr>
          <a:lstStyle/>
          <a:p>
            <a:endParaRPr lang="en-GB" sz="1800" dirty="0"/>
          </a:p>
          <a:p>
            <a:r>
              <a:rPr lang="en-GB" sz="1800" dirty="0"/>
              <a:t>Poor quality attendance notes and/or an ineffective case management system resulting in inability to evidence compliance with Codes 29-33</a:t>
            </a:r>
          </a:p>
          <a:p>
            <a:pPr marL="0" indent="0">
              <a:buNone/>
            </a:pPr>
            <a:endParaRPr lang="en-GB" sz="1800" dirty="0"/>
          </a:p>
          <a:p>
            <a:r>
              <a:rPr lang="en-GB" sz="1800" dirty="0"/>
              <a:t>Closure letters issued without sufficient detail regarding the clients documents or the final financial statement </a:t>
            </a:r>
          </a:p>
          <a:p>
            <a:pPr marL="0" indent="0">
              <a:buNone/>
            </a:pPr>
            <a:endParaRPr lang="en-GB" sz="1800" dirty="0"/>
          </a:p>
          <a:p>
            <a:r>
              <a:rPr lang="en-GB" sz="1800" dirty="0"/>
              <a:t>Financial records are unclear - lack of invoice and receipts </a:t>
            </a:r>
          </a:p>
          <a:p>
            <a:endParaRPr lang="en-GB" dirty="0"/>
          </a:p>
          <a:p>
            <a:endParaRPr lang="en-GB" dirty="0"/>
          </a:p>
          <a:p>
            <a:pPr marL="0" indent="0">
              <a:buNone/>
            </a:pPr>
            <a:r>
              <a:rPr lang="en-GB" dirty="0"/>
              <a:t> </a:t>
            </a:r>
          </a:p>
          <a:p>
            <a:endParaRPr lang="en-GB" dirty="0"/>
          </a:p>
          <a:p>
            <a:endParaRPr lang="en-GB" dirty="0"/>
          </a:p>
        </p:txBody>
      </p:sp>
    </p:spTree>
    <p:extLst>
      <p:ext uri="{BB962C8B-B14F-4D97-AF65-F5344CB8AC3E}">
        <p14:creationId xmlns:p14="http://schemas.microsoft.com/office/powerpoint/2010/main" val="3736257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AC5A445-AEA4-4F5D-9E5E-BE902A5F3601}"/>
              </a:ext>
            </a:extLst>
          </p:cNvPr>
          <p:cNvSpPr/>
          <p:nvPr/>
        </p:nvSpPr>
        <p:spPr>
          <a:xfrm>
            <a:off x="1143000" y="642938"/>
            <a:ext cx="6858000" cy="635065"/>
          </a:xfrm>
          <a:prstGeom prst="rect">
            <a:avLst/>
          </a:prstGeom>
          <a:solidFill>
            <a:srgbClr val="006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fontAlgn="auto">
              <a:spcBef>
                <a:spcPts val="0"/>
              </a:spcBef>
              <a:spcAft>
                <a:spcPts val="0"/>
              </a:spcAft>
            </a:pPr>
            <a:endParaRPr lang="en-GB" sz="724">
              <a:solidFill>
                <a:prstClr val="white"/>
              </a:solidFill>
              <a:latin typeface="Calibri" panose="020F0502020204030204"/>
            </a:endParaRPr>
          </a:p>
        </p:txBody>
      </p:sp>
      <p:sp>
        <p:nvSpPr>
          <p:cNvPr id="15" name="Title 3">
            <a:extLst>
              <a:ext uri="{FF2B5EF4-FFF2-40B4-BE49-F238E27FC236}">
                <a16:creationId xmlns:a16="http://schemas.microsoft.com/office/drawing/2014/main" id="{B7657CA8-CB27-40B2-A4CE-A3DC4EBE903B}"/>
              </a:ext>
            </a:extLst>
          </p:cNvPr>
          <p:cNvSpPr txBox="1">
            <a:spLocks/>
          </p:cNvSpPr>
          <p:nvPr/>
        </p:nvSpPr>
        <p:spPr>
          <a:xfrm>
            <a:off x="1441793" y="797439"/>
            <a:ext cx="6260415" cy="495242"/>
          </a:xfrm>
          <a:prstGeom prst="rect">
            <a:avLst/>
          </a:prstGeom>
        </p:spPr>
        <p:txBody>
          <a:bodyPr vert="horz" lIns="51435" tIns="25718" rIns="51435" bIns="25718"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514350" fontAlgn="auto">
              <a:spcAft>
                <a:spcPts val="0"/>
              </a:spcAft>
            </a:pPr>
            <a:r>
              <a:rPr lang="en-GB" sz="2100" b="1" dirty="0">
                <a:solidFill>
                  <a:prstClr val="white"/>
                </a:solidFill>
                <a:latin typeface="Calibri Light" panose="020F0302020204030204"/>
                <a:cs typeface="Arial"/>
              </a:rPr>
              <a:t>Competence and CPD  </a:t>
            </a:r>
            <a:endParaRPr lang="en-GB" sz="1800" dirty="0">
              <a:solidFill>
                <a:prstClr val="white"/>
              </a:solidFill>
              <a:latin typeface="Calibri Light" panose="020F0302020204030204"/>
              <a:cs typeface="Arial"/>
            </a:endParaRPr>
          </a:p>
        </p:txBody>
      </p:sp>
      <p:cxnSp>
        <p:nvCxnSpPr>
          <p:cNvPr id="17" name="Straight Connector 16">
            <a:extLst>
              <a:ext uri="{FF2B5EF4-FFF2-40B4-BE49-F238E27FC236}">
                <a16:creationId xmlns:a16="http://schemas.microsoft.com/office/drawing/2014/main" id="{0526D313-32D3-4B34-AC04-635986D208A5}"/>
              </a:ext>
            </a:extLst>
          </p:cNvPr>
          <p:cNvCxnSpPr>
            <a:cxnSpLocks/>
          </p:cNvCxnSpPr>
          <p:nvPr/>
        </p:nvCxnSpPr>
        <p:spPr>
          <a:xfrm>
            <a:off x="1352611" y="797439"/>
            <a:ext cx="0" cy="270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sign&#10;&#10;Description automatically generated">
            <a:extLst>
              <a:ext uri="{FF2B5EF4-FFF2-40B4-BE49-F238E27FC236}">
                <a16:creationId xmlns:a16="http://schemas.microsoft.com/office/drawing/2014/main" id="{284975C7-0E8D-4F28-B36D-0BCB0E24FF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4448" y="4238969"/>
            <a:ext cx="605432" cy="773703"/>
          </a:xfrm>
          <a:prstGeom prst="rect">
            <a:avLst/>
          </a:prstGeom>
        </p:spPr>
      </p:pic>
      <p:sp>
        <p:nvSpPr>
          <p:cNvPr id="2" name="Content Placeholder 4">
            <a:extLst>
              <a:ext uri="{FF2B5EF4-FFF2-40B4-BE49-F238E27FC236}">
                <a16:creationId xmlns:a16="http://schemas.microsoft.com/office/drawing/2014/main" id="{975AF2BA-6B70-5D34-4182-333A04C77D56}"/>
              </a:ext>
            </a:extLst>
          </p:cNvPr>
          <p:cNvSpPr>
            <a:spLocks noGrp="1"/>
          </p:cNvSpPr>
          <p:nvPr>
            <p:ph idx="1"/>
          </p:nvPr>
        </p:nvSpPr>
        <p:spPr>
          <a:xfrm>
            <a:off x="1295216" y="1292681"/>
            <a:ext cx="6134100" cy="3207882"/>
          </a:xfrm>
        </p:spPr>
        <p:txBody>
          <a:bodyPr>
            <a:noAutofit/>
          </a:bodyPr>
          <a:lstStyle/>
          <a:p>
            <a:endParaRPr lang="en-GB" dirty="0"/>
          </a:p>
          <a:p>
            <a:pPr marL="0" indent="0">
              <a:buNone/>
            </a:pPr>
            <a:r>
              <a:rPr lang="en-GB" dirty="0"/>
              <a:t> </a:t>
            </a:r>
          </a:p>
          <a:p>
            <a:endParaRPr lang="en-GB" dirty="0"/>
          </a:p>
          <a:p>
            <a:endParaRPr lang="en-GB" dirty="0"/>
          </a:p>
        </p:txBody>
      </p:sp>
      <p:sp>
        <p:nvSpPr>
          <p:cNvPr id="4" name="TextBox 3">
            <a:extLst>
              <a:ext uri="{FF2B5EF4-FFF2-40B4-BE49-F238E27FC236}">
                <a16:creationId xmlns:a16="http://schemas.microsoft.com/office/drawing/2014/main" id="{F14C0143-0A21-D54D-6D86-F7F9E879C778}"/>
              </a:ext>
            </a:extLst>
          </p:cNvPr>
          <p:cNvSpPr txBox="1"/>
          <p:nvPr/>
        </p:nvSpPr>
        <p:spPr>
          <a:xfrm>
            <a:off x="1547664" y="1599643"/>
            <a:ext cx="5881652" cy="2862322"/>
          </a:xfrm>
          <a:prstGeom prst="rect">
            <a:avLst/>
          </a:prstGeom>
          <a:noFill/>
        </p:spPr>
        <p:txBody>
          <a:bodyPr wrap="square" rtlCol="0">
            <a:spAutoFit/>
          </a:bodyPr>
          <a:lstStyle/>
          <a:p>
            <a:pPr algn="l" defTabSz="685800" fontAlgn="auto">
              <a:spcBef>
                <a:spcPts val="0"/>
              </a:spcBef>
              <a:spcAft>
                <a:spcPts val="0"/>
              </a:spcAft>
            </a:pPr>
            <a:r>
              <a:rPr lang="en-GB" sz="1800" dirty="0">
                <a:solidFill>
                  <a:prstClr val="black"/>
                </a:solidFill>
                <a:latin typeface="Calibri" panose="020F0502020204030204"/>
                <a:ea typeface="+mn-ea"/>
              </a:rPr>
              <a:t>Requirement to act competently and maintain competence (Codes 5 &amp; 6). To act only with the level of authorisations (Code 4), not permit themselves to be used in any deception, or abuse UK immigration procedure  (Code 14) </a:t>
            </a:r>
          </a:p>
          <a:p>
            <a:pPr algn="l" defTabSz="685800" fontAlgn="auto">
              <a:spcBef>
                <a:spcPts val="0"/>
              </a:spcBef>
              <a:spcAft>
                <a:spcPts val="0"/>
              </a:spcAft>
            </a:pPr>
            <a:endParaRPr lang="en-GB" sz="1800" dirty="0">
              <a:solidFill>
                <a:prstClr val="black"/>
              </a:solidFill>
              <a:latin typeface="Calibri" panose="020F0502020204030204"/>
              <a:ea typeface="+mn-ea"/>
            </a:endParaRPr>
          </a:p>
          <a:p>
            <a:pPr algn="l" defTabSz="685800" fontAlgn="auto">
              <a:spcBef>
                <a:spcPts val="0"/>
              </a:spcBef>
              <a:spcAft>
                <a:spcPts val="0"/>
              </a:spcAft>
            </a:pPr>
            <a:endParaRPr lang="en-GB" sz="1500" dirty="0">
              <a:solidFill>
                <a:prstClr val="black"/>
              </a:solidFill>
              <a:latin typeface="Calibri" panose="020F0502020204030204"/>
              <a:ea typeface="+mn-ea"/>
            </a:endParaRPr>
          </a:p>
          <a:p>
            <a:pPr algn="l" defTabSz="685800" fontAlgn="auto">
              <a:spcBef>
                <a:spcPts val="0"/>
              </a:spcBef>
              <a:spcAft>
                <a:spcPts val="0"/>
              </a:spcAft>
            </a:pPr>
            <a:endParaRPr lang="en-GB" sz="1500" dirty="0">
              <a:solidFill>
                <a:prstClr val="black"/>
              </a:solidFill>
              <a:latin typeface="Calibri" panose="020F0502020204030204"/>
              <a:ea typeface="+mn-ea"/>
            </a:endParaRPr>
          </a:p>
          <a:p>
            <a:pPr algn="l" defTabSz="685800" fontAlgn="auto">
              <a:spcBef>
                <a:spcPts val="0"/>
              </a:spcBef>
              <a:spcAft>
                <a:spcPts val="0"/>
              </a:spcAft>
            </a:pPr>
            <a:endParaRPr lang="en-GB" sz="1500" dirty="0">
              <a:solidFill>
                <a:prstClr val="black"/>
              </a:solidFill>
              <a:latin typeface="Calibri" panose="020F0502020204030204"/>
              <a:ea typeface="+mn-ea"/>
            </a:endParaRPr>
          </a:p>
          <a:p>
            <a:pPr algn="l" defTabSz="685800" fontAlgn="auto">
              <a:spcBef>
                <a:spcPts val="0"/>
              </a:spcBef>
              <a:spcAft>
                <a:spcPts val="0"/>
              </a:spcAft>
            </a:pPr>
            <a:endParaRPr lang="en-GB" sz="1500" dirty="0">
              <a:solidFill>
                <a:prstClr val="black"/>
              </a:solidFill>
              <a:latin typeface="Calibri" panose="020F0502020204030204"/>
              <a:ea typeface="+mn-ea"/>
            </a:endParaRPr>
          </a:p>
          <a:p>
            <a:pPr algn="l" defTabSz="685800" fontAlgn="auto">
              <a:spcBef>
                <a:spcPts val="0"/>
              </a:spcBef>
              <a:spcAft>
                <a:spcPts val="0"/>
              </a:spcAft>
            </a:pPr>
            <a:endParaRPr lang="en-GB" sz="1500" dirty="0">
              <a:solidFill>
                <a:prstClr val="black"/>
              </a:solidFill>
              <a:latin typeface="Calibri" panose="020F0502020204030204"/>
              <a:ea typeface="+mn-ea"/>
            </a:endParaRPr>
          </a:p>
          <a:p>
            <a:pPr algn="l" defTabSz="685800" fontAlgn="auto">
              <a:spcBef>
                <a:spcPts val="0"/>
              </a:spcBef>
              <a:spcAft>
                <a:spcPts val="0"/>
              </a:spcAft>
            </a:pPr>
            <a:endParaRPr lang="en-GB" sz="1500" dirty="0">
              <a:solidFill>
                <a:prstClr val="black"/>
              </a:solidFill>
              <a:latin typeface="Calibri" panose="020F0502020204030204"/>
              <a:ea typeface="+mn-ea"/>
            </a:endParaRPr>
          </a:p>
        </p:txBody>
      </p:sp>
    </p:spTree>
    <p:extLst>
      <p:ext uri="{BB962C8B-B14F-4D97-AF65-F5344CB8AC3E}">
        <p14:creationId xmlns:p14="http://schemas.microsoft.com/office/powerpoint/2010/main" val="2472000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AC5A445-AEA4-4F5D-9E5E-BE902A5F3601}"/>
              </a:ext>
            </a:extLst>
          </p:cNvPr>
          <p:cNvSpPr/>
          <p:nvPr/>
        </p:nvSpPr>
        <p:spPr>
          <a:xfrm>
            <a:off x="1143000" y="642938"/>
            <a:ext cx="6858000" cy="635065"/>
          </a:xfrm>
          <a:prstGeom prst="rect">
            <a:avLst/>
          </a:prstGeom>
          <a:solidFill>
            <a:srgbClr val="006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fontAlgn="auto">
              <a:spcBef>
                <a:spcPts val="0"/>
              </a:spcBef>
              <a:spcAft>
                <a:spcPts val="0"/>
              </a:spcAft>
            </a:pPr>
            <a:endParaRPr lang="en-GB" sz="724">
              <a:solidFill>
                <a:prstClr val="white"/>
              </a:solidFill>
              <a:latin typeface="Calibri" panose="020F0502020204030204"/>
            </a:endParaRPr>
          </a:p>
        </p:txBody>
      </p:sp>
      <p:sp>
        <p:nvSpPr>
          <p:cNvPr id="15" name="Title 3">
            <a:extLst>
              <a:ext uri="{FF2B5EF4-FFF2-40B4-BE49-F238E27FC236}">
                <a16:creationId xmlns:a16="http://schemas.microsoft.com/office/drawing/2014/main" id="{B7657CA8-CB27-40B2-A4CE-A3DC4EBE903B}"/>
              </a:ext>
            </a:extLst>
          </p:cNvPr>
          <p:cNvSpPr txBox="1">
            <a:spLocks/>
          </p:cNvSpPr>
          <p:nvPr/>
        </p:nvSpPr>
        <p:spPr>
          <a:xfrm>
            <a:off x="1441793" y="797439"/>
            <a:ext cx="6260415" cy="495242"/>
          </a:xfrm>
          <a:prstGeom prst="rect">
            <a:avLst/>
          </a:prstGeom>
        </p:spPr>
        <p:txBody>
          <a:bodyPr vert="horz" lIns="51435" tIns="25718" rIns="51435" bIns="25718"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514350" fontAlgn="auto">
              <a:spcAft>
                <a:spcPts val="0"/>
              </a:spcAft>
            </a:pPr>
            <a:r>
              <a:rPr lang="en-GB" sz="2100" b="1" dirty="0">
                <a:solidFill>
                  <a:prstClr val="white"/>
                </a:solidFill>
                <a:latin typeface="Calibri Light" panose="020F0302020204030204"/>
                <a:cs typeface="Arial"/>
              </a:rPr>
              <a:t>Competence and CPD  </a:t>
            </a:r>
            <a:endParaRPr lang="en-GB" sz="1800" dirty="0">
              <a:solidFill>
                <a:prstClr val="white"/>
              </a:solidFill>
              <a:latin typeface="Calibri Light" panose="020F0302020204030204"/>
              <a:cs typeface="Arial"/>
            </a:endParaRPr>
          </a:p>
        </p:txBody>
      </p:sp>
      <p:cxnSp>
        <p:nvCxnSpPr>
          <p:cNvPr id="17" name="Straight Connector 16">
            <a:extLst>
              <a:ext uri="{FF2B5EF4-FFF2-40B4-BE49-F238E27FC236}">
                <a16:creationId xmlns:a16="http://schemas.microsoft.com/office/drawing/2014/main" id="{0526D313-32D3-4B34-AC04-635986D208A5}"/>
              </a:ext>
            </a:extLst>
          </p:cNvPr>
          <p:cNvCxnSpPr>
            <a:cxnSpLocks/>
          </p:cNvCxnSpPr>
          <p:nvPr/>
        </p:nvCxnSpPr>
        <p:spPr>
          <a:xfrm>
            <a:off x="1352611" y="797439"/>
            <a:ext cx="0" cy="270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sign&#10;&#10;Description automatically generated">
            <a:extLst>
              <a:ext uri="{FF2B5EF4-FFF2-40B4-BE49-F238E27FC236}">
                <a16:creationId xmlns:a16="http://schemas.microsoft.com/office/drawing/2014/main" id="{284975C7-0E8D-4F28-B36D-0BCB0E24FF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4448" y="4238969"/>
            <a:ext cx="605432" cy="773703"/>
          </a:xfrm>
          <a:prstGeom prst="rect">
            <a:avLst/>
          </a:prstGeom>
        </p:spPr>
      </p:pic>
      <p:sp>
        <p:nvSpPr>
          <p:cNvPr id="2" name="Content Placeholder 4">
            <a:extLst>
              <a:ext uri="{FF2B5EF4-FFF2-40B4-BE49-F238E27FC236}">
                <a16:creationId xmlns:a16="http://schemas.microsoft.com/office/drawing/2014/main" id="{975AF2BA-6B70-5D34-4182-333A04C77D56}"/>
              </a:ext>
            </a:extLst>
          </p:cNvPr>
          <p:cNvSpPr>
            <a:spLocks noGrp="1"/>
          </p:cNvSpPr>
          <p:nvPr>
            <p:ph idx="1"/>
          </p:nvPr>
        </p:nvSpPr>
        <p:spPr>
          <a:xfrm>
            <a:off x="1295216" y="1292681"/>
            <a:ext cx="6134100" cy="3207882"/>
          </a:xfrm>
        </p:spPr>
        <p:txBody>
          <a:bodyPr>
            <a:noAutofit/>
          </a:bodyPr>
          <a:lstStyle/>
          <a:p>
            <a:endParaRPr lang="en-GB" dirty="0"/>
          </a:p>
          <a:p>
            <a:pPr marL="0" indent="0">
              <a:buNone/>
            </a:pPr>
            <a:r>
              <a:rPr lang="en-GB" dirty="0"/>
              <a:t> </a:t>
            </a:r>
          </a:p>
          <a:p>
            <a:endParaRPr lang="en-GB" dirty="0"/>
          </a:p>
          <a:p>
            <a:endParaRPr lang="en-GB" dirty="0"/>
          </a:p>
        </p:txBody>
      </p:sp>
      <p:sp>
        <p:nvSpPr>
          <p:cNvPr id="4" name="TextBox 3">
            <a:extLst>
              <a:ext uri="{FF2B5EF4-FFF2-40B4-BE49-F238E27FC236}">
                <a16:creationId xmlns:a16="http://schemas.microsoft.com/office/drawing/2014/main" id="{F14C0143-0A21-D54D-6D86-F7F9E879C778}"/>
              </a:ext>
            </a:extLst>
          </p:cNvPr>
          <p:cNvSpPr txBox="1"/>
          <p:nvPr/>
        </p:nvSpPr>
        <p:spPr>
          <a:xfrm>
            <a:off x="1441793" y="1447182"/>
            <a:ext cx="5987523" cy="3347070"/>
          </a:xfrm>
          <a:prstGeom prst="rect">
            <a:avLst/>
          </a:prstGeom>
          <a:noFill/>
        </p:spPr>
        <p:txBody>
          <a:bodyPr wrap="square" rtlCol="0">
            <a:spAutoFit/>
          </a:bodyPr>
          <a:lstStyle/>
          <a:p>
            <a:pPr marL="257175" indent="-257175" algn="l" defTabSz="685800" fontAlgn="auto">
              <a:spcBef>
                <a:spcPts val="0"/>
              </a:spcBef>
              <a:spcAft>
                <a:spcPts val="0"/>
              </a:spcAft>
              <a:buFont typeface="Arial" panose="020B0604020202020204" pitchFamily="34" charset="0"/>
              <a:buChar char="•"/>
            </a:pPr>
            <a:r>
              <a:rPr lang="en-GB" sz="1650" dirty="0">
                <a:solidFill>
                  <a:prstClr val="black"/>
                </a:solidFill>
                <a:latin typeface="Calibri" panose="020F0502020204030204"/>
                <a:ea typeface="+mn-ea"/>
              </a:rPr>
              <a:t>Failure to consider the most appropriate route and explain carefully the requirements of this route to the client  </a:t>
            </a:r>
          </a:p>
          <a:p>
            <a:pPr marL="257175" indent="-257175" algn="l" defTabSz="685800" fontAlgn="auto">
              <a:spcBef>
                <a:spcPts val="0"/>
              </a:spcBef>
              <a:spcAft>
                <a:spcPts val="0"/>
              </a:spcAft>
              <a:buFont typeface="Arial" panose="020B0604020202020204" pitchFamily="34" charset="0"/>
              <a:buChar char="•"/>
            </a:pPr>
            <a:endParaRPr lang="en-GB" sz="1650" dirty="0">
              <a:solidFill>
                <a:prstClr val="black"/>
              </a:solidFill>
              <a:latin typeface="Calibri" panose="020F0502020204030204"/>
              <a:ea typeface="+mn-ea"/>
            </a:endParaRPr>
          </a:p>
          <a:p>
            <a:pPr marL="257175" indent="-257175" algn="l" defTabSz="685800" fontAlgn="auto">
              <a:spcBef>
                <a:spcPts val="0"/>
              </a:spcBef>
              <a:spcAft>
                <a:spcPts val="0"/>
              </a:spcAft>
              <a:buFont typeface="Arial" panose="020B0604020202020204" pitchFamily="34" charset="0"/>
              <a:buChar char="•"/>
            </a:pPr>
            <a:r>
              <a:rPr lang="en-GB" sz="1650" dirty="0">
                <a:solidFill>
                  <a:prstClr val="black"/>
                </a:solidFill>
                <a:latin typeface="Calibri" panose="020F0502020204030204"/>
                <a:ea typeface="+mn-ea"/>
              </a:rPr>
              <a:t>Failure to sufficiently address deficiencies in the client’s application or documentation </a:t>
            </a:r>
          </a:p>
          <a:p>
            <a:pPr marL="257175" indent="-257175" algn="l" defTabSz="685800" fontAlgn="auto">
              <a:spcBef>
                <a:spcPts val="0"/>
              </a:spcBef>
              <a:spcAft>
                <a:spcPts val="0"/>
              </a:spcAft>
              <a:buFont typeface="Arial" panose="020B0604020202020204" pitchFamily="34" charset="0"/>
              <a:buChar char="•"/>
            </a:pPr>
            <a:endParaRPr lang="en-GB" sz="1650" dirty="0">
              <a:solidFill>
                <a:prstClr val="black"/>
              </a:solidFill>
              <a:latin typeface="Calibri" panose="020F0502020204030204"/>
              <a:ea typeface="+mn-ea"/>
            </a:endParaRPr>
          </a:p>
          <a:p>
            <a:pPr marL="257175" indent="-257175" algn="l" defTabSz="685800" fontAlgn="auto">
              <a:spcBef>
                <a:spcPts val="0"/>
              </a:spcBef>
              <a:spcAft>
                <a:spcPts val="0"/>
              </a:spcAft>
              <a:buFont typeface="Arial" panose="020B0604020202020204" pitchFamily="34" charset="0"/>
              <a:buChar char="•"/>
            </a:pPr>
            <a:r>
              <a:rPr lang="en-GB" sz="1650" dirty="0">
                <a:solidFill>
                  <a:prstClr val="black"/>
                </a:solidFill>
                <a:latin typeface="Calibri" panose="020F0502020204030204"/>
                <a:ea typeface="+mn-ea"/>
              </a:rPr>
              <a:t>Use of template cover letters that have been poorly applied</a:t>
            </a:r>
          </a:p>
          <a:p>
            <a:pPr marL="257175" indent="-257175" algn="l" defTabSz="685800" fontAlgn="auto">
              <a:spcBef>
                <a:spcPts val="0"/>
              </a:spcBef>
              <a:spcAft>
                <a:spcPts val="0"/>
              </a:spcAft>
              <a:buFont typeface="Arial" panose="020B0604020202020204" pitchFamily="34" charset="0"/>
              <a:buChar char="•"/>
            </a:pPr>
            <a:endParaRPr lang="en-GB" sz="1650" dirty="0">
              <a:solidFill>
                <a:prstClr val="black"/>
              </a:solidFill>
              <a:latin typeface="Calibri" panose="020F0502020204030204"/>
              <a:ea typeface="+mn-ea"/>
            </a:endParaRPr>
          </a:p>
          <a:p>
            <a:pPr marL="257175" indent="-257175" algn="l" defTabSz="685800" fontAlgn="auto">
              <a:spcBef>
                <a:spcPts val="0"/>
              </a:spcBef>
              <a:spcAft>
                <a:spcPts val="0"/>
              </a:spcAft>
              <a:buFont typeface="Arial" panose="020B0604020202020204" pitchFamily="34" charset="0"/>
              <a:buChar char="•"/>
            </a:pPr>
            <a:r>
              <a:rPr lang="en-GB" sz="1650" dirty="0">
                <a:solidFill>
                  <a:prstClr val="black"/>
                </a:solidFill>
                <a:latin typeface="Calibri" panose="020F0502020204030204"/>
                <a:ea typeface="+mn-ea"/>
              </a:rPr>
              <a:t>Failure to properly navigate the rules in complex areas </a:t>
            </a:r>
          </a:p>
          <a:p>
            <a:pPr marL="257175" indent="-257175" algn="l" defTabSz="685800" fontAlgn="auto">
              <a:spcBef>
                <a:spcPts val="0"/>
              </a:spcBef>
              <a:spcAft>
                <a:spcPts val="0"/>
              </a:spcAft>
              <a:buFont typeface="Arial" panose="020B0604020202020204" pitchFamily="34" charset="0"/>
              <a:buChar char="•"/>
            </a:pPr>
            <a:endParaRPr lang="en-GB" sz="1650" dirty="0">
              <a:solidFill>
                <a:prstClr val="black"/>
              </a:solidFill>
              <a:latin typeface="Calibri" panose="020F0502020204030204"/>
              <a:ea typeface="+mn-ea"/>
            </a:endParaRPr>
          </a:p>
          <a:p>
            <a:pPr marL="257175" indent="-257175" algn="l" defTabSz="685800" fontAlgn="auto">
              <a:spcBef>
                <a:spcPts val="0"/>
              </a:spcBef>
              <a:spcAft>
                <a:spcPts val="0"/>
              </a:spcAft>
              <a:buFont typeface="Arial" panose="020B0604020202020204" pitchFamily="34" charset="0"/>
              <a:buChar char="•"/>
            </a:pPr>
            <a:r>
              <a:rPr lang="en-GB" sz="1650">
                <a:solidFill>
                  <a:prstClr val="black"/>
                </a:solidFill>
                <a:latin typeface="Calibri" panose="020F0502020204030204"/>
                <a:ea typeface="+mn-ea"/>
              </a:rPr>
              <a:t>Under-investment </a:t>
            </a:r>
            <a:r>
              <a:rPr lang="en-GB" sz="1650" dirty="0">
                <a:solidFill>
                  <a:prstClr val="black"/>
                </a:solidFill>
                <a:latin typeface="Calibri" panose="020F0502020204030204"/>
                <a:ea typeface="+mn-ea"/>
              </a:rPr>
              <a:t>in appropriate CPD</a:t>
            </a:r>
            <a:endParaRPr lang="en-GB" sz="1500" dirty="0">
              <a:solidFill>
                <a:prstClr val="black"/>
              </a:solidFill>
              <a:latin typeface="Calibri" panose="020F0502020204030204"/>
              <a:ea typeface="+mn-ea"/>
            </a:endParaRPr>
          </a:p>
          <a:p>
            <a:pPr algn="l" defTabSz="685800" fontAlgn="auto">
              <a:spcBef>
                <a:spcPts val="0"/>
              </a:spcBef>
              <a:spcAft>
                <a:spcPts val="0"/>
              </a:spcAft>
            </a:pPr>
            <a:endParaRPr lang="en-GB" sz="1500" dirty="0">
              <a:solidFill>
                <a:prstClr val="black"/>
              </a:solidFill>
              <a:latin typeface="Calibri" panose="020F0502020204030204"/>
              <a:ea typeface="+mn-ea"/>
            </a:endParaRPr>
          </a:p>
          <a:p>
            <a:pPr algn="l" defTabSz="685800" fontAlgn="auto">
              <a:spcBef>
                <a:spcPts val="0"/>
              </a:spcBef>
              <a:spcAft>
                <a:spcPts val="0"/>
              </a:spcAft>
            </a:pPr>
            <a:endParaRPr lang="en-GB" sz="1500" dirty="0">
              <a:solidFill>
                <a:prstClr val="black"/>
              </a:solidFill>
              <a:latin typeface="Calibri" panose="020F0502020204030204"/>
              <a:ea typeface="+mn-ea"/>
            </a:endParaRPr>
          </a:p>
        </p:txBody>
      </p:sp>
    </p:spTree>
    <p:extLst>
      <p:ext uri="{BB962C8B-B14F-4D97-AF65-F5344CB8AC3E}">
        <p14:creationId xmlns:p14="http://schemas.microsoft.com/office/powerpoint/2010/main" val="2570606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A816149-8A98-43A5-9E48-EF61D36CBC76}"/>
              </a:ext>
            </a:extLst>
          </p:cNvPr>
          <p:cNvSpPr>
            <a:spLocks noGrp="1"/>
          </p:cNvSpPr>
          <p:nvPr>
            <p:ph type="body" sz="quarter" idx="10"/>
          </p:nvPr>
        </p:nvSpPr>
        <p:spPr/>
        <p:txBody>
          <a:bodyPr/>
          <a:lstStyle/>
          <a:p>
            <a:r>
              <a:rPr lang="en-GB" dirty="0"/>
              <a:t>SRA Immigration guidance</a:t>
            </a:r>
          </a:p>
        </p:txBody>
      </p:sp>
      <p:sp>
        <p:nvSpPr>
          <p:cNvPr id="8" name="Text Placeholder 7">
            <a:extLst>
              <a:ext uri="{FF2B5EF4-FFF2-40B4-BE49-F238E27FC236}">
                <a16:creationId xmlns:a16="http://schemas.microsoft.com/office/drawing/2014/main" id="{9846B120-D467-4965-AB4C-459395340A74}"/>
              </a:ext>
            </a:extLst>
          </p:cNvPr>
          <p:cNvSpPr>
            <a:spLocks noGrp="1"/>
          </p:cNvSpPr>
          <p:nvPr>
            <p:ph type="body" sz="quarter" idx="11"/>
          </p:nvPr>
        </p:nvSpPr>
        <p:spPr/>
        <p:txBody>
          <a:bodyPr/>
          <a:lstStyle/>
          <a:p>
            <a:r>
              <a:rPr lang="en-GB" dirty="0"/>
              <a:t>Julie Moktadir</a:t>
            </a:r>
          </a:p>
          <a:p>
            <a:r>
              <a:rPr lang="en-GB" dirty="0"/>
              <a:t>Partner, Stone King LLP</a:t>
            </a:r>
          </a:p>
        </p:txBody>
      </p:sp>
      <p:sp>
        <p:nvSpPr>
          <p:cNvPr id="11" name="Text Placeholder 10">
            <a:extLst>
              <a:ext uri="{FF2B5EF4-FFF2-40B4-BE49-F238E27FC236}">
                <a16:creationId xmlns:a16="http://schemas.microsoft.com/office/drawing/2014/main" id="{07C0D7ED-7CB7-4793-BB88-7CB009669B0C}"/>
              </a:ext>
            </a:extLst>
          </p:cNvPr>
          <p:cNvSpPr>
            <a:spLocks noGrp="1"/>
          </p:cNvSpPr>
          <p:nvPr>
            <p:ph type="body" sz="quarter" idx="14"/>
          </p:nvPr>
        </p:nvSpPr>
        <p:spPr/>
        <p:txBody>
          <a:bodyPr/>
          <a:lstStyle/>
          <a:p>
            <a:r>
              <a:rPr lang="en-GB" dirty="0"/>
              <a:t>22 February 2023</a:t>
            </a:r>
          </a:p>
        </p:txBody>
      </p:sp>
    </p:spTree>
    <p:extLst>
      <p:ext uri="{BB962C8B-B14F-4D97-AF65-F5344CB8AC3E}">
        <p14:creationId xmlns:p14="http://schemas.microsoft.com/office/powerpoint/2010/main" val="2885526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D88CDE10-5A3D-4CA9-8FCB-452E4B9C2B15}"/>
              </a:ext>
            </a:extLst>
          </p:cNvPr>
          <p:cNvSpPr>
            <a:spLocks noGrp="1"/>
          </p:cNvSpPr>
          <p:nvPr>
            <p:ph type="title"/>
          </p:nvPr>
        </p:nvSpPr>
        <p:spPr/>
        <p:txBody>
          <a:bodyPr/>
          <a:lstStyle/>
          <a:p>
            <a:r>
              <a:rPr lang="en-GB" dirty="0"/>
              <a:t>Quality of services provided</a:t>
            </a:r>
          </a:p>
        </p:txBody>
      </p:sp>
      <p:graphicFrame>
        <p:nvGraphicFramePr>
          <p:cNvPr id="2" name="Content Placeholder 1">
            <a:extLst>
              <a:ext uri="{FF2B5EF4-FFF2-40B4-BE49-F238E27FC236}">
                <a16:creationId xmlns:a16="http://schemas.microsoft.com/office/drawing/2014/main" id="{CFE8D9FC-6C17-4EA2-A792-E9EF3A970200}"/>
              </a:ext>
            </a:extLst>
          </p:cNvPr>
          <p:cNvGraphicFramePr>
            <a:graphicFrameLocks noGrp="1"/>
          </p:cNvGraphicFramePr>
          <p:nvPr>
            <p:ph idx="1"/>
            <p:extLst>
              <p:ext uri="{D42A27DB-BD31-4B8C-83A1-F6EECF244321}">
                <p14:modId xmlns:p14="http://schemas.microsoft.com/office/powerpoint/2010/main" val="2473897775"/>
              </p:ext>
            </p:extLst>
          </p:nvPr>
        </p:nvGraphicFramePr>
        <p:xfrm>
          <a:off x="923143" y="1200150"/>
          <a:ext cx="7406640" cy="3229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2502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2290D-D3CA-404D-8356-5377CEAAB7D7}"/>
              </a:ext>
            </a:extLst>
          </p:cNvPr>
          <p:cNvSpPr>
            <a:spLocks noGrp="1"/>
          </p:cNvSpPr>
          <p:nvPr>
            <p:ph type="title"/>
          </p:nvPr>
        </p:nvSpPr>
        <p:spPr/>
        <p:txBody>
          <a:bodyPr/>
          <a:lstStyle/>
          <a:p>
            <a:r>
              <a:rPr lang="en-GB" dirty="0"/>
              <a:t>Supervision</a:t>
            </a:r>
          </a:p>
        </p:txBody>
      </p:sp>
      <p:graphicFrame>
        <p:nvGraphicFramePr>
          <p:cNvPr id="4" name="Content Placeholder 3">
            <a:extLst>
              <a:ext uri="{FF2B5EF4-FFF2-40B4-BE49-F238E27FC236}">
                <a16:creationId xmlns:a16="http://schemas.microsoft.com/office/drawing/2014/main" id="{637CC01E-5B4D-4CD2-9A8C-F5AD950587A1}"/>
              </a:ext>
            </a:extLst>
          </p:cNvPr>
          <p:cNvGraphicFramePr>
            <a:graphicFrameLocks noGrp="1"/>
          </p:cNvGraphicFramePr>
          <p:nvPr>
            <p:ph idx="1"/>
            <p:extLst>
              <p:ext uri="{D42A27DB-BD31-4B8C-83A1-F6EECF244321}">
                <p14:modId xmlns:p14="http://schemas.microsoft.com/office/powerpoint/2010/main" val="1601704736"/>
              </p:ext>
            </p:extLst>
          </p:nvPr>
        </p:nvGraphicFramePr>
        <p:xfrm>
          <a:off x="923143" y="1200150"/>
          <a:ext cx="7406640" cy="3229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7585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88A5-1034-48D0-B573-7AAA3DF53D3D}"/>
              </a:ext>
            </a:extLst>
          </p:cNvPr>
          <p:cNvSpPr>
            <a:spLocks noGrp="1"/>
          </p:cNvSpPr>
          <p:nvPr>
            <p:ph type="title"/>
          </p:nvPr>
        </p:nvSpPr>
        <p:spPr/>
        <p:txBody>
          <a:bodyPr/>
          <a:lstStyle/>
          <a:p>
            <a:r>
              <a:rPr lang="en-GB" dirty="0"/>
              <a:t>Complaints</a:t>
            </a:r>
          </a:p>
        </p:txBody>
      </p:sp>
      <p:graphicFrame>
        <p:nvGraphicFramePr>
          <p:cNvPr id="4" name="Content Placeholder 3">
            <a:extLst>
              <a:ext uri="{FF2B5EF4-FFF2-40B4-BE49-F238E27FC236}">
                <a16:creationId xmlns:a16="http://schemas.microsoft.com/office/drawing/2014/main" id="{60111348-C11B-45D1-873A-0A915E06EC86}"/>
              </a:ext>
            </a:extLst>
          </p:cNvPr>
          <p:cNvGraphicFramePr>
            <a:graphicFrameLocks noGrp="1"/>
          </p:cNvGraphicFramePr>
          <p:nvPr>
            <p:ph idx="1"/>
          </p:nvPr>
        </p:nvGraphicFramePr>
        <p:xfrm>
          <a:off x="923143" y="1200150"/>
          <a:ext cx="7406640" cy="3229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3890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373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95263"/>
            <a:ext cx="6913463" cy="857250"/>
          </a:xfrm>
        </p:spPr>
        <p:txBody>
          <a:bodyPr/>
          <a:lstStyle/>
          <a:p>
            <a:r>
              <a:rPr lang="en-US" dirty="0"/>
              <a:t>Focus of our review and findings</a:t>
            </a:r>
            <a:endParaRPr lang="en-GB" dirty="0"/>
          </a:p>
        </p:txBody>
      </p:sp>
      <p:sp>
        <p:nvSpPr>
          <p:cNvPr id="3" name="Content Placeholder 2"/>
          <p:cNvSpPr>
            <a:spLocks noGrp="1"/>
          </p:cNvSpPr>
          <p:nvPr>
            <p:ph idx="1"/>
          </p:nvPr>
        </p:nvSpPr>
        <p:spPr>
          <a:xfrm>
            <a:off x="1799692" y="1530462"/>
            <a:ext cx="5544616" cy="2769480"/>
          </a:xfrm>
        </p:spPr>
        <p:txBody>
          <a:bodyPr/>
          <a:lstStyle/>
          <a:p>
            <a:pPr marL="457200" indent="-457200">
              <a:buAutoNum type="arabicPeriod"/>
            </a:pPr>
            <a:r>
              <a:rPr lang="en-GB" dirty="0">
                <a:latin typeface="Arial" panose="020B0604020202020204" pitchFamily="34" charset="0"/>
                <a:cs typeface="Arial" panose="020B0604020202020204" pitchFamily="34" charset="0"/>
              </a:rPr>
              <a:t>The quality of services provided</a:t>
            </a:r>
          </a:p>
          <a:p>
            <a:pPr marL="457200" indent="-457200">
              <a:buAutoNum type="arabicPeriod"/>
            </a:pPr>
            <a:endParaRPr lang="en-GB" dirty="0">
              <a:latin typeface="Arial" panose="020B0604020202020204" pitchFamily="34" charset="0"/>
              <a:cs typeface="Arial" panose="020B0604020202020204" pitchFamily="34" charset="0"/>
            </a:endParaRPr>
          </a:p>
          <a:p>
            <a:pPr marL="457200" indent="-457200">
              <a:buAutoNum type="arabicPeriod"/>
            </a:pPr>
            <a:r>
              <a:rPr lang="en-GB" dirty="0">
                <a:latin typeface="Arial" panose="020B0604020202020204" pitchFamily="34" charset="0"/>
                <a:cs typeface="Arial" panose="020B0604020202020204" pitchFamily="34" charset="0"/>
              </a:rPr>
              <a:t>Supervision and training</a:t>
            </a:r>
          </a:p>
          <a:p>
            <a:pPr marL="457200" indent="-457200">
              <a:buAutoNum type="arabicPeriod"/>
            </a:pPr>
            <a:endParaRPr lang="en-GB" dirty="0">
              <a:latin typeface="Arial" panose="020B0604020202020204" pitchFamily="34" charset="0"/>
              <a:cs typeface="Arial" panose="020B0604020202020204" pitchFamily="34" charset="0"/>
            </a:endParaRPr>
          </a:p>
          <a:p>
            <a:pPr marL="457200" indent="-457200">
              <a:buAutoNum type="arabicPeriod"/>
            </a:pPr>
            <a:r>
              <a:rPr lang="en-GB" dirty="0">
                <a:effectLst/>
                <a:latin typeface="Arial" panose="020B0604020202020204" pitchFamily="34" charset="0"/>
                <a:ea typeface="Times New Roman" panose="02020603050405020304" pitchFamily="18" charset="0"/>
                <a:cs typeface="Arial" panose="020B0604020202020204" pitchFamily="34" charset="0"/>
              </a:rPr>
              <a:t>Complaints</a:t>
            </a:r>
          </a:p>
        </p:txBody>
      </p:sp>
      <p:pic>
        <p:nvPicPr>
          <p:cNvPr id="5" name="Graphic 4" descr="Clipboard Badge with solid fill">
            <a:extLst>
              <a:ext uri="{FF2B5EF4-FFF2-40B4-BE49-F238E27FC236}">
                <a16:creationId xmlns:a16="http://schemas.microsoft.com/office/drawing/2014/main" id="{7F8607B9-667B-5627-05CC-0F18D2607C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7544" y="1437791"/>
            <a:ext cx="914400" cy="914400"/>
          </a:xfrm>
          <a:prstGeom prst="rect">
            <a:avLst/>
          </a:prstGeom>
        </p:spPr>
      </p:pic>
      <p:pic>
        <p:nvPicPr>
          <p:cNvPr id="7" name="Graphic 6" descr="Users with solid fill">
            <a:extLst>
              <a:ext uri="{FF2B5EF4-FFF2-40B4-BE49-F238E27FC236}">
                <a16:creationId xmlns:a16="http://schemas.microsoft.com/office/drawing/2014/main" id="{BDB63789-EF9C-D3F8-C2E5-20F92E50C2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7544" y="2458002"/>
            <a:ext cx="914400" cy="914400"/>
          </a:xfrm>
          <a:prstGeom prst="rect">
            <a:avLst/>
          </a:prstGeom>
        </p:spPr>
      </p:pic>
      <p:pic>
        <p:nvPicPr>
          <p:cNvPr id="24" name="Graphic 23" descr="Chat with solid fill">
            <a:extLst>
              <a:ext uri="{FF2B5EF4-FFF2-40B4-BE49-F238E27FC236}">
                <a16:creationId xmlns:a16="http://schemas.microsoft.com/office/drawing/2014/main" id="{C95F4DA8-67BA-F5C3-3453-72808014BA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7544" y="3370059"/>
            <a:ext cx="914400" cy="914400"/>
          </a:xfrm>
          <a:prstGeom prst="rect">
            <a:avLst/>
          </a:prstGeom>
        </p:spPr>
      </p:pic>
      <p:sp>
        <p:nvSpPr>
          <p:cNvPr id="4" name="Rectangle 3">
            <a:extLst>
              <a:ext uri="{FF2B5EF4-FFF2-40B4-BE49-F238E27FC236}">
                <a16:creationId xmlns:a16="http://schemas.microsoft.com/office/drawing/2014/main" id="{3B5ABD40-67FA-F79D-BF6D-66FA818F1783}"/>
              </a:ext>
            </a:extLst>
          </p:cNvPr>
          <p:cNvSpPr txBox="1">
            <a:spLocks noChangeArrowheads="1"/>
          </p:cNvSpPr>
          <p:nvPr/>
        </p:nvSpPr>
        <p:spPr bwMode="auto">
          <a:xfrm>
            <a:off x="1700064" y="4274811"/>
            <a:ext cx="5544616"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E1B34"/>
              </a:buClr>
              <a:buChar char="•"/>
              <a:defRPr sz="2400">
                <a:solidFill>
                  <a:srgbClr val="262626"/>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9E1B34"/>
              </a:buClr>
              <a:buChar char="–"/>
              <a:defRPr sz="2200">
                <a:solidFill>
                  <a:srgbClr val="262626"/>
                </a:solidFill>
                <a:latin typeface="+mn-lt"/>
                <a:ea typeface="ＭＳ Ｐゴシック" charset="0"/>
              </a:defRPr>
            </a:lvl2pPr>
            <a:lvl3pPr marL="1143000" indent="-228600" algn="l" rtl="0" eaLnBrk="1" fontAlgn="base" hangingPunct="1">
              <a:spcBef>
                <a:spcPct val="20000"/>
              </a:spcBef>
              <a:spcAft>
                <a:spcPct val="0"/>
              </a:spcAft>
              <a:buClr>
                <a:srgbClr val="9E1B34"/>
              </a:buClr>
              <a:buChar char="•"/>
              <a:defRPr sz="2000">
                <a:solidFill>
                  <a:srgbClr val="262626"/>
                </a:solidFill>
                <a:latin typeface="+mn-lt"/>
                <a:ea typeface="ＭＳ Ｐゴシック" charset="0"/>
              </a:defRPr>
            </a:lvl3pPr>
            <a:lvl4pPr marL="1600200" indent="-228600" algn="l" rtl="0" eaLnBrk="1" fontAlgn="base" hangingPunct="1">
              <a:spcBef>
                <a:spcPct val="20000"/>
              </a:spcBef>
              <a:spcAft>
                <a:spcPct val="0"/>
              </a:spcAft>
              <a:buClr>
                <a:srgbClr val="9E1B34"/>
              </a:buClr>
              <a:buChar char="–"/>
              <a:defRPr>
                <a:solidFill>
                  <a:srgbClr val="262626"/>
                </a:solidFill>
                <a:latin typeface="+mn-lt"/>
                <a:ea typeface="ＭＳ Ｐゴシック" charset="0"/>
              </a:defRPr>
            </a:lvl4pPr>
            <a:lvl5pPr marL="2057400" indent="-228600" algn="l" rtl="0" eaLnBrk="1" fontAlgn="base" hangingPunct="1">
              <a:spcBef>
                <a:spcPct val="20000"/>
              </a:spcBef>
              <a:spcAft>
                <a:spcPct val="0"/>
              </a:spcAft>
              <a:buClr>
                <a:srgbClr val="9E1B34"/>
              </a:buClr>
              <a:buChar char="»"/>
              <a:defRPr sz="1600">
                <a:solidFill>
                  <a:srgbClr val="262626"/>
                </a:solidFill>
                <a:latin typeface="+mn-lt"/>
                <a:ea typeface="ＭＳ Ｐゴシック" charset="0"/>
              </a:defRPr>
            </a:lvl5pPr>
            <a:lvl6pPr marL="2514600" indent="-228600" algn="l" rtl="0" eaLnBrk="1" fontAlgn="base" hangingPunct="1">
              <a:spcBef>
                <a:spcPct val="20000"/>
              </a:spcBef>
              <a:spcAft>
                <a:spcPct val="0"/>
              </a:spcAft>
              <a:buClr>
                <a:srgbClr val="9E1B34"/>
              </a:buClr>
              <a:buChar char="»"/>
              <a:defRPr sz="1600">
                <a:solidFill>
                  <a:schemeClr val="tx1"/>
                </a:solidFill>
                <a:latin typeface="+mn-lt"/>
              </a:defRPr>
            </a:lvl6pPr>
            <a:lvl7pPr marL="2971800" indent="-228600" algn="l" rtl="0" eaLnBrk="1" fontAlgn="base" hangingPunct="1">
              <a:spcBef>
                <a:spcPct val="20000"/>
              </a:spcBef>
              <a:spcAft>
                <a:spcPct val="0"/>
              </a:spcAft>
              <a:buClr>
                <a:srgbClr val="9E1B34"/>
              </a:buClr>
              <a:buChar char="»"/>
              <a:defRPr sz="1600">
                <a:solidFill>
                  <a:schemeClr val="tx1"/>
                </a:solidFill>
                <a:latin typeface="+mn-lt"/>
              </a:defRPr>
            </a:lvl7pPr>
            <a:lvl8pPr marL="3429000" indent="-228600" algn="l" rtl="0" eaLnBrk="1" fontAlgn="base" hangingPunct="1">
              <a:spcBef>
                <a:spcPct val="20000"/>
              </a:spcBef>
              <a:spcAft>
                <a:spcPct val="0"/>
              </a:spcAft>
              <a:buClr>
                <a:srgbClr val="9E1B34"/>
              </a:buClr>
              <a:buChar char="»"/>
              <a:defRPr sz="1600">
                <a:solidFill>
                  <a:schemeClr val="tx1"/>
                </a:solidFill>
                <a:latin typeface="+mn-lt"/>
              </a:defRPr>
            </a:lvl8pPr>
            <a:lvl9pPr marL="3886200" indent="-228600" algn="l" rtl="0" eaLnBrk="1" fontAlgn="base" hangingPunct="1">
              <a:spcBef>
                <a:spcPct val="20000"/>
              </a:spcBef>
              <a:spcAft>
                <a:spcPct val="0"/>
              </a:spcAft>
              <a:buClr>
                <a:srgbClr val="9E1B34"/>
              </a:buClr>
              <a:buChar char="»"/>
              <a:defRPr sz="1600">
                <a:solidFill>
                  <a:schemeClr val="tx1"/>
                </a:solidFill>
                <a:latin typeface="+mn-lt"/>
              </a:defRPr>
            </a:lvl9pPr>
          </a:lstStyle>
          <a:p>
            <a:pPr marL="0" indent="0" algn="ctr">
              <a:buFontTx/>
              <a:buNone/>
            </a:pPr>
            <a:r>
              <a:rPr lang="en-GB" sz="1800" b="1" kern="0" dirty="0">
                <a:hlinkClick r:id="rId8"/>
              </a:rPr>
              <a:t>www.sra.org.uk/immigration-thematic</a:t>
            </a:r>
            <a:endParaRPr lang="en-GB" sz="1800" b="1" kern="0" dirty="0"/>
          </a:p>
        </p:txBody>
      </p:sp>
    </p:spTree>
    <p:extLst>
      <p:ext uri="{BB962C8B-B14F-4D97-AF65-F5344CB8AC3E}">
        <p14:creationId xmlns:p14="http://schemas.microsoft.com/office/powerpoint/2010/main" val="4010919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50824" y="195263"/>
            <a:ext cx="6481415" cy="857250"/>
          </a:xfrm>
        </p:spPr>
        <p:txBody>
          <a:bodyPr/>
          <a:lstStyle/>
          <a:p>
            <a:r>
              <a:rPr lang="en-US" dirty="0">
                <a:ea typeface="ＭＳ Ｐゴシック" pitchFamily="34" charset="-128"/>
              </a:rPr>
              <a:t>Further information and resources </a:t>
            </a:r>
          </a:p>
        </p:txBody>
      </p:sp>
      <p:sp>
        <p:nvSpPr>
          <p:cNvPr id="5123" name="Content Placeholder 2"/>
          <p:cNvSpPr>
            <a:spLocks noGrp="1"/>
          </p:cNvSpPr>
          <p:nvPr>
            <p:ph idx="1"/>
          </p:nvPr>
        </p:nvSpPr>
        <p:spPr>
          <a:xfrm>
            <a:off x="2687398" y="1419622"/>
            <a:ext cx="6061065" cy="2592289"/>
          </a:xfrm>
        </p:spPr>
        <p:txBody>
          <a:bodyPr/>
          <a:lstStyle/>
          <a:p>
            <a:pPr>
              <a:lnSpc>
                <a:spcPct val="107000"/>
              </a:lnSpc>
              <a:spcAft>
                <a:spcPts val="800"/>
              </a:spcAft>
            </a:pPr>
            <a:r>
              <a:rPr lang="en-US" dirty="0">
                <a:latin typeface="Arial" panose="020B0604020202020204" pitchFamily="34" charset="0"/>
                <a:ea typeface="Times New Roman" panose="02020603050405020304" pitchFamily="18" charset="0"/>
              </a:rPr>
              <a:t>Thematic report including checklists and case study</a:t>
            </a:r>
          </a:p>
          <a:p>
            <a:pPr>
              <a:lnSpc>
                <a:spcPct val="107000"/>
              </a:lnSpc>
              <a:spcAft>
                <a:spcPts val="800"/>
              </a:spcAft>
            </a:pPr>
            <a:r>
              <a:rPr lang="en-US" dirty="0">
                <a:effectLst/>
                <a:latin typeface="Arial" panose="020B0604020202020204" pitchFamily="34" charset="0"/>
                <a:ea typeface="Times New Roman" panose="02020603050405020304" pitchFamily="18" charset="0"/>
              </a:rPr>
              <a:t>Guidance </a:t>
            </a:r>
          </a:p>
          <a:p>
            <a:pPr lvl="1">
              <a:lnSpc>
                <a:spcPct val="107000"/>
              </a:lnSpc>
              <a:spcAft>
                <a:spcPts val="800"/>
              </a:spcAft>
            </a:pPr>
            <a:r>
              <a:rPr lang="en-US" sz="2400" dirty="0">
                <a:effectLst/>
                <a:latin typeface="Arial" panose="020B0604020202020204" pitchFamily="34" charset="0"/>
                <a:ea typeface="Times New Roman" panose="02020603050405020304" pitchFamily="18" charset="0"/>
              </a:rPr>
              <a:t>Immigration work </a:t>
            </a:r>
          </a:p>
          <a:p>
            <a:pPr lvl="1">
              <a:lnSpc>
                <a:spcPct val="107000"/>
              </a:lnSpc>
              <a:spcAft>
                <a:spcPts val="800"/>
              </a:spcAft>
            </a:pPr>
            <a:r>
              <a:rPr lang="en-US" sz="2400" dirty="0">
                <a:latin typeface="Arial" panose="020B0604020202020204" pitchFamily="34" charset="0"/>
                <a:ea typeface="Times New Roman" panose="02020603050405020304" pitchFamily="18" charset="0"/>
              </a:rPr>
              <a:t>Effective supervision  </a:t>
            </a:r>
            <a:endParaRPr lang="en-US" sz="2400" dirty="0">
              <a:effectLst/>
              <a:latin typeface="Arial" panose="020B0604020202020204" pitchFamily="34" charset="0"/>
              <a:ea typeface="Times New Roman" panose="02020603050405020304" pitchFamily="18" charset="0"/>
            </a:endParaRPr>
          </a:p>
        </p:txBody>
      </p:sp>
      <p:pic>
        <p:nvPicPr>
          <p:cNvPr id="3" name="Graphic 2" descr="Checklist with solid fill">
            <a:extLst>
              <a:ext uri="{FF2B5EF4-FFF2-40B4-BE49-F238E27FC236}">
                <a16:creationId xmlns:a16="http://schemas.microsoft.com/office/drawing/2014/main" id="{6ECFAB0C-0DF9-77BB-2B80-50DEF79377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0830" y="1502482"/>
            <a:ext cx="2426568" cy="2426568"/>
          </a:xfrm>
          <a:prstGeom prst="rect">
            <a:avLst/>
          </a:prstGeom>
        </p:spPr>
      </p:pic>
      <p:sp>
        <p:nvSpPr>
          <p:cNvPr id="2" name="Rectangle 3">
            <a:extLst>
              <a:ext uri="{FF2B5EF4-FFF2-40B4-BE49-F238E27FC236}">
                <a16:creationId xmlns:a16="http://schemas.microsoft.com/office/drawing/2014/main" id="{805B909E-9FA7-C6DC-E593-F2715F1A9AFD}"/>
              </a:ext>
            </a:extLst>
          </p:cNvPr>
          <p:cNvSpPr txBox="1">
            <a:spLocks noChangeArrowheads="1"/>
          </p:cNvSpPr>
          <p:nvPr/>
        </p:nvSpPr>
        <p:spPr bwMode="auto">
          <a:xfrm>
            <a:off x="1700064" y="4274811"/>
            <a:ext cx="5544616"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E1B34"/>
              </a:buClr>
              <a:buChar char="•"/>
              <a:defRPr sz="2400">
                <a:solidFill>
                  <a:srgbClr val="262626"/>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9E1B34"/>
              </a:buClr>
              <a:buChar char="–"/>
              <a:defRPr sz="2200">
                <a:solidFill>
                  <a:srgbClr val="262626"/>
                </a:solidFill>
                <a:latin typeface="+mn-lt"/>
                <a:ea typeface="ＭＳ Ｐゴシック" charset="0"/>
              </a:defRPr>
            </a:lvl2pPr>
            <a:lvl3pPr marL="1143000" indent="-228600" algn="l" rtl="0" eaLnBrk="1" fontAlgn="base" hangingPunct="1">
              <a:spcBef>
                <a:spcPct val="20000"/>
              </a:spcBef>
              <a:spcAft>
                <a:spcPct val="0"/>
              </a:spcAft>
              <a:buClr>
                <a:srgbClr val="9E1B34"/>
              </a:buClr>
              <a:buChar char="•"/>
              <a:defRPr sz="2000">
                <a:solidFill>
                  <a:srgbClr val="262626"/>
                </a:solidFill>
                <a:latin typeface="+mn-lt"/>
                <a:ea typeface="ＭＳ Ｐゴシック" charset="0"/>
              </a:defRPr>
            </a:lvl3pPr>
            <a:lvl4pPr marL="1600200" indent="-228600" algn="l" rtl="0" eaLnBrk="1" fontAlgn="base" hangingPunct="1">
              <a:spcBef>
                <a:spcPct val="20000"/>
              </a:spcBef>
              <a:spcAft>
                <a:spcPct val="0"/>
              </a:spcAft>
              <a:buClr>
                <a:srgbClr val="9E1B34"/>
              </a:buClr>
              <a:buChar char="–"/>
              <a:defRPr>
                <a:solidFill>
                  <a:srgbClr val="262626"/>
                </a:solidFill>
                <a:latin typeface="+mn-lt"/>
                <a:ea typeface="ＭＳ Ｐゴシック" charset="0"/>
              </a:defRPr>
            </a:lvl4pPr>
            <a:lvl5pPr marL="2057400" indent="-228600" algn="l" rtl="0" eaLnBrk="1" fontAlgn="base" hangingPunct="1">
              <a:spcBef>
                <a:spcPct val="20000"/>
              </a:spcBef>
              <a:spcAft>
                <a:spcPct val="0"/>
              </a:spcAft>
              <a:buClr>
                <a:srgbClr val="9E1B34"/>
              </a:buClr>
              <a:buChar char="»"/>
              <a:defRPr sz="1600">
                <a:solidFill>
                  <a:srgbClr val="262626"/>
                </a:solidFill>
                <a:latin typeface="+mn-lt"/>
                <a:ea typeface="ＭＳ Ｐゴシック" charset="0"/>
              </a:defRPr>
            </a:lvl5pPr>
            <a:lvl6pPr marL="2514600" indent="-228600" algn="l" rtl="0" eaLnBrk="1" fontAlgn="base" hangingPunct="1">
              <a:spcBef>
                <a:spcPct val="20000"/>
              </a:spcBef>
              <a:spcAft>
                <a:spcPct val="0"/>
              </a:spcAft>
              <a:buClr>
                <a:srgbClr val="9E1B34"/>
              </a:buClr>
              <a:buChar char="»"/>
              <a:defRPr sz="1600">
                <a:solidFill>
                  <a:schemeClr val="tx1"/>
                </a:solidFill>
                <a:latin typeface="+mn-lt"/>
              </a:defRPr>
            </a:lvl6pPr>
            <a:lvl7pPr marL="2971800" indent="-228600" algn="l" rtl="0" eaLnBrk="1" fontAlgn="base" hangingPunct="1">
              <a:spcBef>
                <a:spcPct val="20000"/>
              </a:spcBef>
              <a:spcAft>
                <a:spcPct val="0"/>
              </a:spcAft>
              <a:buClr>
                <a:srgbClr val="9E1B34"/>
              </a:buClr>
              <a:buChar char="»"/>
              <a:defRPr sz="1600">
                <a:solidFill>
                  <a:schemeClr val="tx1"/>
                </a:solidFill>
                <a:latin typeface="+mn-lt"/>
              </a:defRPr>
            </a:lvl7pPr>
            <a:lvl8pPr marL="3429000" indent="-228600" algn="l" rtl="0" eaLnBrk="1" fontAlgn="base" hangingPunct="1">
              <a:spcBef>
                <a:spcPct val="20000"/>
              </a:spcBef>
              <a:spcAft>
                <a:spcPct val="0"/>
              </a:spcAft>
              <a:buClr>
                <a:srgbClr val="9E1B34"/>
              </a:buClr>
              <a:buChar char="»"/>
              <a:defRPr sz="1600">
                <a:solidFill>
                  <a:schemeClr val="tx1"/>
                </a:solidFill>
                <a:latin typeface="+mn-lt"/>
              </a:defRPr>
            </a:lvl8pPr>
            <a:lvl9pPr marL="3886200" indent="-228600" algn="l" rtl="0" eaLnBrk="1" fontAlgn="base" hangingPunct="1">
              <a:spcBef>
                <a:spcPct val="20000"/>
              </a:spcBef>
              <a:spcAft>
                <a:spcPct val="0"/>
              </a:spcAft>
              <a:buClr>
                <a:srgbClr val="9E1B34"/>
              </a:buClr>
              <a:buChar char="»"/>
              <a:defRPr sz="1600">
                <a:solidFill>
                  <a:schemeClr val="tx1"/>
                </a:solidFill>
                <a:latin typeface="+mn-lt"/>
              </a:defRPr>
            </a:lvl9pPr>
          </a:lstStyle>
          <a:p>
            <a:pPr marL="0" indent="0" algn="ctr">
              <a:buFontTx/>
              <a:buNone/>
            </a:pPr>
            <a:r>
              <a:rPr lang="en-GB" sz="1800" b="1" kern="0" dirty="0">
                <a:hlinkClick r:id="rId4"/>
              </a:rPr>
              <a:t>www.sra.org.uk/immigration-thematic</a:t>
            </a:r>
            <a:endParaRPr lang="en-GB" sz="1800" b="1" kern="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857250"/>
          </a:xfrm>
        </p:spPr>
        <p:txBody>
          <a:bodyPr wrap="square" anchor="ctr">
            <a:normAutofit/>
          </a:bodyPr>
          <a:lstStyle/>
          <a:p>
            <a:pPr eaLnBrk="1" hangingPunct="1"/>
            <a:r>
              <a:rPr lang="en-GB"/>
              <a:t>Guidance on effective supervision</a:t>
            </a:r>
          </a:p>
        </p:txBody>
      </p:sp>
      <p:sp>
        <p:nvSpPr>
          <p:cNvPr id="4099" name="Rectangle 3"/>
          <p:cNvSpPr>
            <a:spLocks noGrp="1" noChangeArrowheads="1"/>
          </p:cNvSpPr>
          <p:nvPr>
            <p:ph sz="half" idx="2"/>
          </p:nvPr>
        </p:nvSpPr>
        <p:spPr>
          <a:xfrm>
            <a:off x="487245" y="1347614"/>
            <a:ext cx="4040188" cy="2963466"/>
          </a:xfrm>
        </p:spPr>
        <p:txBody>
          <a:bodyPr wrap="square" anchor="t">
            <a:normAutofit/>
          </a:bodyPr>
          <a:lstStyle/>
          <a:p>
            <a:pPr eaLnBrk="1" hangingPunct="1"/>
            <a:r>
              <a:rPr lang="en-GB" dirty="0"/>
              <a:t>Risk-based approach</a:t>
            </a:r>
          </a:p>
          <a:p>
            <a:pPr eaLnBrk="1" hangingPunct="1"/>
            <a:r>
              <a:rPr lang="en-GB" dirty="0"/>
              <a:t>Direct contact – for clear oversight, support and assurance</a:t>
            </a:r>
          </a:p>
          <a:p>
            <a:pPr eaLnBrk="1" hangingPunct="1"/>
            <a:r>
              <a:rPr lang="en-GB" dirty="0"/>
              <a:t>Ensuring arrangements are effective</a:t>
            </a:r>
          </a:p>
          <a:p>
            <a:pPr eaLnBrk="1" hangingPunct="1"/>
            <a:endParaRPr lang="en-GB" sz="2400" dirty="0"/>
          </a:p>
        </p:txBody>
      </p:sp>
      <p:pic>
        <p:nvPicPr>
          <p:cNvPr id="2" name="Picture 1">
            <a:extLst>
              <a:ext uri="{FF2B5EF4-FFF2-40B4-BE49-F238E27FC236}">
                <a16:creationId xmlns:a16="http://schemas.microsoft.com/office/drawing/2014/main" id="{0EAADE34-304C-0A39-FC32-AC25CDE9421A}"/>
              </a:ext>
            </a:extLst>
          </p:cNvPr>
          <p:cNvPicPr>
            <a:picLocks noChangeAspect="1"/>
          </p:cNvPicPr>
          <p:nvPr/>
        </p:nvPicPr>
        <p:blipFill>
          <a:blip r:embed="rId2"/>
          <a:stretch>
            <a:fillRect/>
          </a:stretch>
        </p:blipFill>
        <p:spPr>
          <a:xfrm>
            <a:off x="5292080" y="1333788"/>
            <a:ext cx="3311134" cy="2963466"/>
          </a:xfrm>
          <a:prstGeom prst="rect">
            <a:avLst/>
          </a:prstGeom>
          <a:noFill/>
        </p:spPr>
      </p:pic>
      <p:sp>
        <p:nvSpPr>
          <p:cNvPr id="3" name="Rectangle 3">
            <a:extLst>
              <a:ext uri="{FF2B5EF4-FFF2-40B4-BE49-F238E27FC236}">
                <a16:creationId xmlns:a16="http://schemas.microsoft.com/office/drawing/2014/main" id="{B5DFBEF1-32F1-C092-7554-DA06CC52F9D0}"/>
              </a:ext>
            </a:extLst>
          </p:cNvPr>
          <p:cNvSpPr txBox="1">
            <a:spLocks noChangeArrowheads="1"/>
          </p:cNvSpPr>
          <p:nvPr/>
        </p:nvSpPr>
        <p:spPr bwMode="auto">
          <a:xfrm>
            <a:off x="1691680" y="4361457"/>
            <a:ext cx="5544616"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E1B34"/>
              </a:buClr>
              <a:buChar char="•"/>
              <a:defRPr sz="2400">
                <a:solidFill>
                  <a:srgbClr val="262626"/>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9E1B34"/>
              </a:buClr>
              <a:buChar char="–"/>
              <a:defRPr sz="2200">
                <a:solidFill>
                  <a:srgbClr val="262626"/>
                </a:solidFill>
                <a:latin typeface="+mn-lt"/>
                <a:ea typeface="ＭＳ Ｐゴシック" charset="0"/>
              </a:defRPr>
            </a:lvl2pPr>
            <a:lvl3pPr marL="1143000" indent="-228600" algn="l" rtl="0" eaLnBrk="1" fontAlgn="base" hangingPunct="1">
              <a:spcBef>
                <a:spcPct val="20000"/>
              </a:spcBef>
              <a:spcAft>
                <a:spcPct val="0"/>
              </a:spcAft>
              <a:buClr>
                <a:srgbClr val="9E1B34"/>
              </a:buClr>
              <a:buChar char="•"/>
              <a:defRPr sz="2000">
                <a:solidFill>
                  <a:srgbClr val="262626"/>
                </a:solidFill>
                <a:latin typeface="+mn-lt"/>
                <a:ea typeface="ＭＳ Ｐゴシック" charset="0"/>
              </a:defRPr>
            </a:lvl3pPr>
            <a:lvl4pPr marL="1600200" indent="-228600" algn="l" rtl="0" eaLnBrk="1" fontAlgn="base" hangingPunct="1">
              <a:spcBef>
                <a:spcPct val="20000"/>
              </a:spcBef>
              <a:spcAft>
                <a:spcPct val="0"/>
              </a:spcAft>
              <a:buClr>
                <a:srgbClr val="9E1B34"/>
              </a:buClr>
              <a:buChar char="–"/>
              <a:defRPr>
                <a:solidFill>
                  <a:srgbClr val="262626"/>
                </a:solidFill>
                <a:latin typeface="+mn-lt"/>
                <a:ea typeface="ＭＳ Ｐゴシック" charset="0"/>
              </a:defRPr>
            </a:lvl4pPr>
            <a:lvl5pPr marL="2057400" indent="-228600" algn="l" rtl="0" eaLnBrk="1" fontAlgn="base" hangingPunct="1">
              <a:spcBef>
                <a:spcPct val="20000"/>
              </a:spcBef>
              <a:spcAft>
                <a:spcPct val="0"/>
              </a:spcAft>
              <a:buClr>
                <a:srgbClr val="9E1B34"/>
              </a:buClr>
              <a:buChar char="»"/>
              <a:defRPr sz="1600">
                <a:solidFill>
                  <a:srgbClr val="262626"/>
                </a:solidFill>
                <a:latin typeface="+mn-lt"/>
                <a:ea typeface="ＭＳ Ｐゴシック" charset="0"/>
              </a:defRPr>
            </a:lvl5pPr>
            <a:lvl6pPr marL="2514600" indent="-228600" algn="l" rtl="0" eaLnBrk="1" fontAlgn="base" hangingPunct="1">
              <a:spcBef>
                <a:spcPct val="20000"/>
              </a:spcBef>
              <a:spcAft>
                <a:spcPct val="0"/>
              </a:spcAft>
              <a:buClr>
                <a:srgbClr val="9E1B34"/>
              </a:buClr>
              <a:buChar char="»"/>
              <a:defRPr sz="1600">
                <a:solidFill>
                  <a:schemeClr val="tx1"/>
                </a:solidFill>
                <a:latin typeface="+mn-lt"/>
              </a:defRPr>
            </a:lvl6pPr>
            <a:lvl7pPr marL="2971800" indent="-228600" algn="l" rtl="0" eaLnBrk="1" fontAlgn="base" hangingPunct="1">
              <a:spcBef>
                <a:spcPct val="20000"/>
              </a:spcBef>
              <a:spcAft>
                <a:spcPct val="0"/>
              </a:spcAft>
              <a:buClr>
                <a:srgbClr val="9E1B34"/>
              </a:buClr>
              <a:buChar char="»"/>
              <a:defRPr sz="1600">
                <a:solidFill>
                  <a:schemeClr val="tx1"/>
                </a:solidFill>
                <a:latin typeface="+mn-lt"/>
              </a:defRPr>
            </a:lvl7pPr>
            <a:lvl8pPr marL="3429000" indent="-228600" algn="l" rtl="0" eaLnBrk="1" fontAlgn="base" hangingPunct="1">
              <a:spcBef>
                <a:spcPct val="20000"/>
              </a:spcBef>
              <a:spcAft>
                <a:spcPct val="0"/>
              </a:spcAft>
              <a:buClr>
                <a:srgbClr val="9E1B34"/>
              </a:buClr>
              <a:buChar char="»"/>
              <a:defRPr sz="1600">
                <a:solidFill>
                  <a:schemeClr val="tx1"/>
                </a:solidFill>
                <a:latin typeface="+mn-lt"/>
              </a:defRPr>
            </a:lvl8pPr>
            <a:lvl9pPr marL="3886200" indent="-228600" algn="l" rtl="0" eaLnBrk="1" fontAlgn="base" hangingPunct="1">
              <a:spcBef>
                <a:spcPct val="20000"/>
              </a:spcBef>
              <a:spcAft>
                <a:spcPct val="0"/>
              </a:spcAft>
              <a:buClr>
                <a:srgbClr val="9E1B34"/>
              </a:buClr>
              <a:buChar char="»"/>
              <a:defRPr sz="1600">
                <a:solidFill>
                  <a:schemeClr val="tx1"/>
                </a:solidFill>
                <a:latin typeface="+mn-lt"/>
              </a:defRPr>
            </a:lvl9pPr>
          </a:lstStyle>
          <a:p>
            <a:pPr marL="0" indent="0" algn="ctr">
              <a:buFontTx/>
              <a:buNone/>
            </a:pPr>
            <a:r>
              <a:rPr lang="en-GB" sz="1800" b="1" kern="0" dirty="0">
                <a:hlinkClick r:id="rId3"/>
              </a:rPr>
              <a:t>www.sra.org.uk/supervision-guidance</a:t>
            </a:r>
            <a:endParaRPr lang="en-GB" sz="1800" b="1" kern="0" dirty="0"/>
          </a:p>
          <a:p>
            <a:pPr marL="0" indent="0" algn="ctr">
              <a:buFontTx/>
              <a:buNone/>
            </a:pPr>
            <a:endParaRPr lang="en-GB" sz="1800" b="1" kern="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3C8608-2DBB-4AB6-AD94-37273F17945B}"/>
              </a:ext>
            </a:extLst>
          </p:cNvPr>
          <p:cNvSpPr/>
          <p:nvPr/>
        </p:nvSpPr>
        <p:spPr>
          <a:xfrm>
            <a:off x="1143000" y="642938"/>
            <a:ext cx="5502349" cy="3857625"/>
          </a:xfrm>
          <a:prstGeom prst="rect">
            <a:avLst/>
          </a:prstGeom>
          <a:solidFill>
            <a:srgbClr val="E16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fontAlgn="auto">
              <a:spcBef>
                <a:spcPts val="0"/>
              </a:spcBef>
              <a:spcAft>
                <a:spcPts val="0"/>
              </a:spcAft>
            </a:pPr>
            <a:endParaRPr lang="en-GB" sz="1013" dirty="0">
              <a:solidFill>
                <a:prstClr val="white"/>
              </a:solidFill>
              <a:latin typeface="Calibri" panose="020F0502020204030204"/>
            </a:endParaRPr>
          </a:p>
        </p:txBody>
      </p:sp>
      <p:sp>
        <p:nvSpPr>
          <p:cNvPr id="5" name="Rectangle 4">
            <a:extLst>
              <a:ext uri="{FF2B5EF4-FFF2-40B4-BE49-F238E27FC236}">
                <a16:creationId xmlns:a16="http://schemas.microsoft.com/office/drawing/2014/main" id="{6B72B1D1-AD5C-4F4D-9414-7C9DEA7E548D}"/>
              </a:ext>
            </a:extLst>
          </p:cNvPr>
          <p:cNvSpPr/>
          <p:nvPr/>
        </p:nvSpPr>
        <p:spPr>
          <a:xfrm>
            <a:off x="6645349" y="642938"/>
            <a:ext cx="1355651" cy="3857625"/>
          </a:xfrm>
          <a:prstGeom prst="rect">
            <a:avLst/>
          </a:prstGeom>
          <a:solidFill>
            <a:srgbClr val="006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fontAlgn="auto">
              <a:spcBef>
                <a:spcPts val="0"/>
              </a:spcBef>
              <a:spcAft>
                <a:spcPts val="0"/>
              </a:spcAft>
            </a:pPr>
            <a:endParaRPr lang="en-GB" sz="724">
              <a:solidFill>
                <a:prstClr val="white"/>
              </a:solidFill>
              <a:latin typeface="Calibri" panose="020F0502020204030204"/>
            </a:endParaRPr>
          </a:p>
        </p:txBody>
      </p:sp>
      <p:sp>
        <p:nvSpPr>
          <p:cNvPr id="6" name="Title 3">
            <a:extLst>
              <a:ext uri="{FF2B5EF4-FFF2-40B4-BE49-F238E27FC236}">
                <a16:creationId xmlns:a16="http://schemas.microsoft.com/office/drawing/2014/main" id="{121A8AFA-A9F6-4F61-8904-9AB708E477B0}"/>
              </a:ext>
            </a:extLst>
          </p:cNvPr>
          <p:cNvSpPr>
            <a:spLocks noGrp="1"/>
          </p:cNvSpPr>
          <p:nvPr>
            <p:ph type="ctrTitle"/>
          </p:nvPr>
        </p:nvSpPr>
        <p:spPr>
          <a:xfrm>
            <a:off x="1739706" y="1854131"/>
            <a:ext cx="4456908" cy="1527709"/>
          </a:xfrm>
        </p:spPr>
        <p:txBody>
          <a:bodyPr anchor="t" anchorCtr="0">
            <a:normAutofit fontScale="90000"/>
          </a:bodyPr>
          <a:lstStyle/>
          <a:p>
            <a:pPr algn="l"/>
            <a:r>
              <a:rPr lang="en-GB" sz="2025" dirty="0">
                <a:solidFill>
                  <a:schemeClr val="bg1"/>
                </a:solidFill>
              </a:rPr>
              <a:t>OISC Regulation</a:t>
            </a:r>
            <a:br>
              <a:rPr lang="en-GB" sz="2025" dirty="0">
                <a:solidFill>
                  <a:schemeClr val="bg1"/>
                </a:solidFill>
              </a:rPr>
            </a:br>
            <a:br>
              <a:rPr lang="en-GB" sz="2025" dirty="0">
                <a:solidFill>
                  <a:schemeClr val="bg1"/>
                </a:solidFill>
              </a:rPr>
            </a:br>
            <a:r>
              <a:rPr lang="en-GB" sz="2025" dirty="0">
                <a:solidFill>
                  <a:schemeClr val="bg1"/>
                </a:solidFill>
              </a:rPr>
              <a:t>Supervision &amp; Regulatory Compliance  </a:t>
            </a:r>
            <a:br>
              <a:rPr lang="en-GB" sz="2025" dirty="0">
                <a:solidFill>
                  <a:schemeClr val="bg1"/>
                </a:solidFill>
              </a:rPr>
            </a:br>
            <a:r>
              <a:rPr lang="en-GB" sz="2025" dirty="0">
                <a:solidFill>
                  <a:schemeClr val="bg1"/>
                </a:solidFill>
              </a:rPr>
              <a:t> </a:t>
            </a:r>
            <a:br>
              <a:rPr lang="en-GB" sz="2025" dirty="0">
                <a:solidFill>
                  <a:schemeClr val="bg1"/>
                </a:solidFill>
              </a:rPr>
            </a:br>
            <a:br>
              <a:rPr lang="en-GB" sz="2025" dirty="0">
                <a:solidFill>
                  <a:schemeClr val="bg1"/>
                </a:solidFill>
              </a:rPr>
            </a:br>
            <a:r>
              <a:rPr lang="en-GB" sz="1013" dirty="0">
                <a:solidFill>
                  <a:schemeClr val="bg1"/>
                </a:solidFill>
              </a:rPr>
              <a:t>January 2023</a:t>
            </a:r>
            <a:endParaRPr lang="en-GB" sz="1800" dirty="0">
              <a:solidFill>
                <a:schemeClr val="bg1"/>
              </a:solidFill>
            </a:endParaRPr>
          </a:p>
        </p:txBody>
      </p:sp>
      <p:cxnSp>
        <p:nvCxnSpPr>
          <p:cNvPr id="7" name="Straight Connector 6">
            <a:extLst>
              <a:ext uri="{FF2B5EF4-FFF2-40B4-BE49-F238E27FC236}">
                <a16:creationId xmlns:a16="http://schemas.microsoft.com/office/drawing/2014/main" id="{19003E8B-EAC5-49C2-BBBE-044867EC8587}"/>
              </a:ext>
            </a:extLst>
          </p:cNvPr>
          <p:cNvCxnSpPr/>
          <p:nvPr/>
        </p:nvCxnSpPr>
        <p:spPr>
          <a:xfrm>
            <a:off x="1604537" y="1805146"/>
            <a:ext cx="0" cy="11079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A close up of a sign&#10;&#10;Description automatically generated">
            <a:extLst>
              <a:ext uri="{FF2B5EF4-FFF2-40B4-BE49-F238E27FC236}">
                <a16:creationId xmlns:a16="http://schemas.microsoft.com/office/drawing/2014/main" id="{1A722C86-B18C-443C-A5E6-13470DDF78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5549" y="789612"/>
            <a:ext cx="605432" cy="773703"/>
          </a:xfrm>
          <a:prstGeom prst="rect">
            <a:avLst/>
          </a:prstGeom>
        </p:spPr>
      </p:pic>
      <p:sp>
        <p:nvSpPr>
          <p:cNvPr id="9" name="Rectangle 8">
            <a:extLst>
              <a:ext uri="{FF2B5EF4-FFF2-40B4-BE49-F238E27FC236}">
                <a16:creationId xmlns:a16="http://schemas.microsoft.com/office/drawing/2014/main" id="{610B5AFB-7FF2-4FBC-8F03-E568EA8B3863}"/>
              </a:ext>
            </a:extLst>
          </p:cNvPr>
          <p:cNvSpPr/>
          <p:nvPr/>
        </p:nvSpPr>
        <p:spPr>
          <a:xfrm>
            <a:off x="6929439" y="4146139"/>
            <a:ext cx="1001911" cy="404085"/>
          </a:xfrm>
          <a:prstGeom prst="rect">
            <a:avLst/>
          </a:prstGeom>
        </p:spPr>
        <p:txBody>
          <a:bodyPr wrap="square">
            <a:spAutoFit/>
          </a:bodyPr>
          <a:lstStyle/>
          <a:p>
            <a:pPr algn="l" defTabSz="514350" fontAlgn="auto">
              <a:spcBef>
                <a:spcPts val="0"/>
              </a:spcBef>
              <a:spcAft>
                <a:spcPts val="0"/>
              </a:spcAft>
            </a:pPr>
            <a:r>
              <a:rPr lang="en-GB" sz="1013" dirty="0">
                <a:solidFill>
                  <a:prstClr val="white"/>
                </a:solidFill>
                <a:latin typeface="Calibri Light" panose="020F0302020204030204"/>
                <a:ea typeface="+mn-ea"/>
              </a:rPr>
              <a:t>www.oisc.gov.uk</a:t>
            </a:r>
            <a:endParaRPr lang="en-GB" sz="1013" dirty="0">
              <a:solidFill>
                <a:prstClr val="black"/>
              </a:solidFill>
              <a:latin typeface="Calibri Light" panose="020F0302020204030204"/>
              <a:ea typeface="+mn-ea"/>
            </a:endParaRPr>
          </a:p>
        </p:txBody>
      </p:sp>
    </p:spTree>
    <p:extLst>
      <p:ext uri="{BB962C8B-B14F-4D97-AF65-F5344CB8AC3E}">
        <p14:creationId xmlns:p14="http://schemas.microsoft.com/office/powerpoint/2010/main" val="855654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9F27E20-63CC-4E57-8518-B0FBB7A05127}"/>
              </a:ext>
            </a:extLst>
          </p:cNvPr>
          <p:cNvSpPr>
            <a:spLocks noGrp="1"/>
          </p:cNvSpPr>
          <p:nvPr>
            <p:ph idx="1"/>
          </p:nvPr>
        </p:nvSpPr>
        <p:spPr>
          <a:xfrm>
            <a:off x="1295216" y="1159199"/>
            <a:ext cx="6134100" cy="3616704"/>
          </a:xfrm>
        </p:spPr>
        <p:txBody>
          <a:bodyPr>
            <a:noAutofit/>
          </a:bodyPr>
          <a:lstStyle/>
          <a:p>
            <a:pPr marL="257175" lvl="1" indent="0">
              <a:buNone/>
            </a:pPr>
            <a:endParaRPr lang="en-GB" sz="1800" dirty="0"/>
          </a:p>
          <a:p>
            <a:pPr marL="257175" lvl="1" indent="0">
              <a:buNone/>
            </a:pPr>
            <a:r>
              <a:rPr lang="en-GB" sz="1800" dirty="0"/>
              <a:t>Supervision of trainee advisers and regulated advisers:</a:t>
            </a:r>
          </a:p>
          <a:p>
            <a:pPr marL="257175" lvl="1" indent="0">
              <a:buNone/>
            </a:pPr>
            <a:endParaRPr lang="en-GB" sz="1500" dirty="0"/>
          </a:p>
          <a:p>
            <a:pPr lvl="1"/>
            <a:r>
              <a:rPr lang="en-GB" sz="1650" dirty="0"/>
              <a:t>Allows work to be conducted one level above current authorisation</a:t>
            </a:r>
          </a:p>
          <a:p>
            <a:pPr lvl="1"/>
            <a:endParaRPr lang="en-GB" sz="1650" dirty="0"/>
          </a:p>
          <a:p>
            <a:pPr lvl="1"/>
            <a:r>
              <a:rPr lang="en-GB" sz="1650" dirty="0"/>
              <a:t>Must be authorised by the OISC </a:t>
            </a:r>
          </a:p>
          <a:p>
            <a:pPr marL="257175" lvl="1" indent="0">
              <a:buNone/>
            </a:pPr>
            <a:r>
              <a:rPr lang="en-GB" sz="1650" dirty="0"/>
              <a:t>- application form including trainee and supervisor details </a:t>
            </a:r>
          </a:p>
          <a:p>
            <a:pPr lvl="1">
              <a:buFontTx/>
              <a:buChar char="-"/>
            </a:pPr>
            <a:r>
              <a:rPr lang="en-GB" sz="1650" dirty="0"/>
              <a:t>supervision plan to be submitted for approval</a:t>
            </a:r>
          </a:p>
          <a:p>
            <a:pPr marL="257175" lvl="1" indent="0">
              <a:buNone/>
            </a:pPr>
            <a:endParaRPr lang="en-GB" sz="1650" dirty="0"/>
          </a:p>
          <a:p>
            <a:pPr lvl="1"/>
            <a:r>
              <a:rPr lang="en-GB" sz="1650" dirty="0"/>
              <a:t>Individual supervisor - at least two years’ recent and continuous relevant experience of immigration and asylum casework</a:t>
            </a:r>
          </a:p>
          <a:p>
            <a:pPr lvl="1">
              <a:buFontTx/>
              <a:buChar char="-"/>
            </a:pPr>
            <a:endParaRPr lang="en-GB" sz="1650" dirty="0"/>
          </a:p>
          <a:p>
            <a:pPr marL="257175" lvl="1" indent="0">
              <a:buNone/>
            </a:pPr>
            <a:br>
              <a:rPr lang="en-GB" dirty="0"/>
            </a:br>
            <a:endParaRPr lang="en-GB" dirty="0"/>
          </a:p>
          <a:p>
            <a:pPr lvl="1"/>
            <a:endParaRPr lang="en-GB" dirty="0"/>
          </a:p>
        </p:txBody>
      </p:sp>
      <p:sp>
        <p:nvSpPr>
          <p:cNvPr id="13" name="Rectangle 12">
            <a:extLst>
              <a:ext uri="{FF2B5EF4-FFF2-40B4-BE49-F238E27FC236}">
                <a16:creationId xmlns:a16="http://schemas.microsoft.com/office/drawing/2014/main" id="{BAC5A445-AEA4-4F5D-9E5E-BE902A5F3601}"/>
              </a:ext>
            </a:extLst>
          </p:cNvPr>
          <p:cNvSpPr/>
          <p:nvPr/>
        </p:nvSpPr>
        <p:spPr>
          <a:xfrm>
            <a:off x="1160520" y="367599"/>
            <a:ext cx="6858000" cy="635065"/>
          </a:xfrm>
          <a:prstGeom prst="rect">
            <a:avLst/>
          </a:prstGeom>
          <a:solidFill>
            <a:srgbClr val="006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fontAlgn="auto">
              <a:spcBef>
                <a:spcPts val="0"/>
              </a:spcBef>
              <a:spcAft>
                <a:spcPts val="0"/>
              </a:spcAft>
            </a:pPr>
            <a:endParaRPr lang="en-GB" sz="724">
              <a:solidFill>
                <a:prstClr val="white"/>
              </a:solidFill>
              <a:latin typeface="Calibri" panose="020F0502020204030204"/>
            </a:endParaRPr>
          </a:p>
        </p:txBody>
      </p:sp>
      <p:sp>
        <p:nvSpPr>
          <p:cNvPr id="15" name="Title 3">
            <a:extLst>
              <a:ext uri="{FF2B5EF4-FFF2-40B4-BE49-F238E27FC236}">
                <a16:creationId xmlns:a16="http://schemas.microsoft.com/office/drawing/2014/main" id="{B7657CA8-CB27-40B2-A4CE-A3DC4EBE903B}"/>
              </a:ext>
            </a:extLst>
          </p:cNvPr>
          <p:cNvSpPr txBox="1">
            <a:spLocks/>
          </p:cNvSpPr>
          <p:nvPr/>
        </p:nvSpPr>
        <p:spPr>
          <a:xfrm>
            <a:off x="1459313" y="515777"/>
            <a:ext cx="6260415" cy="495242"/>
          </a:xfrm>
          <a:prstGeom prst="rect">
            <a:avLst/>
          </a:prstGeom>
        </p:spPr>
        <p:txBody>
          <a:bodyPr vert="horz" lIns="51435" tIns="25718" rIns="51435" bIns="25718"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514350" fontAlgn="auto">
              <a:spcAft>
                <a:spcPts val="0"/>
              </a:spcAft>
            </a:pPr>
            <a:r>
              <a:rPr lang="en-GB" sz="2025" dirty="0">
                <a:solidFill>
                  <a:prstClr val="white"/>
                </a:solidFill>
                <a:latin typeface="Calibri Light" panose="020F0302020204030204"/>
              </a:rPr>
              <a:t>OISC supervision </a:t>
            </a:r>
            <a:endParaRPr lang="en-GB" sz="1800" dirty="0">
              <a:solidFill>
                <a:prstClr val="white"/>
              </a:solidFill>
              <a:latin typeface="Calibri Light" panose="020F0302020204030204"/>
            </a:endParaRPr>
          </a:p>
        </p:txBody>
      </p:sp>
      <p:cxnSp>
        <p:nvCxnSpPr>
          <p:cNvPr id="17" name="Straight Connector 16">
            <a:extLst>
              <a:ext uri="{FF2B5EF4-FFF2-40B4-BE49-F238E27FC236}">
                <a16:creationId xmlns:a16="http://schemas.microsoft.com/office/drawing/2014/main" id="{0526D313-32D3-4B34-AC04-635986D208A5}"/>
              </a:ext>
            </a:extLst>
          </p:cNvPr>
          <p:cNvCxnSpPr>
            <a:cxnSpLocks/>
          </p:cNvCxnSpPr>
          <p:nvPr/>
        </p:nvCxnSpPr>
        <p:spPr>
          <a:xfrm>
            <a:off x="1352611" y="797439"/>
            <a:ext cx="0" cy="270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sign&#10;&#10;Description automatically generated">
            <a:extLst>
              <a:ext uri="{FF2B5EF4-FFF2-40B4-BE49-F238E27FC236}">
                <a16:creationId xmlns:a16="http://schemas.microsoft.com/office/drawing/2014/main" id="{284975C7-0E8D-4F28-B36D-0BCB0E24FF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4448" y="4238969"/>
            <a:ext cx="605432" cy="773703"/>
          </a:xfrm>
          <a:prstGeom prst="rect">
            <a:avLst/>
          </a:prstGeom>
        </p:spPr>
      </p:pic>
    </p:spTree>
    <p:extLst>
      <p:ext uri="{BB962C8B-B14F-4D97-AF65-F5344CB8AC3E}">
        <p14:creationId xmlns:p14="http://schemas.microsoft.com/office/powerpoint/2010/main" val="2487636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9F27E20-63CC-4E57-8518-B0FBB7A05127}"/>
              </a:ext>
            </a:extLst>
          </p:cNvPr>
          <p:cNvSpPr>
            <a:spLocks noGrp="1"/>
          </p:cNvSpPr>
          <p:nvPr>
            <p:ph idx="1"/>
          </p:nvPr>
        </p:nvSpPr>
        <p:spPr>
          <a:xfrm>
            <a:off x="1295216" y="1159199"/>
            <a:ext cx="6134100" cy="3616704"/>
          </a:xfrm>
        </p:spPr>
        <p:txBody>
          <a:bodyPr>
            <a:noAutofit/>
          </a:bodyPr>
          <a:lstStyle/>
          <a:p>
            <a:pPr marL="257175" lvl="1" indent="0">
              <a:buNone/>
            </a:pPr>
            <a:endParaRPr lang="en-GB" sz="1650" dirty="0"/>
          </a:p>
          <a:p>
            <a:pPr lvl="1"/>
            <a:r>
              <a:rPr lang="en-GB" sz="1650" dirty="0"/>
              <a:t>Individual Supervisor must be readily accessible to their supervisees</a:t>
            </a:r>
          </a:p>
          <a:p>
            <a:pPr marL="257175" lvl="1" indent="0">
              <a:buNone/>
            </a:pPr>
            <a:endParaRPr lang="en-GB" sz="1650" dirty="0"/>
          </a:p>
          <a:p>
            <a:pPr lvl="1"/>
            <a:r>
              <a:rPr lang="en-GB" sz="1650" dirty="0"/>
              <a:t>Requirement to review some of the supervisee’s client files each month</a:t>
            </a:r>
          </a:p>
          <a:p>
            <a:pPr marL="257175" lvl="1" indent="0">
              <a:buNone/>
            </a:pPr>
            <a:endParaRPr lang="en-GB" sz="1650" dirty="0"/>
          </a:p>
          <a:p>
            <a:pPr lvl="1"/>
            <a:r>
              <a:rPr lang="en-GB" sz="1650" dirty="0"/>
              <a:t>Requirement to maintain a log book related to supervision, records of feedback given and any action required by the supervisee</a:t>
            </a:r>
          </a:p>
          <a:p>
            <a:pPr lvl="1"/>
            <a:endParaRPr lang="en-GB" sz="1650" dirty="0"/>
          </a:p>
          <a:p>
            <a:pPr lvl="1"/>
            <a:r>
              <a:rPr lang="en-GB" sz="1650" dirty="0"/>
              <a:t>Expectation for supervisee to apply for registration after 12 months</a:t>
            </a:r>
            <a:br>
              <a:rPr lang="en-GB" dirty="0"/>
            </a:br>
            <a:endParaRPr lang="en-GB" dirty="0"/>
          </a:p>
          <a:p>
            <a:pPr marL="257175" lvl="1" indent="0">
              <a:buNone/>
            </a:pPr>
            <a:br>
              <a:rPr lang="en-GB" dirty="0"/>
            </a:br>
            <a:endParaRPr lang="en-GB" dirty="0"/>
          </a:p>
          <a:p>
            <a:pPr lvl="1"/>
            <a:endParaRPr lang="en-GB" dirty="0"/>
          </a:p>
        </p:txBody>
      </p:sp>
      <p:sp>
        <p:nvSpPr>
          <p:cNvPr id="13" name="Rectangle 12">
            <a:extLst>
              <a:ext uri="{FF2B5EF4-FFF2-40B4-BE49-F238E27FC236}">
                <a16:creationId xmlns:a16="http://schemas.microsoft.com/office/drawing/2014/main" id="{BAC5A445-AEA4-4F5D-9E5E-BE902A5F3601}"/>
              </a:ext>
            </a:extLst>
          </p:cNvPr>
          <p:cNvSpPr/>
          <p:nvPr/>
        </p:nvSpPr>
        <p:spPr>
          <a:xfrm>
            <a:off x="1160520" y="367599"/>
            <a:ext cx="6858000" cy="635065"/>
          </a:xfrm>
          <a:prstGeom prst="rect">
            <a:avLst/>
          </a:prstGeom>
          <a:solidFill>
            <a:srgbClr val="006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fontAlgn="auto">
              <a:spcBef>
                <a:spcPts val="0"/>
              </a:spcBef>
              <a:spcAft>
                <a:spcPts val="0"/>
              </a:spcAft>
            </a:pPr>
            <a:endParaRPr lang="en-GB" sz="724">
              <a:solidFill>
                <a:prstClr val="white"/>
              </a:solidFill>
              <a:latin typeface="Calibri" panose="020F0502020204030204"/>
            </a:endParaRPr>
          </a:p>
        </p:txBody>
      </p:sp>
      <p:sp>
        <p:nvSpPr>
          <p:cNvPr id="15" name="Title 3">
            <a:extLst>
              <a:ext uri="{FF2B5EF4-FFF2-40B4-BE49-F238E27FC236}">
                <a16:creationId xmlns:a16="http://schemas.microsoft.com/office/drawing/2014/main" id="{B7657CA8-CB27-40B2-A4CE-A3DC4EBE903B}"/>
              </a:ext>
            </a:extLst>
          </p:cNvPr>
          <p:cNvSpPr txBox="1">
            <a:spLocks/>
          </p:cNvSpPr>
          <p:nvPr/>
        </p:nvSpPr>
        <p:spPr>
          <a:xfrm>
            <a:off x="1459313" y="515777"/>
            <a:ext cx="6260415" cy="495242"/>
          </a:xfrm>
          <a:prstGeom prst="rect">
            <a:avLst/>
          </a:prstGeom>
        </p:spPr>
        <p:txBody>
          <a:bodyPr vert="horz" lIns="51435" tIns="25718" rIns="51435" bIns="25718"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514350" fontAlgn="auto">
              <a:spcAft>
                <a:spcPts val="0"/>
              </a:spcAft>
            </a:pPr>
            <a:r>
              <a:rPr lang="en-GB" sz="2025" dirty="0">
                <a:solidFill>
                  <a:prstClr val="white"/>
                </a:solidFill>
                <a:latin typeface="Calibri Light" panose="020F0302020204030204"/>
              </a:rPr>
              <a:t>OISC supervision </a:t>
            </a:r>
            <a:endParaRPr lang="en-GB" sz="1800" dirty="0">
              <a:solidFill>
                <a:prstClr val="white"/>
              </a:solidFill>
              <a:latin typeface="Calibri Light" panose="020F0302020204030204"/>
            </a:endParaRPr>
          </a:p>
        </p:txBody>
      </p:sp>
      <p:cxnSp>
        <p:nvCxnSpPr>
          <p:cNvPr id="17" name="Straight Connector 16">
            <a:extLst>
              <a:ext uri="{FF2B5EF4-FFF2-40B4-BE49-F238E27FC236}">
                <a16:creationId xmlns:a16="http://schemas.microsoft.com/office/drawing/2014/main" id="{0526D313-32D3-4B34-AC04-635986D208A5}"/>
              </a:ext>
            </a:extLst>
          </p:cNvPr>
          <p:cNvCxnSpPr>
            <a:cxnSpLocks/>
          </p:cNvCxnSpPr>
          <p:nvPr/>
        </p:nvCxnSpPr>
        <p:spPr>
          <a:xfrm>
            <a:off x="1352611" y="797439"/>
            <a:ext cx="0" cy="270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sign&#10;&#10;Description automatically generated">
            <a:extLst>
              <a:ext uri="{FF2B5EF4-FFF2-40B4-BE49-F238E27FC236}">
                <a16:creationId xmlns:a16="http://schemas.microsoft.com/office/drawing/2014/main" id="{284975C7-0E8D-4F28-B36D-0BCB0E24FF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4448" y="4238969"/>
            <a:ext cx="605432" cy="773703"/>
          </a:xfrm>
          <a:prstGeom prst="rect">
            <a:avLst/>
          </a:prstGeom>
        </p:spPr>
      </p:pic>
    </p:spTree>
    <p:extLst>
      <p:ext uri="{BB962C8B-B14F-4D97-AF65-F5344CB8AC3E}">
        <p14:creationId xmlns:p14="http://schemas.microsoft.com/office/powerpoint/2010/main" val="2260118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AC5A445-AEA4-4F5D-9E5E-BE902A5F3601}"/>
              </a:ext>
            </a:extLst>
          </p:cNvPr>
          <p:cNvSpPr/>
          <p:nvPr/>
        </p:nvSpPr>
        <p:spPr>
          <a:xfrm>
            <a:off x="1143000" y="195273"/>
            <a:ext cx="6858000" cy="635065"/>
          </a:xfrm>
          <a:prstGeom prst="rect">
            <a:avLst/>
          </a:prstGeom>
          <a:solidFill>
            <a:srgbClr val="006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fontAlgn="auto">
              <a:spcBef>
                <a:spcPts val="0"/>
              </a:spcBef>
              <a:spcAft>
                <a:spcPts val="0"/>
              </a:spcAft>
            </a:pPr>
            <a:r>
              <a:rPr lang="en-GB" sz="1800" dirty="0">
                <a:solidFill>
                  <a:prstClr val="white"/>
                </a:solidFill>
                <a:latin typeface="Calibri" panose="020F0502020204030204"/>
              </a:rPr>
              <a:t>Regulatory Compliance  </a:t>
            </a:r>
          </a:p>
        </p:txBody>
      </p:sp>
      <p:sp>
        <p:nvSpPr>
          <p:cNvPr id="15" name="Title 3">
            <a:extLst>
              <a:ext uri="{FF2B5EF4-FFF2-40B4-BE49-F238E27FC236}">
                <a16:creationId xmlns:a16="http://schemas.microsoft.com/office/drawing/2014/main" id="{B7657CA8-CB27-40B2-A4CE-A3DC4EBE903B}"/>
              </a:ext>
            </a:extLst>
          </p:cNvPr>
          <p:cNvSpPr txBox="1">
            <a:spLocks/>
          </p:cNvSpPr>
          <p:nvPr/>
        </p:nvSpPr>
        <p:spPr>
          <a:xfrm>
            <a:off x="1562222" y="394465"/>
            <a:ext cx="6260415" cy="495242"/>
          </a:xfrm>
          <a:prstGeom prst="rect">
            <a:avLst/>
          </a:prstGeom>
        </p:spPr>
        <p:txBody>
          <a:bodyPr vert="horz" lIns="51435" tIns="25718" rIns="51435" bIns="25718"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514350" fontAlgn="auto">
              <a:spcAft>
                <a:spcPts val="0"/>
              </a:spcAft>
            </a:pPr>
            <a:endParaRPr lang="en-GB" sz="1800" b="1" dirty="0">
              <a:solidFill>
                <a:prstClr val="white"/>
              </a:solidFill>
              <a:latin typeface="Calibri Light" panose="020F0302020204030204"/>
            </a:endParaRPr>
          </a:p>
        </p:txBody>
      </p:sp>
      <p:cxnSp>
        <p:nvCxnSpPr>
          <p:cNvPr id="17" name="Straight Connector 16">
            <a:extLst>
              <a:ext uri="{FF2B5EF4-FFF2-40B4-BE49-F238E27FC236}">
                <a16:creationId xmlns:a16="http://schemas.microsoft.com/office/drawing/2014/main" id="{0526D313-32D3-4B34-AC04-635986D208A5}"/>
              </a:ext>
            </a:extLst>
          </p:cNvPr>
          <p:cNvCxnSpPr>
            <a:cxnSpLocks/>
          </p:cNvCxnSpPr>
          <p:nvPr/>
        </p:nvCxnSpPr>
        <p:spPr>
          <a:xfrm>
            <a:off x="1352611" y="797439"/>
            <a:ext cx="0" cy="270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sign&#10;&#10;Description automatically generated">
            <a:extLst>
              <a:ext uri="{FF2B5EF4-FFF2-40B4-BE49-F238E27FC236}">
                <a16:creationId xmlns:a16="http://schemas.microsoft.com/office/drawing/2014/main" id="{284975C7-0E8D-4F28-B36D-0BCB0E24FF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4448" y="4238969"/>
            <a:ext cx="605432" cy="773703"/>
          </a:xfrm>
          <a:prstGeom prst="rect">
            <a:avLst/>
          </a:prstGeom>
        </p:spPr>
      </p:pic>
      <p:sp>
        <p:nvSpPr>
          <p:cNvPr id="2" name="Content Placeholder 4">
            <a:extLst>
              <a:ext uri="{FF2B5EF4-FFF2-40B4-BE49-F238E27FC236}">
                <a16:creationId xmlns:a16="http://schemas.microsoft.com/office/drawing/2014/main" id="{975AF2BA-6B70-5D34-4182-333A04C77D56}"/>
              </a:ext>
            </a:extLst>
          </p:cNvPr>
          <p:cNvSpPr>
            <a:spLocks noGrp="1"/>
          </p:cNvSpPr>
          <p:nvPr>
            <p:ph idx="1"/>
          </p:nvPr>
        </p:nvSpPr>
        <p:spPr>
          <a:xfrm>
            <a:off x="1295216" y="1292681"/>
            <a:ext cx="6134100" cy="3207882"/>
          </a:xfrm>
        </p:spPr>
        <p:txBody>
          <a:bodyPr>
            <a:noAutofit/>
          </a:bodyPr>
          <a:lstStyle/>
          <a:p>
            <a:pPr marL="257175" lvl="1" indent="0" algn="ctr">
              <a:buNone/>
            </a:pPr>
            <a:r>
              <a:rPr lang="en-GB" sz="3300" b="1" dirty="0"/>
              <a:t>Audit &amp; Complaint Findings </a:t>
            </a:r>
          </a:p>
          <a:p>
            <a:pPr marL="257175" lvl="1" indent="0">
              <a:buNone/>
            </a:pPr>
            <a:endParaRPr lang="en-GB" dirty="0"/>
          </a:p>
          <a:p>
            <a:pPr marL="257175" lvl="1" indent="0">
              <a:buNone/>
            </a:pPr>
            <a:r>
              <a:rPr lang="en-GB" sz="1800" dirty="0"/>
              <a:t>Areas most commonly identified of concern:</a:t>
            </a:r>
          </a:p>
          <a:p>
            <a:pPr marL="257175" lvl="1" indent="0">
              <a:buNone/>
            </a:pPr>
            <a:endParaRPr lang="en-GB" sz="1800" dirty="0"/>
          </a:p>
          <a:p>
            <a:pPr lvl="1"/>
            <a:r>
              <a:rPr lang="en-GB" sz="1650" dirty="0"/>
              <a:t>Diligence in client care </a:t>
            </a:r>
          </a:p>
          <a:p>
            <a:pPr lvl="1"/>
            <a:r>
              <a:rPr lang="en-GB" sz="1650" dirty="0"/>
              <a:t>Poor record keeping</a:t>
            </a:r>
          </a:p>
          <a:p>
            <a:pPr lvl="1"/>
            <a:r>
              <a:rPr lang="en-GB" sz="1650" dirty="0"/>
              <a:t>Competence (failure to keep up to date) linked to underinvestment in CPD </a:t>
            </a:r>
          </a:p>
        </p:txBody>
      </p:sp>
    </p:spTree>
    <p:extLst>
      <p:ext uri="{BB962C8B-B14F-4D97-AF65-F5344CB8AC3E}">
        <p14:creationId xmlns:p14="http://schemas.microsoft.com/office/powerpoint/2010/main" val="2570488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AC5A445-AEA4-4F5D-9E5E-BE902A5F3601}"/>
              </a:ext>
            </a:extLst>
          </p:cNvPr>
          <p:cNvSpPr/>
          <p:nvPr/>
        </p:nvSpPr>
        <p:spPr>
          <a:xfrm>
            <a:off x="1143000" y="227775"/>
            <a:ext cx="6858000" cy="635065"/>
          </a:xfrm>
          <a:prstGeom prst="rect">
            <a:avLst/>
          </a:prstGeom>
          <a:solidFill>
            <a:srgbClr val="006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fontAlgn="auto">
              <a:spcBef>
                <a:spcPts val="0"/>
              </a:spcBef>
              <a:spcAft>
                <a:spcPts val="0"/>
              </a:spcAft>
            </a:pPr>
            <a:endParaRPr lang="en-GB" sz="724">
              <a:solidFill>
                <a:prstClr val="white"/>
              </a:solidFill>
              <a:latin typeface="Calibri" panose="020F0502020204030204"/>
            </a:endParaRPr>
          </a:p>
        </p:txBody>
      </p:sp>
      <p:sp>
        <p:nvSpPr>
          <p:cNvPr id="15" name="Title 3">
            <a:extLst>
              <a:ext uri="{FF2B5EF4-FFF2-40B4-BE49-F238E27FC236}">
                <a16:creationId xmlns:a16="http://schemas.microsoft.com/office/drawing/2014/main" id="{B7657CA8-CB27-40B2-A4CE-A3DC4EBE903B}"/>
              </a:ext>
            </a:extLst>
          </p:cNvPr>
          <p:cNvSpPr txBox="1">
            <a:spLocks/>
          </p:cNvSpPr>
          <p:nvPr/>
        </p:nvSpPr>
        <p:spPr>
          <a:xfrm>
            <a:off x="1507247" y="395317"/>
            <a:ext cx="6260415" cy="495242"/>
          </a:xfrm>
          <a:prstGeom prst="rect">
            <a:avLst/>
          </a:prstGeom>
        </p:spPr>
        <p:txBody>
          <a:bodyPr vert="horz" lIns="51435" tIns="25718" rIns="51435" bIns="25718"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514350" fontAlgn="auto">
              <a:spcAft>
                <a:spcPts val="0"/>
              </a:spcAft>
            </a:pPr>
            <a:r>
              <a:rPr lang="en-GB" sz="2100" b="1" dirty="0">
                <a:solidFill>
                  <a:prstClr val="white"/>
                </a:solidFill>
                <a:latin typeface="Calibri Light" panose="020F0302020204030204"/>
                <a:cs typeface="Arial"/>
              </a:rPr>
              <a:t>Client care </a:t>
            </a:r>
            <a:endParaRPr lang="en-GB" sz="1800" dirty="0">
              <a:solidFill>
                <a:prstClr val="white"/>
              </a:solidFill>
              <a:latin typeface="Calibri Light" panose="020F0302020204030204"/>
              <a:cs typeface="Arial"/>
            </a:endParaRPr>
          </a:p>
        </p:txBody>
      </p:sp>
      <p:cxnSp>
        <p:nvCxnSpPr>
          <p:cNvPr id="17" name="Straight Connector 16">
            <a:extLst>
              <a:ext uri="{FF2B5EF4-FFF2-40B4-BE49-F238E27FC236}">
                <a16:creationId xmlns:a16="http://schemas.microsoft.com/office/drawing/2014/main" id="{0526D313-32D3-4B34-AC04-635986D208A5}"/>
              </a:ext>
            </a:extLst>
          </p:cNvPr>
          <p:cNvCxnSpPr>
            <a:cxnSpLocks/>
          </p:cNvCxnSpPr>
          <p:nvPr/>
        </p:nvCxnSpPr>
        <p:spPr>
          <a:xfrm>
            <a:off x="1352611" y="797439"/>
            <a:ext cx="0" cy="270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sign&#10;&#10;Description automatically generated">
            <a:extLst>
              <a:ext uri="{FF2B5EF4-FFF2-40B4-BE49-F238E27FC236}">
                <a16:creationId xmlns:a16="http://schemas.microsoft.com/office/drawing/2014/main" id="{284975C7-0E8D-4F28-B36D-0BCB0E24FF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4448" y="4238969"/>
            <a:ext cx="605432" cy="773703"/>
          </a:xfrm>
          <a:prstGeom prst="rect">
            <a:avLst/>
          </a:prstGeom>
        </p:spPr>
      </p:pic>
      <p:sp>
        <p:nvSpPr>
          <p:cNvPr id="2" name="Content Placeholder 4">
            <a:extLst>
              <a:ext uri="{FF2B5EF4-FFF2-40B4-BE49-F238E27FC236}">
                <a16:creationId xmlns:a16="http://schemas.microsoft.com/office/drawing/2014/main" id="{975AF2BA-6B70-5D34-4182-333A04C77D56}"/>
              </a:ext>
            </a:extLst>
          </p:cNvPr>
          <p:cNvSpPr>
            <a:spLocks noGrp="1"/>
          </p:cNvSpPr>
          <p:nvPr>
            <p:ph idx="1"/>
          </p:nvPr>
        </p:nvSpPr>
        <p:spPr>
          <a:xfrm>
            <a:off x="1507246" y="1040804"/>
            <a:ext cx="5979464" cy="3874921"/>
          </a:xfrm>
        </p:spPr>
        <p:txBody>
          <a:bodyPr>
            <a:noAutofit/>
          </a:bodyPr>
          <a:lstStyle/>
          <a:p>
            <a:pPr marL="0" indent="0">
              <a:buNone/>
            </a:pPr>
            <a:endParaRPr lang="en-GB" sz="1800" dirty="0"/>
          </a:p>
          <a:p>
            <a:pPr marL="0" indent="0">
              <a:buNone/>
            </a:pPr>
            <a:endParaRPr lang="en-GB" sz="1800" dirty="0"/>
          </a:p>
          <a:p>
            <a:pPr marL="0" indent="0">
              <a:buNone/>
            </a:pPr>
            <a:endParaRPr lang="en-GB" sz="1800" dirty="0"/>
          </a:p>
          <a:p>
            <a:pPr marL="0" indent="0">
              <a:buNone/>
            </a:pPr>
            <a:r>
              <a:rPr lang="en-GB" sz="1800" dirty="0"/>
              <a:t>Requirement to issue prospective clients with a client care letter (Code 23) take reasonable steps to ensure the client understands the letter and agrees to it (Code 24) and prescription about contents of this letter (Code 26) - client details, immigration history, current immigration status, immigration instructions, immigration advice, agreed action and confirmation of fees estimated or agreed.</a:t>
            </a:r>
          </a:p>
          <a:p>
            <a:pPr marL="0" indent="0">
              <a:buNone/>
            </a:pPr>
            <a:r>
              <a:rPr lang="en-GB" sz="1800" dirty="0"/>
              <a:t> </a:t>
            </a:r>
          </a:p>
        </p:txBody>
      </p:sp>
    </p:spTree>
    <p:extLst>
      <p:ext uri="{BB962C8B-B14F-4D97-AF65-F5344CB8AC3E}">
        <p14:creationId xmlns:p14="http://schemas.microsoft.com/office/powerpoint/2010/main" val="723350776"/>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6324241-572E-415B-9AB7-2E460DB26ADD}" vid="{5CADC050-99BA-4224-B269-06E1C096CA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tone King PowerPoint Template (Widesc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EC13970C-9CF9-4D41-B1D2-36D406B792AA}" vid="{127B6C62-14F2-49FB-B284-6AC47DAA12C7}"/>
    </a:ext>
  </a:extLst>
</a:theme>
</file>

<file path=ppt/theme/theme4.xml><?xml version="1.0" encoding="utf-8"?>
<a:theme xmlns:a="http://schemas.openxmlformats.org/drawingml/2006/main" name="Yellow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EC13970C-9CF9-4D41-B1D2-36D406B792AA}" vid="{6ED3BDCE-4F42-4AE1-977B-882BAC31126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SRA template</Template>
  <TotalTime>357</TotalTime>
  <Words>1294</Words>
  <Application>Microsoft Office PowerPoint</Application>
  <PresentationFormat>On-screen Show (16:9)</PresentationFormat>
  <Paragraphs>184</Paragraphs>
  <Slides>19</Slides>
  <Notes>11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19</vt:i4>
      </vt:variant>
    </vt:vector>
  </HeadingPairs>
  <TitlesOfParts>
    <vt:vector size="28" baseType="lpstr">
      <vt:lpstr>.Lucida Grande UI Regular</vt:lpstr>
      <vt:lpstr>Arial</vt:lpstr>
      <vt:lpstr>Baskerville Old Face</vt:lpstr>
      <vt:lpstr>Calibri</vt:lpstr>
      <vt:lpstr>Calibri Light</vt:lpstr>
      <vt:lpstr>Default Design</vt:lpstr>
      <vt:lpstr>Office Theme</vt:lpstr>
      <vt:lpstr>Stone King PowerPoint Template (Widescreen)</vt:lpstr>
      <vt:lpstr>Yellow theme</vt:lpstr>
      <vt:lpstr>Thematic review</vt:lpstr>
      <vt:lpstr>Focus of our review and findings</vt:lpstr>
      <vt:lpstr>Further information and resources </vt:lpstr>
      <vt:lpstr>Guidance on effective supervision</vt:lpstr>
      <vt:lpstr>OISC Regulation  Supervision &amp; Regulatory Compliance      January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Quality of services provided</vt:lpstr>
      <vt:lpstr>Supervision</vt:lpstr>
      <vt:lpstr>Complaints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services: getting it right for your vulnerable clients</dc:title>
  <dc:creator>Solicitors Regulation Authority (SRA)</dc:creator>
  <cp:lastModifiedBy>Matthew Maidment</cp:lastModifiedBy>
  <cp:revision>12</cp:revision>
  <dcterms:created xsi:type="dcterms:W3CDTF">2022-11-15T16:36:03Z</dcterms:created>
  <dcterms:modified xsi:type="dcterms:W3CDTF">2023-02-22T10:23:37Z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143640-2c58-497f-98bf-5d03ac8b8df5_Enabled">
    <vt:lpwstr>true</vt:lpwstr>
  </property>
  <property fmtid="{D5CDD505-2E9C-101B-9397-08002B2CF9AE}" pid="3" name="MSIP_Label_d0143640-2c58-497f-98bf-5d03ac8b8df5_SetDate">
    <vt:lpwstr>2023-02-13T15:32:44Z</vt:lpwstr>
  </property>
  <property fmtid="{D5CDD505-2E9C-101B-9397-08002B2CF9AE}" pid="4" name="MSIP_Label_d0143640-2c58-497f-98bf-5d03ac8b8df5_Method">
    <vt:lpwstr>Standard</vt:lpwstr>
  </property>
  <property fmtid="{D5CDD505-2E9C-101B-9397-08002B2CF9AE}" pid="5" name="MSIP_Label_d0143640-2c58-497f-98bf-5d03ac8b8df5_Name">
    <vt:lpwstr>General</vt:lpwstr>
  </property>
  <property fmtid="{D5CDD505-2E9C-101B-9397-08002B2CF9AE}" pid="6" name="MSIP_Label_d0143640-2c58-497f-98bf-5d03ac8b8df5_SiteId">
    <vt:lpwstr>adecc3d0-610d-4060-a865-615f7f48c411</vt:lpwstr>
  </property>
  <property fmtid="{D5CDD505-2E9C-101B-9397-08002B2CF9AE}" pid="7" name="MSIP_Label_d0143640-2c58-497f-98bf-5d03ac8b8df5_ActionId">
    <vt:lpwstr>ada9fe5c-fd78-4463-95f2-4974f17157f4</vt:lpwstr>
  </property>
  <property fmtid="{D5CDD505-2E9C-101B-9397-08002B2CF9AE}" pid="8" name="MSIP_Label_d0143640-2c58-497f-98bf-5d03ac8b8df5_ContentBits">
    <vt:lpwstr>1</vt:lpwstr>
  </property>
  <property fmtid="{D5CDD505-2E9C-101B-9397-08002B2CF9AE}" pid="9" name="ClassificationContentMarkingHeaderLocations">
    <vt:lpwstr>Default Design:4</vt:lpwstr>
  </property>
  <property fmtid="{D5CDD505-2E9C-101B-9397-08002B2CF9AE}" pid="10" name="ClassificationContentMarkingHeaderText">
    <vt:lpwstr>Sensitivity: General</vt:lpwstr>
  </property>
</Properties>
</file>