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 id="2147483764" r:id="rId4"/>
  </p:sldMasterIdLst>
  <p:notesMasterIdLst>
    <p:notesMasterId r:id="rId12"/>
  </p:notesMasterIdLst>
  <p:sldIdLst>
    <p:sldId id="261" r:id="rId5"/>
    <p:sldId id="263" r:id="rId6"/>
    <p:sldId id="446" r:id="rId7"/>
    <p:sldId id="447" r:id="rId8"/>
    <p:sldId id="2147197241" r:id="rId9"/>
    <p:sldId id="2147197242" r:id="rId10"/>
    <p:sldId id="21471972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C38E6B-8D0E-4FCF-B999-FD0049E7352A}">
          <p14:sldIdLst>
            <p14:sldId id="261"/>
            <p14:sldId id="263"/>
            <p14:sldId id="446"/>
            <p14:sldId id="447"/>
            <p14:sldId id="2147197241"/>
            <p14:sldId id="2147197242"/>
            <p14:sldId id="2147197230"/>
          </p14:sldIdLst>
        </p14:section>
        <p14:section name="Presentation Slides" id="{F5CFB99A-9F1A-437D-872B-C95272D639C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78" d="100"/>
          <a:sy n="78" d="100"/>
        </p:scale>
        <p:origin x="845"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EED18-1380-3546-BE99-70F4821DEFB0}"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31A31-E072-6F4D-BEC0-B77DB91484F1}" type="slidenum">
              <a:rPr lang="en-US" smtClean="0"/>
              <a:t>‹#›</a:t>
            </a:fld>
            <a:endParaRPr lang="en-US"/>
          </a:p>
        </p:txBody>
      </p:sp>
    </p:spTree>
    <p:extLst>
      <p:ext uri="{BB962C8B-B14F-4D97-AF65-F5344CB8AC3E}">
        <p14:creationId xmlns:p14="http://schemas.microsoft.com/office/powerpoint/2010/main" val="101390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3363" cy="3703638"/>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521528" rtl="0" eaLnBrk="1" fontAlgn="auto" latinLnBrk="0" hangingPunct="1">
              <a:lnSpc>
                <a:spcPct val="100000"/>
              </a:lnSpc>
              <a:spcBef>
                <a:spcPts val="0"/>
              </a:spcBef>
              <a:spcAft>
                <a:spcPts val="0"/>
              </a:spcAft>
              <a:buClrTx/>
              <a:buSzTx/>
              <a:buFontTx/>
              <a:buNone/>
              <a:tabLst/>
              <a:defRPr/>
            </a:pPr>
            <a:fld id="{57BFDADD-59CD-4365-BBB1-6A51FE5FF263}"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SimSun"/>
                <a:cs typeface="+mn-cs"/>
              </a:rPr>
              <a:pPr marL="0" marR="0" lvl="0" indent="0" algn="r" defTabSz="521528"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SimSun"/>
              <a:cs typeface="+mn-cs"/>
            </a:endParaRPr>
          </a:p>
        </p:txBody>
      </p:sp>
    </p:spTree>
    <p:extLst>
      <p:ext uri="{BB962C8B-B14F-4D97-AF65-F5344CB8AC3E}">
        <p14:creationId xmlns:p14="http://schemas.microsoft.com/office/powerpoint/2010/main" val="781548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hyperlink" Target="https://www.instagram.com/kpmgintheuk/" TargetMode="External"/><Relationship Id="rId12"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hyperlink" Target="https://www.youtube.com/@KPMGUK" TargetMode="External"/><Relationship Id="rId5" Type="http://schemas.openxmlformats.org/officeDocument/2006/relationships/hyperlink" Target="https://www.linkedin.com/company/kpmg-uk" TargetMode="External"/><Relationship Id="rId10" Type="http://schemas.openxmlformats.org/officeDocument/2006/relationships/image" Target="../media/image10.png"/><Relationship Id="rId4" Type="http://schemas.openxmlformats.org/officeDocument/2006/relationships/image" Target="../media/image5.svg"/><Relationship Id="rId9" Type="http://schemas.openxmlformats.org/officeDocument/2006/relationships/hyperlink" Target="https://twitter.com/kpmguk" TargetMode="Externa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s://www.instagram.com/kpmgintheuk/" TargetMode="External"/><Relationship Id="rId12"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8.png"/><Relationship Id="rId11" Type="http://schemas.openxmlformats.org/officeDocument/2006/relationships/hyperlink" Target="https://www.youtube.com/@KPMGUK" TargetMode="External"/><Relationship Id="rId5" Type="http://schemas.openxmlformats.org/officeDocument/2006/relationships/hyperlink" Target="https://www.linkedin.com/company/kpmg-uk" TargetMode="External"/><Relationship Id="rId10" Type="http://schemas.openxmlformats.org/officeDocument/2006/relationships/image" Target="../media/image10.png"/><Relationship Id="rId4" Type="http://schemas.openxmlformats.org/officeDocument/2006/relationships/image" Target="../media/image12.svg"/><Relationship Id="rId9" Type="http://schemas.openxmlformats.org/officeDocument/2006/relationships/hyperlink" Target="https://twitter.com/kpmguk"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l="8440"/>
          <a:stretch>
            <a:fillRect/>
          </a:stretch>
        </p:blipFill>
        <p:spPr bwMode="auto">
          <a:xfrm flipH="1" flipV="1">
            <a:off x="5893984" y="1316765"/>
            <a:ext cx="6298009" cy="5541235"/>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1"/>
            <a:ext cx="12192000" cy="1361017"/>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52517" y="234952"/>
            <a:ext cx="2207683" cy="882649"/>
          </a:xfrm>
          <a:prstGeom prst="rect">
            <a:avLst/>
          </a:prstGeom>
          <a:noFill/>
          <a:ln w="9525">
            <a:noFill/>
            <a:miter lim="800000"/>
            <a:headEnd/>
            <a:tailEnd/>
          </a:ln>
        </p:spPr>
      </p:pic>
      <p:sp>
        <p:nvSpPr>
          <p:cNvPr id="60418" name="Rectangle 2"/>
          <p:cNvSpPr>
            <a:spLocks noGrp="1" noChangeArrowheads="1"/>
          </p:cNvSpPr>
          <p:nvPr>
            <p:ph type="ctrTitle"/>
          </p:nvPr>
        </p:nvSpPr>
        <p:spPr>
          <a:xfrm>
            <a:off x="2256367" y="1989140"/>
            <a:ext cx="8925984" cy="1470025"/>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2351620" y="3789363"/>
            <a:ext cx="8832849" cy="175260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extLst>
      <p:ext uri="{BB962C8B-B14F-4D97-AF65-F5344CB8AC3E}">
        <p14:creationId xmlns:p14="http://schemas.microsoft.com/office/powerpoint/2010/main" val="47144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51783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5" y="685685"/>
            <a:ext cx="10712780"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10" name="Picture Placeholder 8">
            <a:extLst>
              <a:ext uri="{FF2B5EF4-FFF2-40B4-BE49-F238E27FC236}">
                <a16:creationId xmlns:a16="http://schemas.microsoft.com/office/drawing/2014/main" id="{FA62ED70-EA57-310C-0595-F1ED8B16C7B6}"/>
              </a:ext>
            </a:extLst>
          </p:cNvPr>
          <p:cNvSpPr>
            <a:spLocks noGrp="1"/>
          </p:cNvSpPr>
          <p:nvPr>
            <p:ph type="pic" sz="quarter" idx="26" hasCustomPrompt="1"/>
          </p:nvPr>
        </p:nvSpPr>
        <p:spPr>
          <a:xfrm>
            <a:off x="680734" y="1697582"/>
            <a:ext cx="2148368" cy="2576218"/>
          </a:xfrm>
          <a:solidFill>
            <a:srgbClr val="E7E6E6"/>
          </a:solidFill>
        </p:spPr>
        <p:txBody>
          <a:bodyPr/>
          <a:lstStyle>
            <a:lvl1pPr>
              <a:defRPr/>
            </a:lvl1pPr>
          </a:lstStyle>
          <a:p>
            <a:r>
              <a:rPr lang="en-AU"/>
              <a:t>Select from Staff Photos</a:t>
            </a:r>
          </a:p>
        </p:txBody>
      </p:sp>
      <p:sp>
        <p:nvSpPr>
          <p:cNvPr id="8" name="Text Placeholder 7">
            <a:extLst>
              <a:ext uri="{FF2B5EF4-FFF2-40B4-BE49-F238E27FC236}">
                <a16:creationId xmlns:a16="http://schemas.microsoft.com/office/drawing/2014/main" id="{41079AE0-ADA9-4F65-9CEE-158F921477D9}"/>
              </a:ext>
            </a:extLst>
          </p:cNvPr>
          <p:cNvSpPr>
            <a:spLocks noGrp="1"/>
          </p:cNvSpPr>
          <p:nvPr>
            <p:ph type="body" sz="quarter" idx="32" hasCustomPrompt="1"/>
          </p:nvPr>
        </p:nvSpPr>
        <p:spPr>
          <a:xfrm>
            <a:off x="673764" y="4492547"/>
            <a:ext cx="2576083" cy="424472"/>
          </a:xfrm>
        </p:spPr>
        <p:txBody>
          <a:bodyPr/>
          <a:lstStyle>
            <a:lvl1pPr>
              <a:spcAft>
                <a:spcPct val="0"/>
              </a:spcAft>
              <a:defRPr b="1"/>
            </a:lvl1pPr>
          </a:lstStyle>
          <a:p>
            <a:pPr lvl="0"/>
            <a:r>
              <a:rPr lang="en-US"/>
              <a:t>Name Surname</a:t>
            </a:r>
          </a:p>
        </p:txBody>
      </p:sp>
      <p:sp>
        <p:nvSpPr>
          <p:cNvPr id="15" name="Text Placeholder 7">
            <a:extLst>
              <a:ext uri="{FF2B5EF4-FFF2-40B4-BE49-F238E27FC236}">
                <a16:creationId xmlns:a16="http://schemas.microsoft.com/office/drawing/2014/main" id="{BF6FBDBF-43C9-4839-9B48-896CD1EBFB3F}"/>
              </a:ext>
            </a:extLst>
          </p:cNvPr>
          <p:cNvSpPr>
            <a:spLocks noGrp="1"/>
          </p:cNvSpPr>
          <p:nvPr>
            <p:ph type="body" sz="quarter" idx="33" hasCustomPrompt="1"/>
          </p:nvPr>
        </p:nvSpPr>
        <p:spPr>
          <a:xfrm>
            <a:off x="673764" y="4948182"/>
            <a:ext cx="2576083" cy="424472"/>
          </a:xfrm>
        </p:spPr>
        <p:txBody>
          <a:bodyPr/>
          <a:lstStyle>
            <a:lvl1pPr>
              <a:spcAft>
                <a:spcPct val="0"/>
              </a:spcAft>
              <a:defRPr b="0"/>
            </a:lvl1pPr>
          </a:lstStyle>
          <a:p>
            <a:pPr lvl="0"/>
            <a:r>
              <a:rPr lang="en-US"/>
              <a:t>Job title</a:t>
            </a:r>
          </a:p>
        </p:txBody>
      </p:sp>
      <p:sp>
        <p:nvSpPr>
          <p:cNvPr id="16" name="Text Placeholder 7">
            <a:extLst>
              <a:ext uri="{FF2B5EF4-FFF2-40B4-BE49-F238E27FC236}">
                <a16:creationId xmlns:a16="http://schemas.microsoft.com/office/drawing/2014/main" id="{0BA3FBD8-D0DB-49BA-8A64-50D0B339E574}"/>
              </a:ext>
            </a:extLst>
          </p:cNvPr>
          <p:cNvSpPr>
            <a:spLocks noGrp="1"/>
          </p:cNvSpPr>
          <p:nvPr>
            <p:ph type="body" sz="quarter" idx="34" hasCustomPrompt="1"/>
          </p:nvPr>
        </p:nvSpPr>
        <p:spPr>
          <a:xfrm>
            <a:off x="673764" y="5429188"/>
            <a:ext cx="2576083" cy="424472"/>
          </a:xfrm>
        </p:spPr>
        <p:txBody>
          <a:bodyPr/>
          <a:lstStyle>
            <a:lvl1pPr>
              <a:spcAft>
                <a:spcPct val="0"/>
              </a:spcAft>
              <a:defRPr b="0"/>
            </a:lvl1pPr>
          </a:lstStyle>
          <a:p>
            <a:pPr lvl="0"/>
            <a:r>
              <a:rPr lang="en-US"/>
              <a:t>Division</a:t>
            </a:r>
          </a:p>
        </p:txBody>
      </p:sp>
      <p:sp>
        <p:nvSpPr>
          <p:cNvPr id="22" name="Picture Placeholder 8">
            <a:extLst>
              <a:ext uri="{FF2B5EF4-FFF2-40B4-BE49-F238E27FC236}">
                <a16:creationId xmlns:a16="http://schemas.microsoft.com/office/drawing/2014/main" id="{398F82CD-460E-37AE-4838-70891D41BA24}"/>
              </a:ext>
            </a:extLst>
          </p:cNvPr>
          <p:cNvSpPr>
            <a:spLocks noGrp="1"/>
          </p:cNvSpPr>
          <p:nvPr>
            <p:ph type="pic" sz="quarter" idx="28" hasCustomPrompt="1"/>
          </p:nvPr>
        </p:nvSpPr>
        <p:spPr>
          <a:xfrm>
            <a:off x="3461075" y="1697582"/>
            <a:ext cx="2148368" cy="2576218"/>
          </a:xfrm>
          <a:solidFill>
            <a:srgbClr val="E7E6E6"/>
          </a:solidFill>
        </p:spPr>
        <p:txBody>
          <a:bodyPr/>
          <a:lstStyle>
            <a:lvl1pPr>
              <a:defRPr/>
            </a:lvl1pPr>
          </a:lstStyle>
          <a:p>
            <a:r>
              <a:rPr lang="en-AU"/>
              <a:t>Select from Staff Photos</a:t>
            </a:r>
          </a:p>
        </p:txBody>
      </p:sp>
      <p:sp>
        <p:nvSpPr>
          <p:cNvPr id="17" name="Text Placeholder 7">
            <a:extLst>
              <a:ext uri="{FF2B5EF4-FFF2-40B4-BE49-F238E27FC236}">
                <a16:creationId xmlns:a16="http://schemas.microsoft.com/office/drawing/2014/main" id="{A7F77710-0DDD-47B4-9BC6-B520873B99F2}"/>
              </a:ext>
            </a:extLst>
          </p:cNvPr>
          <p:cNvSpPr>
            <a:spLocks noGrp="1"/>
          </p:cNvSpPr>
          <p:nvPr>
            <p:ph type="body" sz="quarter" idx="35" hasCustomPrompt="1"/>
          </p:nvPr>
        </p:nvSpPr>
        <p:spPr>
          <a:xfrm>
            <a:off x="3459586" y="4492547"/>
            <a:ext cx="2576083" cy="424472"/>
          </a:xfrm>
        </p:spPr>
        <p:txBody>
          <a:bodyPr/>
          <a:lstStyle>
            <a:lvl1pPr>
              <a:spcAft>
                <a:spcPct val="0"/>
              </a:spcAft>
              <a:defRPr b="1"/>
            </a:lvl1pPr>
          </a:lstStyle>
          <a:p>
            <a:pPr lvl="0"/>
            <a:r>
              <a:rPr lang="en-US"/>
              <a:t>Name Surname</a:t>
            </a:r>
          </a:p>
        </p:txBody>
      </p:sp>
      <p:sp>
        <p:nvSpPr>
          <p:cNvPr id="18" name="Text Placeholder 7">
            <a:extLst>
              <a:ext uri="{FF2B5EF4-FFF2-40B4-BE49-F238E27FC236}">
                <a16:creationId xmlns:a16="http://schemas.microsoft.com/office/drawing/2014/main" id="{DA9B8C1C-417E-4743-8143-C189EEC84411}"/>
              </a:ext>
            </a:extLst>
          </p:cNvPr>
          <p:cNvSpPr>
            <a:spLocks noGrp="1"/>
          </p:cNvSpPr>
          <p:nvPr>
            <p:ph type="body" sz="quarter" idx="36" hasCustomPrompt="1"/>
          </p:nvPr>
        </p:nvSpPr>
        <p:spPr>
          <a:xfrm>
            <a:off x="3459586" y="4948182"/>
            <a:ext cx="2576083" cy="424472"/>
          </a:xfrm>
        </p:spPr>
        <p:txBody>
          <a:bodyPr/>
          <a:lstStyle>
            <a:lvl1pPr>
              <a:spcAft>
                <a:spcPct val="0"/>
              </a:spcAft>
              <a:defRPr b="0"/>
            </a:lvl1pPr>
          </a:lstStyle>
          <a:p>
            <a:pPr lvl="0"/>
            <a:r>
              <a:rPr lang="en-US"/>
              <a:t>Job title</a:t>
            </a:r>
          </a:p>
        </p:txBody>
      </p:sp>
      <p:sp>
        <p:nvSpPr>
          <p:cNvPr id="19" name="Text Placeholder 7">
            <a:extLst>
              <a:ext uri="{FF2B5EF4-FFF2-40B4-BE49-F238E27FC236}">
                <a16:creationId xmlns:a16="http://schemas.microsoft.com/office/drawing/2014/main" id="{F3E85F8C-2706-45CA-893F-73DD30A48B21}"/>
              </a:ext>
            </a:extLst>
          </p:cNvPr>
          <p:cNvSpPr>
            <a:spLocks noGrp="1"/>
          </p:cNvSpPr>
          <p:nvPr>
            <p:ph type="body" sz="quarter" idx="37" hasCustomPrompt="1"/>
          </p:nvPr>
        </p:nvSpPr>
        <p:spPr>
          <a:xfrm>
            <a:off x="3459586" y="5429188"/>
            <a:ext cx="2576083" cy="424472"/>
          </a:xfrm>
        </p:spPr>
        <p:txBody>
          <a:bodyPr/>
          <a:lstStyle>
            <a:lvl1pPr>
              <a:spcAft>
                <a:spcPct val="0"/>
              </a:spcAft>
              <a:defRPr b="0"/>
            </a:lvl1pPr>
          </a:lstStyle>
          <a:p>
            <a:pPr lvl="0"/>
            <a:r>
              <a:rPr lang="en-US"/>
              <a:t>Division</a:t>
            </a:r>
          </a:p>
        </p:txBody>
      </p:sp>
      <p:sp>
        <p:nvSpPr>
          <p:cNvPr id="24" name="Picture Placeholder 8">
            <a:extLst>
              <a:ext uri="{FF2B5EF4-FFF2-40B4-BE49-F238E27FC236}">
                <a16:creationId xmlns:a16="http://schemas.microsoft.com/office/drawing/2014/main" id="{2B5F7285-85EC-3A89-899B-902969D74620}"/>
              </a:ext>
            </a:extLst>
          </p:cNvPr>
          <p:cNvSpPr>
            <a:spLocks noGrp="1"/>
          </p:cNvSpPr>
          <p:nvPr>
            <p:ph type="pic" sz="quarter" idx="30" hasCustomPrompt="1"/>
          </p:nvPr>
        </p:nvSpPr>
        <p:spPr>
          <a:xfrm>
            <a:off x="6238678" y="1697582"/>
            <a:ext cx="2148368" cy="2576218"/>
          </a:xfrm>
          <a:solidFill>
            <a:srgbClr val="E7E6E6"/>
          </a:solidFill>
        </p:spPr>
        <p:txBody>
          <a:bodyPr/>
          <a:lstStyle>
            <a:lvl1pPr>
              <a:defRPr/>
            </a:lvl1pPr>
          </a:lstStyle>
          <a:p>
            <a:r>
              <a:rPr lang="en-AU"/>
              <a:t>Select from Staff Photos</a:t>
            </a:r>
          </a:p>
        </p:txBody>
      </p:sp>
      <p:sp>
        <p:nvSpPr>
          <p:cNvPr id="20" name="Text Placeholder 7">
            <a:extLst>
              <a:ext uri="{FF2B5EF4-FFF2-40B4-BE49-F238E27FC236}">
                <a16:creationId xmlns:a16="http://schemas.microsoft.com/office/drawing/2014/main" id="{633FC3DE-9071-4662-B12C-2FFE3179EDA7}"/>
              </a:ext>
            </a:extLst>
          </p:cNvPr>
          <p:cNvSpPr>
            <a:spLocks noGrp="1"/>
          </p:cNvSpPr>
          <p:nvPr>
            <p:ph type="body" sz="quarter" idx="38" hasCustomPrompt="1"/>
          </p:nvPr>
        </p:nvSpPr>
        <p:spPr>
          <a:xfrm>
            <a:off x="6237188" y="4492547"/>
            <a:ext cx="2576083" cy="424472"/>
          </a:xfrm>
        </p:spPr>
        <p:txBody>
          <a:bodyPr/>
          <a:lstStyle>
            <a:lvl1pPr>
              <a:spcAft>
                <a:spcPct val="0"/>
              </a:spcAft>
              <a:defRPr b="1"/>
            </a:lvl1pPr>
          </a:lstStyle>
          <a:p>
            <a:pPr lvl="0"/>
            <a:r>
              <a:rPr lang="en-US"/>
              <a:t>Name Surname</a:t>
            </a:r>
          </a:p>
        </p:txBody>
      </p:sp>
      <p:sp>
        <p:nvSpPr>
          <p:cNvPr id="25" name="Text Placeholder 7">
            <a:extLst>
              <a:ext uri="{FF2B5EF4-FFF2-40B4-BE49-F238E27FC236}">
                <a16:creationId xmlns:a16="http://schemas.microsoft.com/office/drawing/2014/main" id="{E4F9565D-F257-4DB4-9EF3-891109A0FDD9}"/>
              </a:ext>
            </a:extLst>
          </p:cNvPr>
          <p:cNvSpPr>
            <a:spLocks noGrp="1"/>
          </p:cNvSpPr>
          <p:nvPr>
            <p:ph type="body" sz="quarter" idx="39" hasCustomPrompt="1"/>
          </p:nvPr>
        </p:nvSpPr>
        <p:spPr>
          <a:xfrm>
            <a:off x="6237188" y="4948182"/>
            <a:ext cx="2576083" cy="424472"/>
          </a:xfrm>
        </p:spPr>
        <p:txBody>
          <a:bodyPr/>
          <a:lstStyle>
            <a:lvl1pPr>
              <a:spcAft>
                <a:spcPct val="0"/>
              </a:spcAft>
              <a:defRPr b="0"/>
            </a:lvl1pPr>
          </a:lstStyle>
          <a:p>
            <a:pPr lvl="0"/>
            <a:r>
              <a:rPr lang="en-US"/>
              <a:t>Job title</a:t>
            </a:r>
          </a:p>
        </p:txBody>
      </p:sp>
      <p:sp>
        <p:nvSpPr>
          <p:cNvPr id="26" name="Text Placeholder 7">
            <a:extLst>
              <a:ext uri="{FF2B5EF4-FFF2-40B4-BE49-F238E27FC236}">
                <a16:creationId xmlns:a16="http://schemas.microsoft.com/office/drawing/2014/main" id="{2247F516-528B-453B-BE0E-391B2580E18A}"/>
              </a:ext>
            </a:extLst>
          </p:cNvPr>
          <p:cNvSpPr>
            <a:spLocks noGrp="1"/>
          </p:cNvSpPr>
          <p:nvPr>
            <p:ph type="body" sz="quarter" idx="40" hasCustomPrompt="1"/>
          </p:nvPr>
        </p:nvSpPr>
        <p:spPr>
          <a:xfrm>
            <a:off x="6237188" y="5429188"/>
            <a:ext cx="2576083" cy="424472"/>
          </a:xfrm>
        </p:spPr>
        <p:txBody>
          <a:bodyPr/>
          <a:lstStyle>
            <a:lvl1pPr>
              <a:spcAft>
                <a:spcPct val="0"/>
              </a:spcAft>
              <a:defRPr b="0"/>
            </a:lvl1pPr>
          </a:lstStyle>
          <a:p>
            <a:pPr lvl="0"/>
            <a:r>
              <a:rPr lang="en-US"/>
              <a:t>Division</a:t>
            </a:r>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16664981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5" y="685685"/>
            <a:ext cx="10712780"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10" name="Picture Placeholder 8">
            <a:extLst>
              <a:ext uri="{FF2B5EF4-FFF2-40B4-BE49-F238E27FC236}">
                <a16:creationId xmlns:a16="http://schemas.microsoft.com/office/drawing/2014/main" id="{FA62ED70-EA57-310C-0595-F1ED8B16C7B6}"/>
              </a:ext>
            </a:extLst>
          </p:cNvPr>
          <p:cNvSpPr>
            <a:spLocks noGrp="1"/>
          </p:cNvSpPr>
          <p:nvPr>
            <p:ph type="pic" sz="quarter" idx="26" hasCustomPrompt="1"/>
          </p:nvPr>
        </p:nvSpPr>
        <p:spPr>
          <a:xfrm>
            <a:off x="680734" y="1697582"/>
            <a:ext cx="979499" cy="1171553"/>
          </a:xfrm>
          <a:solidFill>
            <a:srgbClr val="E7E6E6"/>
          </a:solidFill>
        </p:spPr>
        <p:txBody>
          <a:bodyPr/>
          <a:lstStyle>
            <a:lvl1pPr>
              <a:defRPr sz="1224"/>
            </a:lvl1pPr>
          </a:lstStyle>
          <a:p>
            <a:r>
              <a:rPr lang="en-AU"/>
              <a:t>Select from Staff Photos</a:t>
            </a:r>
          </a:p>
        </p:txBody>
      </p:sp>
      <p:sp>
        <p:nvSpPr>
          <p:cNvPr id="19" name="Text Placeholder 7">
            <a:extLst>
              <a:ext uri="{FF2B5EF4-FFF2-40B4-BE49-F238E27FC236}">
                <a16:creationId xmlns:a16="http://schemas.microsoft.com/office/drawing/2014/main" id="{D49CD6E1-6D09-4401-ACD7-2C4225679E91}"/>
              </a:ext>
            </a:extLst>
          </p:cNvPr>
          <p:cNvSpPr>
            <a:spLocks noGrp="1"/>
          </p:cNvSpPr>
          <p:nvPr>
            <p:ph type="body" sz="quarter" idx="39" hasCustomPrompt="1"/>
          </p:nvPr>
        </p:nvSpPr>
        <p:spPr>
          <a:xfrm>
            <a:off x="1852124" y="1645645"/>
            <a:ext cx="2782085" cy="424472"/>
          </a:xfrm>
        </p:spPr>
        <p:txBody>
          <a:bodyPr/>
          <a:lstStyle>
            <a:lvl1pPr>
              <a:spcAft>
                <a:spcPct val="0"/>
              </a:spcAft>
              <a:defRPr b="1"/>
            </a:lvl1pPr>
          </a:lstStyle>
          <a:p>
            <a:pPr lvl="0"/>
            <a:r>
              <a:rPr lang="en-US"/>
              <a:t>Name Surname</a:t>
            </a:r>
          </a:p>
        </p:txBody>
      </p:sp>
      <p:sp>
        <p:nvSpPr>
          <p:cNvPr id="20" name="Text Placeholder 7">
            <a:extLst>
              <a:ext uri="{FF2B5EF4-FFF2-40B4-BE49-F238E27FC236}">
                <a16:creationId xmlns:a16="http://schemas.microsoft.com/office/drawing/2014/main" id="{04064EB8-91B1-4E7F-8C61-341BF519CE6A}"/>
              </a:ext>
            </a:extLst>
          </p:cNvPr>
          <p:cNvSpPr>
            <a:spLocks noGrp="1"/>
          </p:cNvSpPr>
          <p:nvPr>
            <p:ph type="body" sz="quarter" idx="40" hasCustomPrompt="1"/>
          </p:nvPr>
        </p:nvSpPr>
        <p:spPr>
          <a:xfrm>
            <a:off x="1852124" y="2102769"/>
            <a:ext cx="2782085" cy="424472"/>
          </a:xfrm>
        </p:spPr>
        <p:txBody>
          <a:bodyPr/>
          <a:lstStyle>
            <a:lvl1pPr>
              <a:spcAft>
                <a:spcPct val="0"/>
              </a:spcAft>
              <a:defRPr b="0"/>
            </a:lvl1pPr>
          </a:lstStyle>
          <a:p>
            <a:pPr lvl="0"/>
            <a:r>
              <a:rPr lang="en-US"/>
              <a:t>Job title</a:t>
            </a:r>
          </a:p>
        </p:txBody>
      </p:sp>
      <p:sp>
        <p:nvSpPr>
          <p:cNvPr id="21" name="Text Placeholder 7">
            <a:extLst>
              <a:ext uri="{FF2B5EF4-FFF2-40B4-BE49-F238E27FC236}">
                <a16:creationId xmlns:a16="http://schemas.microsoft.com/office/drawing/2014/main" id="{EFFFBFBE-0495-4F22-A3D7-C78AAB76D4CE}"/>
              </a:ext>
            </a:extLst>
          </p:cNvPr>
          <p:cNvSpPr>
            <a:spLocks noGrp="1"/>
          </p:cNvSpPr>
          <p:nvPr>
            <p:ph type="body" sz="quarter" idx="41" hasCustomPrompt="1"/>
          </p:nvPr>
        </p:nvSpPr>
        <p:spPr>
          <a:xfrm>
            <a:off x="1852124" y="2586015"/>
            <a:ext cx="2782085" cy="335793"/>
          </a:xfrm>
        </p:spPr>
        <p:txBody>
          <a:bodyPr/>
          <a:lstStyle>
            <a:lvl1pPr>
              <a:spcAft>
                <a:spcPct val="0"/>
              </a:spcAft>
              <a:defRPr b="0"/>
            </a:lvl1pPr>
          </a:lstStyle>
          <a:p>
            <a:pPr lvl="0"/>
            <a:r>
              <a:rPr lang="en-US"/>
              <a:t>Division</a:t>
            </a:r>
          </a:p>
        </p:txBody>
      </p:sp>
      <p:sp>
        <p:nvSpPr>
          <p:cNvPr id="26" name="Picture Placeholder 8">
            <a:extLst>
              <a:ext uri="{FF2B5EF4-FFF2-40B4-BE49-F238E27FC236}">
                <a16:creationId xmlns:a16="http://schemas.microsoft.com/office/drawing/2014/main" id="{9451D036-23F8-FF86-22BB-6BD7FFB513FE}"/>
              </a:ext>
            </a:extLst>
          </p:cNvPr>
          <p:cNvSpPr>
            <a:spLocks noGrp="1"/>
          </p:cNvSpPr>
          <p:nvPr>
            <p:ph type="pic" sz="quarter" idx="28" hasCustomPrompt="1"/>
          </p:nvPr>
        </p:nvSpPr>
        <p:spPr>
          <a:xfrm>
            <a:off x="680734" y="3080023"/>
            <a:ext cx="979499" cy="1171553"/>
          </a:xfrm>
          <a:solidFill>
            <a:srgbClr val="E7E6E6"/>
          </a:solidFill>
        </p:spPr>
        <p:txBody>
          <a:bodyPr/>
          <a:lstStyle>
            <a:lvl1pPr>
              <a:defRPr sz="1224"/>
            </a:lvl1pPr>
          </a:lstStyle>
          <a:p>
            <a:r>
              <a:rPr lang="en-AU"/>
              <a:t>Select from Staff Photos</a:t>
            </a:r>
          </a:p>
        </p:txBody>
      </p:sp>
      <p:sp>
        <p:nvSpPr>
          <p:cNvPr id="22" name="Text Placeholder 7">
            <a:extLst>
              <a:ext uri="{FF2B5EF4-FFF2-40B4-BE49-F238E27FC236}">
                <a16:creationId xmlns:a16="http://schemas.microsoft.com/office/drawing/2014/main" id="{2FFD61B4-D27E-44ED-A60C-5199E5A70BD8}"/>
              </a:ext>
            </a:extLst>
          </p:cNvPr>
          <p:cNvSpPr>
            <a:spLocks noGrp="1"/>
          </p:cNvSpPr>
          <p:nvPr>
            <p:ph type="body" sz="quarter" idx="42" hasCustomPrompt="1"/>
          </p:nvPr>
        </p:nvSpPr>
        <p:spPr>
          <a:xfrm>
            <a:off x="1852124" y="3017016"/>
            <a:ext cx="2782085" cy="424472"/>
          </a:xfrm>
        </p:spPr>
        <p:txBody>
          <a:bodyPr/>
          <a:lstStyle>
            <a:lvl1pPr>
              <a:spcAft>
                <a:spcPct val="0"/>
              </a:spcAft>
              <a:defRPr b="1"/>
            </a:lvl1pPr>
          </a:lstStyle>
          <a:p>
            <a:pPr lvl="0"/>
            <a:r>
              <a:rPr lang="en-US"/>
              <a:t>Name Surname</a:t>
            </a:r>
          </a:p>
        </p:txBody>
      </p:sp>
      <p:sp>
        <p:nvSpPr>
          <p:cNvPr id="23" name="Text Placeholder 7">
            <a:extLst>
              <a:ext uri="{FF2B5EF4-FFF2-40B4-BE49-F238E27FC236}">
                <a16:creationId xmlns:a16="http://schemas.microsoft.com/office/drawing/2014/main" id="{0DD2C1A7-D492-412A-BAEB-0733925135F0}"/>
              </a:ext>
            </a:extLst>
          </p:cNvPr>
          <p:cNvSpPr>
            <a:spLocks noGrp="1"/>
          </p:cNvSpPr>
          <p:nvPr>
            <p:ph type="body" sz="quarter" idx="43" hasCustomPrompt="1"/>
          </p:nvPr>
        </p:nvSpPr>
        <p:spPr>
          <a:xfrm>
            <a:off x="1852124" y="3474140"/>
            <a:ext cx="2782085" cy="424472"/>
          </a:xfrm>
        </p:spPr>
        <p:txBody>
          <a:bodyPr/>
          <a:lstStyle>
            <a:lvl1pPr>
              <a:spcAft>
                <a:spcPct val="0"/>
              </a:spcAft>
              <a:defRPr b="0"/>
            </a:lvl1pPr>
          </a:lstStyle>
          <a:p>
            <a:pPr lvl="0"/>
            <a:r>
              <a:rPr lang="en-US"/>
              <a:t>Job title</a:t>
            </a:r>
          </a:p>
        </p:txBody>
      </p:sp>
      <p:sp>
        <p:nvSpPr>
          <p:cNvPr id="24" name="Text Placeholder 7">
            <a:extLst>
              <a:ext uri="{FF2B5EF4-FFF2-40B4-BE49-F238E27FC236}">
                <a16:creationId xmlns:a16="http://schemas.microsoft.com/office/drawing/2014/main" id="{ACFDAC12-9E9F-42C0-8F56-11C585E79708}"/>
              </a:ext>
            </a:extLst>
          </p:cNvPr>
          <p:cNvSpPr>
            <a:spLocks noGrp="1"/>
          </p:cNvSpPr>
          <p:nvPr>
            <p:ph type="body" sz="quarter" idx="44" hasCustomPrompt="1"/>
          </p:nvPr>
        </p:nvSpPr>
        <p:spPr>
          <a:xfrm>
            <a:off x="1852124" y="3957386"/>
            <a:ext cx="2782085" cy="335793"/>
          </a:xfrm>
        </p:spPr>
        <p:txBody>
          <a:bodyPr/>
          <a:lstStyle>
            <a:lvl1pPr>
              <a:spcAft>
                <a:spcPct val="0"/>
              </a:spcAft>
              <a:defRPr b="0"/>
            </a:lvl1pPr>
          </a:lstStyle>
          <a:p>
            <a:pPr lvl="0"/>
            <a:r>
              <a:rPr lang="en-US"/>
              <a:t>Division</a:t>
            </a:r>
          </a:p>
        </p:txBody>
      </p:sp>
      <p:sp>
        <p:nvSpPr>
          <p:cNvPr id="28" name="Picture Placeholder 8">
            <a:extLst>
              <a:ext uri="{FF2B5EF4-FFF2-40B4-BE49-F238E27FC236}">
                <a16:creationId xmlns:a16="http://schemas.microsoft.com/office/drawing/2014/main" id="{4C52197D-84C9-BC5B-DEEF-936F9CE65554}"/>
              </a:ext>
            </a:extLst>
          </p:cNvPr>
          <p:cNvSpPr>
            <a:spLocks noGrp="1"/>
          </p:cNvSpPr>
          <p:nvPr>
            <p:ph type="pic" sz="quarter" idx="30" hasCustomPrompt="1"/>
          </p:nvPr>
        </p:nvSpPr>
        <p:spPr>
          <a:xfrm>
            <a:off x="680734" y="4459361"/>
            <a:ext cx="979499" cy="1171553"/>
          </a:xfrm>
          <a:solidFill>
            <a:srgbClr val="E7E6E6"/>
          </a:solidFill>
        </p:spPr>
        <p:txBody>
          <a:bodyPr/>
          <a:lstStyle>
            <a:lvl1pPr>
              <a:defRPr sz="1224"/>
            </a:lvl1pPr>
          </a:lstStyle>
          <a:p>
            <a:r>
              <a:rPr lang="en-AU"/>
              <a:t>Select from Staff Photos</a:t>
            </a:r>
          </a:p>
        </p:txBody>
      </p:sp>
      <p:sp>
        <p:nvSpPr>
          <p:cNvPr id="36" name="Text Placeholder 7">
            <a:extLst>
              <a:ext uri="{FF2B5EF4-FFF2-40B4-BE49-F238E27FC236}">
                <a16:creationId xmlns:a16="http://schemas.microsoft.com/office/drawing/2014/main" id="{06F005EF-F9EB-4DAF-A334-F9126B22AB12}"/>
              </a:ext>
            </a:extLst>
          </p:cNvPr>
          <p:cNvSpPr>
            <a:spLocks noGrp="1"/>
          </p:cNvSpPr>
          <p:nvPr>
            <p:ph type="body" sz="quarter" idx="45" hasCustomPrompt="1"/>
          </p:nvPr>
        </p:nvSpPr>
        <p:spPr>
          <a:xfrm>
            <a:off x="1852124" y="4390279"/>
            <a:ext cx="2782085" cy="424472"/>
          </a:xfrm>
        </p:spPr>
        <p:txBody>
          <a:bodyPr/>
          <a:lstStyle>
            <a:lvl1pPr>
              <a:spcAft>
                <a:spcPct val="0"/>
              </a:spcAft>
              <a:defRPr b="1"/>
            </a:lvl1pPr>
          </a:lstStyle>
          <a:p>
            <a:pPr lvl="0"/>
            <a:r>
              <a:rPr lang="en-US"/>
              <a:t>Name Surname</a:t>
            </a:r>
          </a:p>
        </p:txBody>
      </p:sp>
      <p:sp>
        <p:nvSpPr>
          <p:cNvPr id="37" name="Text Placeholder 7">
            <a:extLst>
              <a:ext uri="{FF2B5EF4-FFF2-40B4-BE49-F238E27FC236}">
                <a16:creationId xmlns:a16="http://schemas.microsoft.com/office/drawing/2014/main" id="{D52A0724-C106-40BE-B3CB-D9C430FDF021}"/>
              </a:ext>
            </a:extLst>
          </p:cNvPr>
          <p:cNvSpPr>
            <a:spLocks noGrp="1"/>
          </p:cNvSpPr>
          <p:nvPr>
            <p:ph type="body" sz="quarter" idx="46" hasCustomPrompt="1"/>
          </p:nvPr>
        </p:nvSpPr>
        <p:spPr>
          <a:xfrm>
            <a:off x="1852124" y="4847402"/>
            <a:ext cx="2782085" cy="424472"/>
          </a:xfrm>
        </p:spPr>
        <p:txBody>
          <a:bodyPr/>
          <a:lstStyle>
            <a:lvl1pPr>
              <a:spcAft>
                <a:spcPct val="0"/>
              </a:spcAft>
              <a:defRPr b="0"/>
            </a:lvl1pPr>
          </a:lstStyle>
          <a:p>
            <a:pPr lvl="0"/>
            <a:r>
              <a:rPr lang="en-US"/>
              <a:t>Job title</a:t>
            </a:r>
          </a:p>
        </p:txBody>
      </p:sp>
      <p:sp>
        <p:nvSpPr>
          <p:cNvPr id="38" name="Text Placeholder 7">
            <a:extLst>
              <a:ext uri="{FF2B5EF4-FFF2-40B4-BE49-F238E27FC236}">
                <a16:creationId xmlns:a16="http://schemas.microsoft.com/office/drawing/2014/main" id="{6DB10E30-7A21-4C32-9192-9147577A3B5B}"/>
              </a:ext>
            </a:extLst>
          </p:cNvPr>
          <p:cNvSpPr>
            <a:spLocks noGrp="1"/>
          </p:cNvSpPr>
          <p:nvPr>
            <p:ph type="body" sz="quarter" idx="47" hasCustomPrompt="1"/>
          </p:nvPr>
        </p:nvSpPr>
        <p:spPr>
          <a:xfrm>
            <a:off x="1852124" y="5330649"/>
            <a:ext cx="2782085" cy="335793"/>
          </a:xfrm>
        </p:spPr>
        <p:txBody>
          <a:bodyPr/>
          <a:lstStyle>
            <a:lvl1pPr>
              <a:spcAft>
                <a:spcPct val="0"/>
              </a:spcAft>
              <a:defRPr b="0"/>
            </a:lvl1pPr>
          </a:lstStyle>
          <a:p>
            <a:pPr lvl="0"/>
            <a:r>
              <a:rPr lang="en-US"/>
              <a:t>Division</a:t>
            </a:r>
          </a:p>
        </p:txBody>
      </p:sp>
      <p:sp>
        <p:nvSpPr>
          <p:cNvPr id="30" name="Picture Placeholder 8">
            <a:extLst>
              <a:ext uri="{FF2B5EF4-FFF2-40B4-BE49-F238E27FC236}">
                <a16:creationId xmlns:a16="http://schemas.microsoft.com/office/drawing/2014/main" id="{632458D8-174B-7120-4AE4-C79DD5F24B93}"/>
              </a:ext>
            </a:extLst>
          </p:cNvPr>
          <p:cNvSpPr>
            <a:spLocks noGrp="1"/>
          </p:cNvSpPr>
          <p:nvPr>
            <p:ph type="pic" sz="quarter" idx="32" hasCustomPrompt="1"/>
          </p:nvPr>
        </p:nvSpPr>
        <p:spPr>
          <a:xfrm>
            <a:off x="4821802" y="1697582"/>
            <a:ext cx="979499" cy="1171553"/>
          </a:xfrm>
          <a:solidFill>
            <a:srgbClr val="E7E6E6"/>
          </a:solidFill>
        </p:spPr>
        <p:txBody>
          <a:bodyPr/>
          <a:lstStyle>
            <a:lvl1pPr>
              <a:defRPr sz="1224"/>
            </a:lvl1pPr>
          </a:lstStyle>
          <a:p>
            <a:r>
              <a:rPr lang="en-AU"/>
              <a:t>Select from Staff Photos</a:t>
            </a:r>
          </a:p>
        </p:txBody>
      </p:sp>
      <p:sp>
        <p:nvSpPr>
          <p:cNvPr id="39" name="Text Placeholder 7">
            <a:extLst>
              <a:ext uri="{FF2B5EF4-FFF2-40B4-BE49-F238E27FC236}">
                <a16:creationId xmlns:a16="http://schemas.microsoft.com/office/drawing/2014/main" id="{A79700E9-093E-459B-81CF-36AD5BD6765D}"/>
              </a:ext>
            </a:extLst>
          </p:cNvPr>
          <p:cNvSpPr>
            <a:spLocks noGrp="1"/>
          </p:cNvSpPr>
          <p:nvPr>
            <p:ph type="body" sz="quarter" idx="48" hasCustomPrompt="1"/>
          </p:nvPr>
        </p:nvSpPr>
        <p:spPr>
          <a:xfrm>
            <a:off x="5988893" y="1645645"/>
            <a:ext cx="2775450" cy="424472"/>
          </a:xfrm>
        </p:spPr>
        <p:txBody>
          <a:bodyPr/>
          <a:lstStyle>
            <a:lvl1pPr>
              <a:spcAft>
                <a:spcPct val="0"/>
              </a:spcAft>
              <a:defRPr b="1"/>
            </a:lvl1pPr>
          </a:lstStyle>
          <a:p>
            <a:pPr lvl="0"/>
            <a:r>
              <a:rPr lang="en-US"/>
              <a:t>Name Surname</a:t>
            </a:r>
          </a:p>
        </p:txBody>
      </p:sp>
      <p:sp>
        <p:nvSpPr>
          <p:cNvPr id="40" name="Text Placeholder 7">
            <a:extLst>
              <a:ext uri="{FF2B5EF4-FFF2-40B4-BE49-F238E27FC236}">
                <a16:creationId xmlns:a16="http://schemas.microsoft.com/office/drawing/2014/main" id="{A9C27F92-CDF9-4777-81D9-5590B563E942}"/>
              </a:ext>
            </a:extLst>
          </p:cNvPr>
          <p:cNvSpPr>
            <a:spLocks noGrp="1"/>
          </p:cNvSpPr>
          <p:nvPr>
            <p:ph type="body" sz="quarter" idx="49" hasCustomPrompt="1"/>
          </p:nvPr>
        </p:nvSpPr>
        <p:spPr>
          <a:xfrm>
            <a:off x="5988893" y="2102769"/>
            <a:ext cx="2775450" cy="424472"/>
          </a:xfrm>
        </p:spPr>
        <p:txBody>
          <a:bodyPr/>
          <a:lstStyle>
            <a:lvl1pPr>
              <a:spcAft>
                <a:spcPct val="0"/>
              </a:spcAft>
              <a:defRPr b="0"/>
            </a:lvl1pPr>
          </a:lstStyle>
          <a:p>
            <a:pPr lvl="0"/>
            <a:r>
              <a:rPr lang="en-US"/>
              <a:t>Job title</a:t>
            </a:r>
          </a:p>
        </p:txBody>
      </p:sp>
      <p:sp>
        <p:nvSpPr>
          <p:cNvPr id="41" name="Text Placeholder 7">
            <a:extLst>
              <a:ext uri="{FF2B5EF4-FFF2-40B4-BE49-F238E27FC236}">
                <a16:creationId xmlns:a16="http://schemas.microsoft.com/office/drawing/2014/main" id="{2A3785C5-C442-4AAB-91D9-9272B6005D5E}"/>
              </a:ext>
            </a:extLst>
          </p:cNvPr>
          <p:cNvSpPr>
            <a:spLocks noGrp="1"/>
          </p:cNvSpPr>
          <p:nvPr>
            <p:ph type="body" sz="quarter" idx="50" hasCustomPrompt="1"/>
          </p:nvPr>
        </p:nvSpPr>
        <p:spPr>
          <a:xfrm>
            <a:off x="5988893" y="2586015"/>
            <a:ext cx="2775450" cy="335793"/>
          </a:xfrm>
        </p:spPr>
        <p:txBody>
          <a:bodyPr/>
          <a:lstStyle>
            <a:lvl1pPr>
              <a:spcAft>
                <a:spcPct val="0"/>
              </a:spcAft>
              <a:defRPr b="0"/>
            </a:lvl1pPr>
          </a:lstStyle>
          <a:p>
            <a:pPr lvl="0"/>
            <a:r>
              <a:rPr lang="en-US"/>
              <a:t>Division</a:t>
            </a:r>
          </a:p>
        </p:txBody>
      </p:sp>
      <p:sp>
        <p:nvSpPr>
          <p:cNvPr id="32" name="Picture Placeholder 8">
            <a:extLst>
              <a:ext uri="{FF2B5EF4-FFF2-40B4-BE49-F238E27FC236}">
                <a16:creationId xmlns:a16="http://schemas.microsoft.com/office/drawing/2014/main" id="{255B8B3B-EB81-6CC9-8E64-D4C51410BCBF}"/>
              </a:ext>
            </a:extLst>
          </p:cNvPr>
          <p:cNvSpPr>
            <a:spLocks noGrp="1"/>
          </p:cNvSpPr>
          <p:nvPr>
            <p:ph type="pic" sz="quarter" idx="34" hasCustomPrompt="1"/>
          </p:nvPr>
        </p:nvSpPr>
        <p:spPr>
          <a:xfrm>
            <a:off x="4821802" y="3080023"/>
            <a:ext cx="979499" cy="1171553"/>
          </a:xfrm>
          <a:solidFill>
            <a:srgbClr val="E7E6E6"/>
          </a:solidFill>
        </p:spPr>
        <p:txBody>
          <a:bodyPr/>
          <a:lstStyle>
            <a:lvl1pPr>
              <a:defRPr sz="1224"/>
            </a:lvl1pPr>
          </a:lstStyle>
          <a:p>
            <a:r>
              <a:rPr lang="en-AU"/>
              <a:t>Select from Staff Photos</a:t>
            </a:r>
          </a:p>
        </p:txBody>
      </p:sp>
      <p:sp>
        <p:nvSpPr>
          <p:cNvPr id="42" name="Text Placeholder 7">
            <a:extLst>
              <a:ext uri="{FF2B5EF4-FFF2-40B4-BE49-F238E27FC236}">
                <a16:creationId xmlns:a16="http://schemas.microsoft.com/office/drawing/2014/main" id="{81F7C5AA-385F-4E65-BDEE-B80DF7CFF97A}"/>
              </a:ext>
            </a:extLst>
          </p:cNvPr>
          <p:cNvSpPr>
            <a:spLocks noGrp="1"/>
          </p:cNvSpPr>
          <p:nvPr>
            <p:ph type="body" sz="quarter" idx="51" hasCustomPrompt="1"/>
          </p:nvPr>
        </p:nvSpPr>
        <p:spPr>
          <a:xfrm>
            <a:off x="5988893" y="3018714"/>
            <a:ext cx="2775450" cy="424472"/>
          </a:xfrm>
        </p:spPr>
        <p:txBody>
          <a:bodyPr/>
          <a:lstStyle>
            <a:lvl1pPr>
              <a:spcAft>
                <a:spcPct val="0"/>
              </a:spcAft>
              <a:defRPr b="1"/>
            </a:lvl1pPr>
          </a:lstStyle>
          <a:p>
            <a:pPr lvl="0"/>
            <a:r>
              <a:rPr lang="en-US"/>
              <a:t>Name Surname</a:t>
            </a:r>
          </a:p>
        </p:txBody>
      </p:sp>
      <p:sp>
        <p:nvSpPr>
          <p:cNvPr id="43" name="Text Placeholder 7">
            <a:extLst>
              <a:ext uri="{FF2B5EF4-FFF2-40B4-BE49-F238E27FC236}">
                <a16:creationId xmlns:a16="http://schemas.microsoft.com/office/drawing/2014/main" id="{D810BF9F-728F-4F92-94F6-73C1F302B36F}"/>
              </a:ext>
            </a:extLst>
          </p:cNvPr>
          <p:cNvSpPr>
            <a:spLocks noGrp="1"/>
          </p:cNvSpPr>
          <p:nvPr>
            <p:ph type="body" sz="quarter" idx="52" hasCustomPrompt="1"/>
          </p:nvPr>
        </p:nvSpPr>
        <p:spPr>
          <a:xfrm>
            <a:off x="5988893" y="3475837"/>
            <a:ext cx="2775450" cy="424472"/>
          </a:xfrm>
        </p:spPr>
        <p:txBody>
          <a:bodyPr/>
          <a:lstStyle>
            <a:lvl1pPr>
              <a:spcAft>
                <a:spcPct val="0"/>
              </a:spcAft>
              <a:defRPr b="0"/>
            </a:lvl1pPr>
          </a:lstStyle>
          <a:p>
            <a:pPr lvl="0"/>
            <a:r>
              <a:rPr lang="en-US"/>
              <a:t>Job title</a:t>
            </a:r>
          </a:p>
        </p:txBody>
      </p:sp>
      <p:sp>
        <p:nvSpPr>
          <p:cNvPr id="44" name="Text Placeholder 7">
            <a:extLst>
              <a:ext uri="{FF2B5EF4-FFF2-40B4-BE49-F238E27FC236}">
                <a16:creationId xmlns:a16="http://schemas.microsoft.com/office/drawing/2014/main" id="{7EDBEAB3-4493-43F2-8074-2EB8081CA9BB}"/>
              </a:ext>
            </a:extLst>
          </p:cNvPr>
          <p:cNvSpPr>
            <a:spLocks noGrp="1"/>
          </p:cNvSpPr>
          <p:nvPr>
            <p:ph type="body" sz="quarter" idx="53" hasCustomPrompt="1"/>
          </p:nvPr>
        </p:nvSpPr>
        <p:spPr>
          <a:xfrm>
            <a:off x="5988893" y="3959084"/>
            <a:ext cx="2775450" cy="335793"/>
          </a:xfrm>
        </p:spPr>
        <p:txBody>
          <a:bodyPr/>
          <a:lstStyle>
            <a:lvl1pPr>
              <a:spcAft>
                <a:spcPct val="0"/>
              </a:spcAft>
              <a:defRPr b="0"/>
            </a:lvl1pPr>
          </a:lstStyle>
          <a:p>
            <a:pPr lvl="0"/>
            <a:r>
              <a:rPr lang="en-US"/>
              <a:t>Division</a:t>
            </a:r>
          </a:p>
        </p:txBody>
      </p:sp>
      <p:sp>
        <p:nvSpPr>
          <p:cNvPr id="34" name="Picture Placeholder 8">
            <a:extLst>
              <a:ext uri="{FF2B5EF4-FFF2-40B4-BE49-F238E27FC236}">
                <a16:creationId xmlns:a16="http://schemas.microsoft.com/office/drawing/2014/main" id="{63E84791-B1D5-1F82-268B-16ADA984077D}"/>
              </a:ext>
            </a:extLst>
          </p:cNvPr>
          <p:cNvSpPr>
            <a:spLocks noGrp="1"/>
          </p:cNvSpPr>
          <p:nvPr>
            <p:ph type="pic" sz="quarter" idx="36" hasCustomPrompt="1"/>
          </p:nvPr>
        </p:nvSpPr>
        <p:spPr>
          <a:xfrm>
            <a:off x="4821802" y="4459361"/>
            <a:ext cx="979499" cy="1171553"/>
          </a:xfrm>
          <a:solidFill>
            <a:srgbClr val="E7E6E6"/>
          </a:solidFill>
        </p:spPr>
        <p:txBody>
          <a:bodyPr/>
          <a:lstStyle>
            <a:lvl1pPr>
              <a:defRPr sz="1224"/>
            </a:lvl1pPr>
          </a:lstStyle>
          <a:p>
            <a:r>
              <a:rPr lang="en-AU"/>
              <a:t>Select from Staff Photos</a:t>
            </a:r>
          </a:p>
        </p:txBody>
      </p:sp>
      <p:sp>
        <p:nvSpPr>
          <p:cNvPr id="45" name="Text Placeholder 7">
            <a:extLst>
              <a:ext uri="{FF2B5EF4-FFF2-40B4-BE49-F238E27FC236}">
                <a16:creationId xmlns:a16="http://schemas.microsoft.com/office/drawing/2014/main" id="{134B5E80-51B4-4ADA-A1A1-59530B2330E7}"/>
              </a:ext>
            </a:extLst>
          </p:cNvPr>
          <p:cNvSpPr>
            <a:spLocks noGrp="1"/>
          </p:cNvSpPr>
          <p:nvPr>
            <p:ph type="body" sz="quarter" idx="54" hasCustomPrompt="1"/>
          </p:nvPr>
        </p:nvSpPr>
        <p:spPr>
          <a:xfrm>
            <a:off x="5988893" y="4390279"/>
            <a:ext cx="2775450" cy="424472"/>
          </a:xfrm>
        </p:spPr>
        <p:txBody>
          <a:bodyPr/>
          <a:lstStyle>
            <a:lvl1pPr>
              <a:spcAft>
                <a:spcPct val="0"/>
              </a:spcAft>
              <a:defRPr b="1"/>
            </a:lvl1pPr>
          </a:lstStyle>
          <a:p>
            <a:pPr lvl="0"/>
            <a:r>
              <a:rPr lang="en-US"/>
              <a:t>Name Surname</a:t>
            </a:r>
          </a:p>
        </p:txBody>
      </p:sp>
      <p:sp>
        <p:nvSpPr>
          <p:cNvPr id="46" name="Text Placeholder 7">
            <a:extLst>
              <a:ext uri="{FF2B5EF4-FFF2-40B4-BE49-F238E27FC236}">
                <a16:creationId xmlns:a16="http://schemas.microsoft.com/office/drawing/2014/main" id="{1B3A81DE-8818-49DB-8CD1-E75DA9D0C4F3}"/>
              </a:ext>
            </a:extLst>
          </p:cNvPr>
          <p:cNvSpPr>
            <a:spLocks noGrp="1"/>
          </p:cNvSpPr>
          <p:nvPr>
            <p:ph type="body" sz="quarter" idx="55" hasCustomPrompt="1"/>
          </p:nvPr>
        </p:nvSpPr>
        <p:spPr>
          <a:xfrm>
            <a:off x="5988893" y="4847402"/>
            <a:ext cx="2775450" cy="424472"/>
          </a:xfrm>
        </p:spPr>
        <p:txBody>
          <a:bodyPr/>
          <a:lstStyle>
            <a:lvl1pPr>
              <a:spcAft>
                <a:spcPct val="0"/>
              </a:spcAft>
              <a:defRPr b="0"/>
            </a:lvl1pPr>
          </a:lstStyle>
          <a:p>
            <a:pPr lvl="0"/>
            <a:r>
              <a:rPr lang="en-US"/>
              <a:t>Job title</a:t>
            </a:r>
          </a:p>
        </p:txBody>
      </p:sp>
      <p:sp>
        <p:nvSpPr>
          <p:cNvPr id="47" name="Text Placeholder 7">
            <a:extLst>
              <a:ext uri="{FF2B5EF4-FFF2-40B4-BE49-F238E27FC236}">
                <a16:creationId xmlns:a16="http://schemas.microsoft.com/office/drawing/2014/main" id="{5DA7287C-779A-47D8-B76D-8EB79A9B7712}"/>
              </a:ext>
            </a:extLst>
          </p:cNvPr>
          <p:cNvSpPr>
            <a:spLocks noGrp="1"/>
          </p:cNvSpPr>
          <p:nvPr>
            <p:ph type="body" sz="quarter" idx="56" hasCustomPrompt="1"/>
          </p:nvPr>
        </p:nvSpPr>
        <p:spPr>
          <a:xfrm>
            <a:off x="5988893" y="5330649"/>
            <a:ext cx="2775450" cy="335793"/>
          </a:xfrm>
        </p:spPr>
        <p:txBody>
          <a:bodyPr/>
          <a:lstStyle>
            <a:lvl1pPr>
              <a:spcAft>
                <a:spcPct val="0"/>
              </a:spcAft>
              <a:defRPr b="0"/>
            </a:lvl1pPr>
          </a:lstStyle>
          <a:p>
            <a:pPr lvl="0"/>
            <a:r>
              <a:rPr lang="en-US"/>
              <a:t>Division</a:t>
            </a:r>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6942292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ver 01">
    <p:bg>
      <p:bgPr>
        <a:solidFill>
          <a:schemeClr val="accent1"/>
        </a:solidFill>
        <a:effectLst/>
      </p:bgPr>
    </p:bg>
    <p:spTree>
      <p:nvGrpSpPr>
        <p:cNvPr id="1" name=""/>
        <p:cNvGrpSpPr/>
        <p:nvPr/>
      </p:nvGrpSpPr>
      <p:grpSpPr>
        <a:xfrm>
          <a:off x="0" y="0"/>
          <a:ext cx="0" cy="0"/>
          <a:chOff x="0" y="0"/>
          <a:chExt cx="0" cy="0"/>
        </a:xfrm>
      </p:grpSpPr>
      <p:pic>
        <p:nvPicPr>
          <p:cNvPr id="3" name="Graphic 2" descr="Ashurst logo">
            <a:extLst>
              <a:ext uri="{FF2B5EF4-FFF2-40B4-BE49-F238E27FC236}">
                <a16:creationId xmlns:a16="http://schemas.microsoft.com/office/drawing/2014/main" id="{5B6FF151-A6AE-4E50-9E47-40A177D831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70935" y="682188"/>
            <a:ext cx="1726618" cy="341547"/>
          </a:xfrm>
          <a:prstGeom prst="rect">
            <a:avLst/>
          </a:prstGeom>
        </p:spPr>
      </p:pic>
      <p:sp>
        <p:nvSpPr>
          <p:cNvPr id="25" name="Title 24"/>
          <p:cNvSpPr>
            <a:spLocks noGrp="1"/>
          </p:cNvSpPr>
          <p:nvPr userDrawn="1">
            <p:ph type="title" hasCustomPrompt="1"/>
          </p:nvPr>
        </p:nvSpPr>
        <p:spPr>
          <a:xfrm>
            <a:off x="675254" y="2302442"/>
            <a:ext cx="6696510" cy="1208112"/>
          </a:xfrm>
        </p:spPr>
        <p:txBody>
          <a:bodyPr anchor="t" anchorCtr="0"/>
          <a:lstStyle>
            <a:lvl1pPr>
              <a:lnSpc>
                <a:spcPct val="95000"/>
              </a:lnSpc>
              <a:defRPr sz="3628" b="0">
                <a:solidFill>
                  <a:schemeClr val="bg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3" y="3510265"/>
            <a:ext cx="6696510" cy="685685"/>
          </a:xfrm>
        </p:spPr>
        <p:txBody>
          <a:bodyPr>
            <a:noAutofit/>
          </a:bodyPr>
          <a:lstStyle>
            <a:lvl1pPr marL="0" indent="0">
              <a:lnSpc>
                <a:spcPct val="100000"/>
              </a:lnSpc>
              <a:spcBef>
                <a:spcPct val="0"/>
              </a:spcBef>
              <a:spcAft>
                <a:spcPct val="0"/>
              </a:spcAft>
              <a:buNone/>
              <a:defRPr sz="2539" b="0" cap="none" baseline="0">
                <a:solidFill>
                  <a:schemeClr val="bg1"/>
                </a:solidFill>
                <a:latin typeface="+mj-lt"/>
              </a:defRPr>
            </a:lvl1pPr>
          </a:lstStyle>
          <a:p>
            <a:pPr lvl="0"/>
            <a:r>
              <a:rPr lang="en-AU"/>
              <a:t>Click to add sub-title</a:t>
            </a:r>
          </a:p>
        </p:txBody>
      </p:sp>
    </p:spTree>
    <p:extLst>
      <p:ext uri="{BB962C8B-B14F-4D97-AF65-F5344CB8AC3E}">
        <p14:creationId xmlns:p14="http://schemas.microsoft.com/office/powerpoint/2010/main" val="3664717665"/>
      </p:ext>
    </p:extLst>
  </p:cSld>
  <p:clrMapOvr>
    <a:masterClrMapping/>
  </p:clrMapOvr>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C720263-FE4E-3DA6-2C6F-96B05EDCC59A}"/>
              </a:ext>
              <a:ext uri="{C183D7F6-B498-43B3-948B-1728B52AA6E4}">
                <adec:decorative xmlns:adec="http://schemas.microsoft.com/office/drawing/2017/decorative" val="1"/>
              </a:ext>
            </a:extLst>
          </p:cNvPr>
          <p:cNvSpPr>
            <a:spLocks noGrp="1"/>
          </p:cNvSpPr>
          <p:nvPr>
            <p:ph type="pic" sz="quarter" idx="11"/>
          </p:nvPr>
        </p:nvSpPr>
        <p:spPr>
          <a:xfrm>
            <a:off x="1" y="2"/>
            <a:ext cx="12192000" cy="6858000"/>
          </a:xfrm>
        </p:spPr>
        <p:txBody>
          <a:bodyPr/>
          <a:lstStyle/>
          <a:p>
            <a:r>
              <a:rPr lang="en-US"/>
              <a:t>Click icon to add picture</a:t>
            </a:r>
            <a:endParaRPr lang="en-AU"/>
          </a:p>
        </p:txBody>
      </p:sp>
      <p:pic>
        <p:nvPicPr>
          <p:cNvPr id="6" name="Graphic 5" descr="Ashurst logo">
            <a:extLst>
              <a:ext uri="{FF2B5EF4-FFF2-40B4-BE49-F238E27FC236}">
                <a16:creationId xmlns:a16="http://schemas.microsoft.com/office/drawing/2014/main" id="{5EE3F8F1-B01D-40C4-8516-B23C4AE89A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70935" y="682188"/>
            <a:ext cx="1726618" cy="341547"/>
          </a:xfrm>
          <a:prstGeom prst="rect">
            <a:avLst/>
          </a:prstGeom>
        </p:spPr>
      </p:pic>
      <p:sp>
        <p:nvSpPr>
          <p:cNvPr id="25" name="Title 24"/>
          <p:cNvSpPr>
            <a:spLocks noGrp="1"/>
          </p:cNvSpPr>
          <p:nvPr userDrawn="1">
            <p:ph type="title" hasCustomPrompt="1"/>
          </p:nvPr>
        </p:nvSpPr>
        <p:spPr>
          <a:xfrm>
            <a:off x="675257" y="2301944"/>
            <a:ext cx="6587743" cy="1208112"/>
          </a:xfrm>
        </p:spPr>
        <p:txBody>
          <a:bodyPr anchor="t" anchorCtr="0"/>
          <a:lstStyle>
            <a:lvl1pPr>
              <a:lnSpc>
                <a:spcPct val="95000"/>
              </a:lnSpc>
              <a:defRPr sz="3628" b="0">
                <a:solidFill>
                  <a:schemeClr val="accent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5" y="3510265"/>
            <a:ext cx="5208769" cy="685685"/>
          </a:xfrm>
        </p:spPr>
        <p:txBody>
          <a:bodyPr>
            <a:noAutofit/>
          </a:bodyPr>
          <a:lstStyle>
            <a:lvl1pPr marL="0" indent="0">
              <a:lnSpc>
                <a:spcPct val="100000"/>
              </a:lnSpc>
              <a:spcBef>
                <a:spcPct val="0"/>
              </a:spcBef>
              <a:spcAft>
                <a:spcPct val="0"/>
              </a:spcAft>
              <a:buNone/>
              <a:defRPr sz="2539" b="0" cap="none" baseline="0">
                <a:solidFill>
                  <a:schemeClr val="tx1">
                    <a:lumMod val="75000"/>
                    <a:lumOff val="25000"/>
                  </a:schemeClr>
                </a:solidFill>
                <a:latin typeface="+mj-lt"/>
              </a:defRPr>
            </a:lvl1pPr>
          </a:lstStyle>
          <a:p>
            <a:pPr lvl="0"/>
            <a:r>
              <a:rPr lang="en-AU"/>
              <a:t>Click to add sub-title</a:t>
            </a:r>
          </a:p>
        </p:txBody>
      </p:sp>
    </p:spTree>
    <p:extLst>
      <p:ext uri="{BB962C8B-B14F-4D97-AF65-F5344CB8AC3E}">
        <p14:creationId xmlns:p14="http://schemas.microsoft.com/office/powerpoint/2010/main" val="2277159068"/>
      </p:ext>
    </p:extLst>
  </p:cSld>
  <p:clrMapOvr>
    <a:masterClrMapping/>
  </p:clrMapOvr>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chemeClr val="bg1"/>
        </a:solidFill>
        <a:effectLst/>
      </p:bgPr>
    </p:bg>
    <p:spTree>
      <p:nvGrpSpPr>
        <p:cNvPr id="1" name=""/>
        <p:cNvGrpSpPr/>
        <p:nvPr/>
      </p:nvGrpSpPr>
      <p:grpSpPr>
        <a:xfrm>
          <a:off x="0" y="0"/>
          <a:ext cx="0" cy="0"/>
          <a:chOff x="0" y="0"/>
          <a:chExt cx="0" cy="0"/>
        </a:xfrm>
      </p:grpSpPr>
      <p:pic>
        <p:nvPicPr>
          <p:cNvPr id="6" name="Graphic 5" descr="Ashurst logo">
            <a:extLst>
              <a:ext uri="{FF2B5EF4-FFF2-40B4-BE49-F238E27FC236}">
                <a16:creationId xmlns:a16="http://schemas.microsoft.com/office/drawing/2014/main" id="{9F9D143D-0C93-41E0-B06B-884EEA25793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70935" y="682188"/>
            <a:ext cx="1726618" cy="341547"/>
          </a:xfrm>
          <a:prstGeom prst="rect">
            <a:avLst/>
          </a:prstGeom>
        </p:spPr>
      </p:pic>
      <p:sp>
        <p:nvSpPr>
          <p:cNvPr id="25" name="Title 24"/>
          <p:cNvSpPr>
            <a:spLocks noGrp="1"/>
          </p:cNvSpPr>
          <p:nvPr userDrawn="1">
            <p:ph type="title" hasCustomPrompt="1"/>
          </p:nvPr>
        </p:nvSpPr>
        <p:spPr>
          <a:xfrm>
            <a:off x="675254" y="2301944"/>
            <a:ext cx="6587653" cy="1208112"/>
          </a:xfrm>
        </p:spPr>
        <p:txBody>
          <a:bodyPr anchor="t" anchorCtr="0"/>
          <a:lstStyle>
            <a:lvl1pPr>
              <a:lnSpc>
                <a:spcPct val="95000"/>
              </a:lnSpc>
              <a:defRPr sz="3628" b="0">
                <a:solidFill>
                  <a:schemeClr val="accent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5" y="3510265"/>
            <a:ext cx="5208769" cy="685685"/>
          </a:xfrm>
        </p:spPr>
        <p:txBody>
          <a:bodyPr>
            <a:noAutofit/>
          </a:bodyPr>
          <a:lstStyle>
            <a:lvl1pPr marL="0" indent="0">
              <a:lnSpc>
                <a:spcPct val="100000"/>
              </a:lnSpc>
              <a:spcBef>
                <a:spcPct val="0"/>
              </a:spcBef>
              <a:spcAft>
                <a:spcPct val="0"/>
              </a:spcAft>
              <a:buNone/>
              <a:defRPr sz="2539" b="0" cap="none" baseline="0">
                <a:solidFill>
                  <a:schemeClr val="tx1">
                    <a:lumMod val="75000"/>
                    <a:lumOff val="25000"/>
                  </a:schemeClr>
                </a:solidFill>
                <a:latin typeface="+mj-lt"/>
              </a:defRPr>
            </a:lvl1pPr>
          </a:lstStyle>
          <a:p>
            <a:pPr lvl="0"/>
            <a:r>
              <a:rPr lang="en-AU"/>
              <a:t>Click to add sub-title</a:t>
            </a:r>
          </a:p>
        </p:txBody>
      </p:sp>
      <p:pic>
        <p:nvPicPr>
          <p:cNvPr id="2" name="Picture Placeholder 5">
            <a:extLst>
              <a:ext uri="{FF2B5EF4-FFF2-40B4-BE49-F238E27FC236}">
                <a16:creationId xmlns:a16="http://schemas.microsoft.com/office/drawing/2014/main" id="{1A808DDE-6E58-055B-77EC-B46FC8AE0FF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612879" y="0"/>
            <a:ext cx="4577311" cy="6043046"/>
          </a:xfrm>
          <a:prstGeom prst="rect">
            <a:avLst/>
          </a:prstGeom>
        </p:spPr>
      </p:pic>
    </p:spTree>
    <p:extLst>
      <p:ext uri="{BB962C8B-B14F-4D97-AF65-F5344CB8AC3E}">
        <p14:creationId xmlns:p14="http://schemas.microsoft.com/office/powerpoint/2010/main" val="954194988"/>
      </p:ext>
    </p:extLst>
  </p:cSld>
  <p:clrMapOvr>
    <a:masterClrMapping/>
  </p:clrMapOvr>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B5AA02-F620-7588-361E-E624A8A5309C}"/>
              </a:ext>
              <a:ext uri="{C183D7F6-B498-43B3-948B-1728B52AA6E4}">
                <adec:decorative xmlns:adec="http://schemas.microsoft.com/office/drawing/2017/decorative" val="1"/>
              </a:ext>
            </a:extLst>
          </p:cNvPr>
          <p:cNvSpPr/>
          <p:nvPr userDrawn="1"/>
        </p:nvSpPr>
        <p:spPr>
          <a:xfrm>
            <a:off x="7615469" y="0"/>
            <a:ext cx="4576531" cy="6043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4"/>
          </a:p>
        </p:txBody>
      </p:sp>
      <p:pic>
        <p:nvPicPr>
          <p:cNvPr id="6" name="Graphic 5" descr="Ashurst logo">
            <a:extLst>
              <a:ext uri="{FF2B5EF4-FFF2-40B4-BE49-F238E27FC236}">
                <a16:creationId xmlns:a16="http://schemas.microsoft.com/office/drawing/2014/main" id="{9DB8469D-0E97-44BA-A8A2-5351694E7F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70935" y="682188"/>
            <a:ext cx="1726618" cy="341547"/>
          </a:xfrm>
          <a:prstGeom prst="rect">
            <a:avLst/>
          </a:prstGeom>
        </p:spPr>
      </p:pic>
      <p:sp>
        <p:nvSpPr>
          <p:cNvPr id="25" name="Title 24"/>
          <p:cNvSpPr>
            <a:spLocks noGrp="1"/>
          </p:cNvSpPr>
          <p:nvPr userDrawn="1">
            <p:ph type="title" hasCustomPrompt="1"/>
          </p:nvPr>
        </p:nvSpPr>
        <p:spPr>
          <a:xfrm>
            <a:off x="675254" y="2301944"/>
            <a:ext cx="6587653" cy="1208112"/>
          </a:xfrm>
        </p:spPr>
        <p:txBody>
          <a:bodyPr anchor="t" anchorCtr="0"/>
          <a:lstStyle>
            <a:lvl1pPr>
              <a:lnSpc>
                <a:spcPct val="95000"/>
              </a:lnSpc>
              <a:defRPr sz="3628" b="0">
                <a:solidFill>
                  <a:schemeClr val="accent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5" y="3510265"/>
            <a:ext cx="5208769" cy="685685"/>
          </a:xfrm>
        </p:spPr>
        <p:txBody>
          <a:bodyPr>
            <a:noAutofit/>
          </a:bodyPr>
          <a:lstStyle>
            <a:lvl1pPr marL="0" indent="0">
              <a:lnSpc>
                <a:spcPct val="100000"/>
              </a:lnSpc>
              <a:spcBef>
                <a:spcPct val="0"/>
              </a:spcBef>
              <a:spcAft>
                <a:spcPct val="0"/>
              </a:spcAft>
              <a:buNone/>
              <a:defRPr sz="2539" b="0" cap="none" baseline="0">
                <a:solidFill>
                  <a:schemeClr val="tx1">
                    <a:lumMod val="75000"/>
                    <a:lumOff val="25000"/>
                  </a:schemeClr>
                </a:solidFill>
                <a:latin typeface="+mj-lt"/>
              </a:defRPr>
            </a:lvl1pPr>
          </a:lstStyle>
          <a:p>
            <a:pPr lvl="0"/>
            <a:r>
              <a:rPr lang="en-AU"/>
              <a:t>Click to add sub-title</a:t>
            </a:r>
          </a:p>
        </p:txBody>
      </p:sp>
    </p:spTree>
    <p:extLst>
      <p:ext uri="{BB962C8B-B14F-4D97-AF65-F5344CB8AC3E}">
        <p14:creationId xmlns:p14="http://schemas.microsoft.com/office/powerpoint/2010/main" val="1875172287"/>
      </p:ext>
    </p:extLst>
  </p:cSld>
  <p:clrMapOvr>
    <a:masterClrMapping/>
  </p:clrMapOvr>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624BC-C785-AD8D-2D38-66D200BBE3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37" y="1316"/>
            <a:ext cx="12185663" cy="6854795"/>
          </a:xfrm>
          <a:prstGeom prst="rect">
            <a:avLst/>
          </a:prstGeom>
        </p:spPr>
      </p:pic>
      <p:pic>
        <p:nvPicPr>
          <p:cNvPr id="6" name="Graphic 5" descr="Ashurst logo">
            <a:extLst>
              <a:ext uri="{FF2B5EF4-FFF2-40B4-BE49-F238E27FC236}">
                <a16:creationId xmlns:a16="http://schemas.microsoft.com/office/drawing/2014/main" id="{91A24FCB-C87F-49C4-A660-D7E691F554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70935" y="682188"/>
            <a:ext cx="1726618" cy="341547"/>
          </a:xfrm>
          <a:prstGeom prst="rect">
            <a:avLst/>
          </a:prstGeom>
        </p:spPr>
      </p:pic>
      <p:sp>
        <p:nvSpPr>
          <p:cNvPr id="25" name="Title 24"/>
          <p:cNvSpPr>
            <a:spLocks noGrp="1"/>
          </p:cNvSpPr>
          <p:nvPr userDrawn="1">
            <p:ph type="title" hasCustomPrompt="1"/>
          </p:nvPr>
        </p:nvSpPr>
        <p:spPr>
          <a:xfrm>
            <a:off x="675254" y="2301944"/>
            <a:ext cx="6147991" cy="1208112"/>
          </a:xfrm>
        </p:spPr>
        <p:txBody>
          <a:bodyPr anchor="t" anchorCtr="0"/>
          <a:lstStyle>
            <a:lvl1pPr>
              <a:lnSpc>
                <a:spcPct val="95000"/>
              </a:lnSpc>
              <a:defRPr sz="3628" b="0">
                <a:solidFill>
                  <a:schemeClr val="bg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2" y="3510265"/>
            <a:ext cx="6147991" cy="685685"/>
          </a:xfrm>
        </p:spPr>
        <p:txBody>
          <a:bodyPr>
            <a:noAutofit/>
          </a:bodyPr>
          <a:lstStyle>
            <a:lvl1pPr marL="0" indent="0">
              <a:lnSpc>
                <a:spcPct val="100000"/>
              </a:lnSpc>
              <a:spcBef>
                <a:spcPct val="0"/>
              </a:spcBef>
              <a:spcAft>
                <a:spcPct val="0"/>
              </a:spcAft>
              <a:buNone/>
              <a:defRPr sz="2539" b="0" cap="none" baseline="0">
                <a:solidFill>
                  <a:schemeClr val="bg1"/>
                </a:solidFill>
                <a:latin typeface="+mj-lt"/>
              </a:defRPr>
            </a:lvl1pPr>
          </a:lstStyle>
          <a:p>
            <a:pPr lvl="0"/>
            <a:r>
              <a:rPr lang="en-AU"/>
              <a:t>Click to add sub-title</a:t>
            </a:r>
          </a:p>
        </p:txBody>
      </p:sp>
    </p:spTree>
    <p:extLst>
      <p:ext uri="{BB962C8B-B14F-4D97-AF65-F5344CB8AC3E}">
        <p14:creationId xmlns:p14="http://schemas.microsoft.com/office/powerpoint/2010/main" val="150250096"/>
      </p:ext>
    </p:extLst>
  </p:cSld>
  <p:clrMapOvr>
    <a:masterClrMapping/>
  </p:clrMapOvr>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6AB4-0E49-31CE-D973-93B9402E331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600" y="1439"/>
            <a:ext cx="12188801" cy="6856561"/>
          </a:xfrm>
          <a:prstGeom prst="rect">
            <a:avLst/>
          </a:prstGeom>
        </p:spPr>
      </p:pic>
      <p:pic>
        <p:nvPicPr>
          <p:cNvPr id="6" name="Graphic 5" descr="Ashurst logo">
            <a:extLst>
              <a:ext uri="{FF2B5EF4-FFF2-40B4-BE49-F238E27FC236}">
                <a16:creationId xmlns:a16="http://schemas.microsoft.com/office/drawing/2014/main" id="{4D2597BA-2C4E-4E79-A6FE-818AEE72DFB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70935" y="682188"/>
            <a:ext cx="1726618" cy="341547"/>
          </a:xfrm>
          <a:prstGeom prst="rect">
            <a:avLst/>
          </a:prstGeom>
        </p:spPr>
      </p:pic>
      <p:sp>
        <p:nvSpPr>
          <p:cNvPr id="25" name="Title 24"/>
          <p:cNvSpPr>
            <a:spLocks noGrp="1"/>
          </p:cNvSpPr>
          <p:nvPr userDrawn="1">
            <p:ph type="title" hasCustomPrompt="1"/>
          </p:nvPr>
        </p:nvSpPr>
        <p:spPr>
          <a:xfrm>
            <a:off x="675255" y="2301944"/>
            <a:ext cx="4740777" cy="1208112"/>
          </a:xfrm>
        </p:spPr>
        <p:txBody>
          <a:bodyPr anchor="t" anchorCtr="0"/>
          <a:lstStyle>
            <a:lvl1pPr>
              <a:lnSpc>
                <a:spcPct val="95000"/>
              </a:lnSpc>
              <a:defRPr sz="3628" b="0">
                <a:solidFill>
                  <a:schemeClr val="accent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5" y="3510265"/>
            <a:ext cx="4740777" cy="685685"/>
          </a:xfrm>
        </p:spPr>
        <p:txBody>
          <a:bodyPr>
            <a:noAutofit/>
          </a:bodyPr>
          <a:lstStyle>
            <a:lvl1pPr marL="0" indent="0">
              <a:lnSpc>
                <a:spcPct val="100000"/>
              </a:lnSpc>
              <a:spcBef>
                <a:spcPct val="0"/>
              </a:spcBef>
              <a:spcAft>
                <a:spcPct val="0"/>
              </a:spcAft>
              <a:buNone/>
              <a:defRPr sz="2539" b="0" cap="none" baseline="0">
                <a:solidFill>
                  <a:schemeClr val="bg1"/>
                </a:solidFill>
                <a:latin typeface="+mj-lt"/>
              </a:defRPr>
            </a:lvl1pPr>
          </a:lstStyle>
          <a:p>
            <a:pPr lvl="0"/>
            <a:r>
              <a:rPr lang="en-AU"/>
              <a:t>Click to add sub-title</a:t>
            </a:r>
          </a:p>
        </p:txBody>
      </p:sp>
    </p:spTree>
    <p:extLst>
      <p:ext uri="{BB962C8B-B14F-4D97-AF65-F5344CB8AC3E}">
        <p14:creationId xmlns:p14="http://schemas.microsoft.com/office/powerpoint/2010/main" val="55547465"/>
      </p:ext>
    </p:extLst>
  </p:cSld>
  <p:clrMapOvr>
    <a:masterClrMapping/>
  </p:clrMapOvr>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6" y="685370"/>
            <a:ext cx="5322839" cy="1012214"/>
          </a:xfrm>
        </p:spPr>
        <p:txBody>
          <a:bodyPr/>
          <a:lstStyle/>
          <a:p>
            <a:r>
              <a:rPr lang="en-US"/>
              <a:t>Click to edit Master title style</a:t>
            </a:r>
            <a:endParaRPr lang="en-GB"/>
          </a:p>
        </p:txBody>
      </p:sp>
      <p:sp>
        <p:nvSpPr>
          <p:cNvPr id="10" name="Table Placeholder 9">
            <a:extLst>
              <a:ext uri="{FF2B5EF4-FFF2-40B4-BE49-F238E27FC236}">
                <a16:creationId xmlns:a16="http://schemas.microsoft.com/office/drawing/2014/main" id="{8906E147-08BA-96F4-4F9B-BC6466DFA3C5}"/>
              </a:ext>
            </a:extLst>
          </p:cNvPr>
          <p:cNvSpPr>
            <a:spLocks noGrp="1"/>
          </p:cNvSpPr>
          <p:nvPr>
            <p:ph type="tbl" sz="quarter" idx="25"/>
          </p:nvPr>
        </p:nvSpPr>
        <p:spPr>
          <a:xfrm>
            <a:off x="675253" y="1697582"/>
            <a:ext cx="4927993" cy="3307333"/>
          </a:xfrm>
        </p:spPr>
        <p:txBody>
          <a:bodyPr/>
          <a:lstStyle>
            <a:lvl1pPr>
              <a:defRPr sz="2539"/>
            </a:lvl1pPr>
          </a:lstStyle>
          <a:p>
            <a:r>
              <a:rPr lang="en-US"/>
              <a:t>Click icon to add table</a:t>
            </a:r>
            <a:endParaRPr lang="en-GB"/>
          </a:p>
        </p:txBody>
      </p:sp>
      <p:sp>
        <p:nvSpPr>
          <p:cNvPr id="8" name="Text Placeholder 7">
            <a:extLst>
              <a:ext uri="{FF2B5EF4-FFF2-40B4-BE49-F238E27FC236}">
                <a16:creationId xmlns:a16="http://schemas.microsoft.com/office/drawing/2014/main" id="{B67DD523-486F-3260-8738-68B3DB2AA1F9}"/>
              </a:ext>
            </a:extLst>
          </p:cNvPr>
          <p:cNvSpPr>
            <a:spLocks noGrp="1"/>
          </p:cNvSpPr>
          <p:nvPr>
            <p:ph type="body" idx="24"/>
          </p:nvPr>
        </p:nvSpPr>
        <p:spPr>
          <a:xfrm>
            <a:off x="675253" y="5004917"/>
            <a:ext cx="5322840" cy="1167716"/>
          </a:xfrm>
        </p:spPr>
        <p:txBody>
          <a:bodyPr anchor="b" anchorCtr="0"/>
          <a:lstStyle>
            <a:lvl1pPr>
              <a:lnSpc>
                <a:spcPct val="100000"/>
              </a:lnSpc>
              <a:spcAft>
                <a:spcPts val="272"/>
              </a:spcAft>
              <a:defRPr sz="590"/>
            </a:lvl1pPr>
            <a:lvl2pPr>
              <a:spcAft>
                <a:spcPts val="453"/>
              </a:spcAft>
              <a:defRPr sz="590"/>
            </a:lvl2pPr>
            <a:lvl3pPr>
              <a:spcAft>
                <a:spcPts val="453"/>
              </a:spcAft>
              <a:defRPr sz="590"/>
            </a:lvl3pPr>
            <a:lvl4pPr>
              <a:spcAft>
                <a:spcPts val="453"/>
              </a:spcAft>
              <a:defRPr sz="590"/>
            </a:lvl4pPr>
            <a:lvl5pPr>
              <a:spcAft>
                <a:spcPts val="453"/>
              </a:spcAft>
              <a:defRPr sz="590"/>
            </a:lvl5pPr>
          </a:lstStyle>
          <a:p>
            <a:pPr lvl="0"/>
            <a:r>
              <a:rPr lang="en-US"/>
              <a:t>Click to edit Master text styles</a:t>
            </a:r>
          </a:p>
        </p:txBody>
      </p:sp>
      <p:sp>
        <p:nvSpPr>
          <p:cNvPr id="4" name="Picture Placeholder 3">
            <a:extLst>
              <a:ext uri="{FF2B5EF4-FFF2-40B4-BE49-F238E27FC236}">
                <a16:creationId xmlns:a16="http://schemas.microsoft.com/office/drawing/2014/main" id="{EFE80997-EB53-E830-E72D-CBADA70A1C00}"/>
              </a:ext>
            </a:extLst>
          </p:cNvPr>
          <p:cNvSpPr>
            <a:spLocks noGrp="1"/>
          </p:cNvSpPr>
          <p:nvPr>
            <p:ph type="pic" sz="quarter" idx="23"/>
          </p:nvPr>
        </p:nvSpPr>
        <p:spPr>
          <a:xfrm>
            <a:off x="6193906" y="0"/>
            <a:ext cx="5322839" cy="6172632"/>
          </a:xfrm>
        </p:spPr>
        <p:txBody>
          <a:bodyPr/>
          <a:lstStyle/>
          <a:p>
            <a:r>
              <a:rPr lang="en-US"/>
              <a:t>Click icon to add picture</a:t>
            </a:r>
            <a:endParaRPr lang="en-GB"/>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23953342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Agenda 2">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6" y="685370"/>
            <a:ext cx="5322839" cy="1012214"/>
          </a:xfrm>
        </p:spPr>
        <p:txBody>
          <a:bodyPr/>
          <a:lstStyle/>
          <a:p>
            <a:r>
              <a:rPr lang="en-US"/>
              <a:t>Click to edit Master title style</a:t>
            </a:r>
            <a:endParaRPr lang="en-GB"/>
          </a:p>
        </p:txBody>
      </p:sp>
      <p:sp>
        <p:nvSpPr>
          <p:cNvPr id="10" name="Table Placeholder 9">
            <a:extLst>
              <a:ext uri="{FF2B5EF4-FFF2-40B4-BE49-F238E27FC236}">
                <a16:creationId xmlns:a16="http://schemas.microsoft.com/office/drawing/2014/main" id="{8906E147-08BA-96F4-4F9B-BC6466DFA3C5}"/>
              </a:ext>
            </a:extLst>
          </p:cNvPr>
          <p:cNvSpPr>
            <a:spLocks noGrp="1"/>
          </p:cNvSpPr>
          <p:nvPr>
            <p:ph type="tbl" sz="quarter" idx="25"/>
          </p:nvPr>
        </p:nvSpPr>
        <p:spPr>
          <a:xfrm>
            <a:off x="675254" y="1697582"/>
            <a:ext cx="5322839" cy="4475050"/>
          </a:xfrm>
        </p:spPr>
        <p:txBody>
          <a:bodyPr/>
          <a:lstStyle>
            <a:lvl1pPr>
              <a:defRPr sz="2539"/>
            </a:lvl1pPr>
          </a:lstStyle>
          <a:p>
            <a:r>
              <a:rPr lang="en-US"/>
              <a:t>Click icon to add table</a:t>
            </a:r>
            <a:endParaRPr lang="en-GB"/>
          </a:p>
        </p:txBody>
      </p:sp>
      <p:sp>
        <p:nvSpPr>
          <p:cNvPr id="16" name="Picture Placeholder 14">
            <a:extLst>
              <a:ext uri="{FF2B5EF4-FFF2-40B4-BE49-F238E27FC236}">
                <a16:creationId xmlns:a16="http://schemas.microsoft.com/office/drawing/2014/main" id="{9B6AF05B-D104-FC1F-FF0A-9AEC026A43F7}"/>
              </a:ext>
            </a:extLst>
          </p:cNvPr>
          <p:cNvSpPr>
            <a:spLocks noGrp="1"/>
          </p:cNvSpPr>
          <p:nvPr>
            <p:ph type="pic" sz="quarter" idx="26" hasCustomPrompt="1"/>
          </p:nvPr>
        </p:nvSpPr>
        <p:spPr>
          <a:xfrm>
            <a:off x="7570329" y="1697584"/>
            <a:ext cx="979499" cy="1170597"/>
          </a:xfrm>
        </p:spPr>
        <p:txBody>
          <a:bodyPr/>
          <a:lstStyle>
            <a:lvl1pPr>
              <a:defRPr sz="1632"/>
            </a:lvl1pPr>
          </a:lstStyle>
          <a:p>
            <a:r>
              <a:rPr lang="en-US"/>
              <a:t>Select from Staff Photos</a:t>
            </a:r>
            <a:endParaRPr lang="en-AU"/>
          </a:p>
        </p:txBody>
      </p:sp>
      <p:sp>
        <p:nvSpPr>
          <p:cNvPr id="19" name="Text Placeholder 17">
            <a:extLst>
              <a:ext uri="{FF2B5EF4-FFF2-40B4-BE49-F238E27FC236}">
                <a16:creationId xmlns:a16="http://schemas.microsoft.com/office/drawing/2014/main" id="{0F30C360-F63E-8673-8589-7710A6E339F4}"/>
              </a:ext>
            </a:extLst>
          </p:cNvPr>
          <p:cNvSpPr>
            <a:spLocks noGrp="1"/>
          </p:cNvSpPr>
          <p:nvPr>
            <p:ph type="body" sz="quarter" idx="27" hasCustomPrompt="1"/>
          </p:nvPr>
        </p:nvSpPr>
        <p:spPr>
          <a:xfrm>
            <a:off x="8753822" y="1697582"/>
            <a:ext cx="2762927" cy="394113"/>
          </a:xfrm>
        </p:spPr>
        <p:txBody>
          <a:bodyPr/>
          <a:lstStyle>
            <a:lvl1pPr marL="0" indent="0">
              <a:lnSpc>
                <a:spcPct val="125000"/>
              </a:lnSpc>
              <a:spcAft>
                <a:spcPct val="0"/>
              </a:spcAft>
              <a:buFont typeface="Arial" panose="020B0604020202020204" pitchFamily="34" charset="0"/>
              <a:buNone/>
              <a:defRPr b="1"/>
            </a:lvl1pPr>
          </a:lstStyle>
          <a:p>
            <a:pPr lvl="0"/>
            <a:r>
              <a:rPr lang="en-US"/>
              <a:t>Name Surname</a:t>
            </a:r>
          </a:p>
        </p:txBody>
      </p:sp>
      <p:sp>
        <p:nvSpPr>
          <p:cNvPr id="15" name="Text Placeholder 17">
            <a:extLst>
              <a:ext uri="{FF2B5EF4-FFF2-40B4-BE49-F238E27FC236}">
                <a16:creationId xmlns:a16="http://schemas.microsoft.com/office/drawing/2014/main" id="{9C2E8656-9CA2-405B-9B89-3D93F0FE15F0}"/>
              </a:ext>
            </a:extLst>
          </p:cNvPr>
          <p:cNvSpPr>
            <a:spLocks noGrp="1"/>
          </p:cNvSpPr>
          <p:nvPr>
            <p:ph type="body" sz="quarter" idx="35" hasCustomPrompt="1"/>
          </p:nvPr>
        </p:nvSpPr>
        <p:spPr>
          <a:xfrm>
            <a:off x="8753822" y="2152632"/>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Job title</a:t>
            </a:r>
          </a:p>
        </p:txBody>
      </p:sp>
      <p:sp>
        <p:nvSpPr>
          <p:cNvPr id="17" name="Text Placeholder 17">
            <a:extLst>
              <a:ext uri="{FF2B5EF4-FFF2-40B4-BE49-F238E27FC236}">
                <a16:creationId xmlns:a16="http://schemas.microsoft.com/office/drawing/2014/main" id="{A3F57516-39D8-47A3-BE18-9D3B5C3744C3}"/>
              </a:ext>
            </a:extLst>
          </p:cNvPr>
          <p:cNvSpPr>
            <a:spLocks noGrp="1"/>
          </p:cNvSpPr>
          <p:nvPr>
            <p:ph type="body" sz="quarter" idx="36" hasCustomPrompt="1"/>
          </p:nvPr>
        </p:nvSpPr>
        <p:spPr>
          <a:xfrm>
            <a:off x="8753821" y="2626597"/>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Division</a:t>
            </a:r>
          </a:p>
        </p:txBody>
      </p:sp>
      <p:sp>
        <p:nvSpPr>
          <p:cNvPr id="22" name="Picture Placeholder 14">
            <a:extLst>
              <a:ext uri="{FF2B5EF4-FFF2-40B4-BE49-F238E27FC236}">
                <a16:creationId xmlns:a16="http://schemas.microsoft.com/office/drawing/2014/main" id="{3C45AE02-9B26-7530-F2FE-F668DA16A49D}"/>
              </a:ext>
            </a:extLst>
          </p:cNvPr>
          <p:cNvSpPr>
            <a:spLocks noGrp="1"/>
          </p:cNvSpPr>
          <p:nvPr>
            <p:ph type="pic" sz="quarter" idx="28" hasCustomPrompt="1"/>
          </p:nvPr>
        </p:nvSpPr>
        <p:spPr>
          <a:xfrm>
            <a:off x="7570329" y="3103911"/>
            <a:ext cx="979499" cy="1170597"/>
          </a:xfrm>
        </p:spPr>
        <p:txBody>
          <a:bodyPr/>
          <a:lstStyle>
            <a:lvl1pPr>
              <a:defRPr sz="1632"/>
            </a:lvl1pPr>
          </a:lstStyle>
          <a:p>
            <a:r>
              <a:rPr lang="en-US"/>
              <a:t>Select from Staff Photos</a:t>
            </a:r>
            <a:endParaRPr lang="en-AU"/>
          </a:p>
        </p:txBody>
      </p:sp>
      <p:sp>
        <p:nvSpPr>
          <p:cNvPr id="20" name="Text Placeholder 17">
            <a:extLst>
              <a:ext uri="{FF2B5EF4-FFF2-40B4-BE49-F238E27FC236}">
                <a16:creationId xmlns:a16="http://schemas.microsoft.com/office/drawing/2014/main" id="{E5652786-1D49-4D7D-837F-5251E520C78A}"/>
              </a:ext>
            </a:extLst>
          </p:cNvPr>
          <p:cNvSpPr>
            <a:spLocks noGrp="1"/>
          </p:cNvSpPr>
          <p:nvPr>
            <p:ph type="body" sz="quarter" idx="37" hasCustomPrompt="1"/>
          </p:nvPr>
        </p:nvSpPr>
        <p:spPr>
          <a:xfrm>
            <a:off x="8753821" y="3103909"/>
            <a:ext cx="2762927" cy="394113"/>
          </a:xfrm>
        </p:spPr>
        <p:txBody>
          <a:bodyPr/>
          <a:lstStyle>
            <a:lvl1pPr marL="0" indent="0">
              <a:lnSpc>
                <a:spcPct val="125000"/>
              </a:lnSpc>
              <a:spcAft>
                <a:spcPct val="0"/>
              </a:spcAft>
              <a:buFont typeface="Arial" panose="020B0604020202020204" pitchFamily="34" charset="0"/>
              <a:buNone/>
              <a:defRPr b="1"/>
            </a:lvl1pPr>
          </a:lstStyle>
          <a:p>
            <a:pPr lvl="0"/>
            <a:r>
              <a:rPr lang="en-US"/>
              <a:t>Name Surname</a:t>
            </a:r>
          </a:p>
        </p:txBody>
      </p:sp>
      <p:sp>
        <p:nvSpPr>
          <p:cNvPr id="21" name="Text Placeholder 17">
            <a:extLst>
              <a:ext uri="{FF2B5EF4-FFF2-40B4-BE49-F238E27FC236}">
                <a16:creationId xmlns:a16="http://schemas.microsoft.com/office/drawing/2014/main" id="{A761FF5A-D5D8-46E7-9C1C-83D473894D41}"/>
              </a:ext>
            </a:extLst>
          </p:cNvPr>
          <p:cNvSpPr>
            <a:spLocks noGrp="1"/>
          </p:cNvSpPr>
          <p:nvPr>
            <p:ph type="body" sz="quarter" idx="38" hasCustomPrompt="1"/>
          </p:nvPr>
        </p:nvSpPr>
        <p:spPr>
          <a:xfrm>
            <a:off x="8753821" y="3558960"/>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Job title</a:t>
            </a:r>
          </a:p>
        </p:txBody>
      </p:sp>
      <p:sp>
        <p:nvSpPr>
          <p:cNvPr id="26" name="Text Placeholder 17">
            <a:extLst>
              <a:ext uri="{FF2B5EF4-FFF2-40B4-BE49-F238E27FC236}">
                <a16:creationId xmlns:a16="http://schemas.microsoft.com/office/drawing/2014/main" id="{35AC1043-8CE1-4DB7-B9C0-5291BC5F6C79}"/>
              </a:ext>
            </a:extLst>
          </p:cNvPr>
          <p:cNvSpPr>
            <a:spLocks noGrp="1"/>
          </p:cNvSpPr>
          <p:nvPr>
            <p:ph type="body" sz="quarter" idx="39" hasCustomPrompt="1"/>
          </p:nvPr>
        </p:nvSpPr>
        <p:spPr>
          <a:xfrm>
            <a:off x="8753818" y="4032924"/>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Division</a:t>
            </a:r>
          </a:p>
        </p:txBody>
      </p:sp>
      <p:sp>
        <p:nvSpPr>
          <p:cNvPr id="24" name="Picture Placeholder 14">
            <a:extLst>
              <a:ext uri="{FF2B5EF4-FFF2-40B4-BE49-F238E27FC236}">
                <a16:creationId xmlns:a16="http://schemas.microsoft.com/office/drawing/2014/main" id="{38911F95-9D37-4D5E-7F05-22D7C89246F7}"/>
              </a:ext>
            </a:extLst>
          </p:cNvPr>
          <p:cNvSpPr>
            <a:spLocks noGrp="1"/>
          </p:cNvSpPr>
          <p:nvPr>
            <p:ph type="pic" sz="quarter" idx="30" hasCustomPrompt="1"/>
          </p:nvPr>
        </p:nvSpPr>
        <p:spPr>
          <a:xfrm>
            <a:off x="7570329" y="4510239"/>
            <a:ext cx="979499" cy="1170597"/>
          </a:xfrm>
        </p:spPr>
        <p:txBody>
          <a:bodyPr/>
          <a:lstStyle>
            <a:lvl1pPr>
              <a:defRPr sz="1632"/>
            </a:lvl1pPr>
          </a:lstStyle>
          <a:p>
            <a:r>
              <a:rPr lang="en-US"/>
              <a:t>Select from Staff Photos</a:t>
            </a:r>
            <a:endParaRPr lang="en-AU"/>
          </a:p>
        </p:txBody>
      </p:sp>
      <p:sp>
        <p:nvSpPr>
          <p:cNvPr id="27" name="Text Placeholder 17">
            <a:extLst>
              <a:ext uri="{FF2B5EF4-FFF2-40B4-BE49-F238E27FC236}">
                <a16:creationId xmlns:a16="http://schemas.microsoft.com/office/drawing/2014/main" id="{B0A00106-9E49-4294-87E5-19CDE41DE0E6}"/>
              </a:ext>
            </a:extLst>
          </p:cNvPr>
          <p:cNvSpPr>
            <a:spLocks noGrp="1"/>
          </p:cNvSpPr>
          <p:nvPr>
            <p:ph type="body" sz="quarter" idx="40" hasCustomPrompt="1"/>
          </p:nvPr>
        </p:nvSpPr>
        <p:spPr>
          <a:xfrm>
            <a:off x="8753818" y="4510237"/>
            <a:ext cx="2762927" cy="394113"/>
          </a:xfrm>
        </p:spPr>
        <p:txBody>
          <a:bodyPr/>
          <a:lstStyle>
            <a:lvl1pPr marL="0" indent="0">
              <a:lnSpc>
                <a:spcPct val="125000"/>
              </a:lnSpc>
              <a:spcAft>
                <a:spcPct val="0"/>
              </a:spcAft>
              <a:buFont typeface="Arial" panose="020B0604020202020204" pitchFamily="34" charset="0"/>
              <a:buNone/>
              <a:defRPr b="1"/>
            </a:lvl1pPr>
          </a:lstStyle>
          <a:p>
            <a:pPr lvl="0"/>
            <a:r>
              <a:rPr lang="en-US"/>
              <a:t>Name Surname</a:t>
            </a:r>
          </a:p>
        </p:txBody>
      </p:sp>
      <p:sp>
        <p:nvSpPr>
          <p:cNvPr id="28" name="Text Placeholder 17">
            <a:extLst>
              <a:ext uri="{FF2B5EF4-FFF2-40B4-BE49-F238E27FC236}">
                <a16:creationId xmlns:a16="http://schemas.microsoft.com/office/drawing/2014/main" id="{82D7542B-DFBA-42D5-BA72-E0E85D5B0BB8}"/>
              </a:ext>
            </a:extLst>
          </p:cNvPr>
          <p:cNvSpPr>
            <a:spLocks noGrp="1"/>
          </p:cNvSpPr>
          <p:nvPr>
            <p:ph type="body" sz="quarter" idx="41" hasCustomPrompt="1"/>
          </p:nvPr>
        </p:nvSpPr>
        <p:spPr>
          <a:xfrm>
            <a:off x="8753818" y="4965287"/>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Job title</a:t>
            </a:r>
          </a:p>
        </p:txBody>
      </p:sp>
      <p:sp>
        <p:nvSpPr>
          <p:cNvPr id="29" name="Text Placeholder 17">
            <a:extLst>
              <a:ext uri="{FF2B5EF4-FFF2-40B4-BE49-F238E27FC236}">
                <a16:creationId xmlns:a16="http://schemas.microsoft.com/office/drawing/2014/main" id="{57BB666F-384C-48D1-86B1-85DB783DB204}"/>
              </a:ext>
            </a:extLst>
          </p:cNvPr>
          <p:cNvSpPr>
            <a:spLocks noGrp="1"/>
          </p:cNvSpPr>
          <p:nvPr>
            <p:ph type="body" sz="quarter" idx="42" hasCustomPrompt="1"/>
          </p:nvPr>
        </p:nvSpPr>
        <p:spPr>
          <a:xfrm>
            <a:off x="8753817" y="5439252"/>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Division</a:t>
            </a:r>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606445"/>
      </p:ext>
    </p:extLst>
  </p:cSld>
  <p:clrMapOvr>
    <a:masterClrMapping/>
  </p:clrMapOvr>
  <p:extLst>
    <p:ext uri="{DCECCB84-F9BA-43D5-87BE-67443E8EF086}">
      <p15:sldGuideLst xmlns:p15="http://schemas.microsoft.com/office/powerpoint/2012/main">
        <p15:guide id="1" pos="423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2" y="125414"/>
            <a:ext cx="2527300" cy="62563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75884" y="125414"/>
            <a:ext cx="7380816" cy="6256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31670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tro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3" y="685685"/>
            <a:ext cx="5322840" cy="996042"/>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3" y="1697582"/>
            <a:ext cx="5322840" cy="2384081"/>
          </a:xfrm>
        </p:spPr>
        <p:txBody>
          <a:bodyPr/>
          <a:lstStyle>
            <a:lvl1pPr>
              <a:defRPr sz="1814"/>
            </a:lvl1pPr>
            <a:lvl2pPr>
              <a:defRPr sz="1814"/>
            </a:lvl2pPr>
            <a:lvl3pPr>
              <a:defRPr sz="1814"/>
            </a:lvl3pPr>
            <a:lvl4pPr>
              <a:defRPr sz="1814"/>
            </a:lvl4pPr>
            <a:lvl5pPr>
              <a:defRPr sz="181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7A538E2F-DDCE-838A-34A1-D6E9CDE726B4}"/>
              </a:ext>
            </a:extLst>
          </p:cNvPr>
          <p:cNvSpPr>
            <a:spLocks noGrp="1"/>
          </p:cNvSpPr>
          <p:nvPr>
            <p:ph type="pic" sz="quarter" idx="24" hasCustomPrompt="1"/>
          </p:nvPr>
        </p:nvSpPr>
        <p:spPr>
          <a:xfrm>
            <a:off x="675255" y="4084617"/>
            <a:ext cx="796659" cy="944223"/>
          </a:xfrm>
          <a:solidFill>
            <a:schemeClr val="bg2"/>
          </a:solidFill>
        </p:spPr>
        <p:txBody>
          <a:bodyPr/>
          <a:lstStyle>
            <a:lvl1pPr>
              <a:defRPr sz="1270"/>
            </a:lvl1pPr>
          </a:lstStyle>
          <a:p>
            <a:r>
              <a:rPr lang="en-US"/>
              <a:t>Select from Staff Photos</a:t>
            </a:r>
            <a:endParaRPr lang="en-AU"/>
          </a:p>
        </p:txBody>
      </p:sp>
      <p:sp>
        <p:nvSpPr>
          <p:cNvPr id="9" name="Text Placeholder 8">
            <a:extLst>
              <a:ext uri="{FF2B5EF4-FFF2-40B4-BE49-F238E27FC236}">
                <a16:creationId xmlns:a16="http://schemas.microsoft.com/office/drawing/2014/main" id="{2D3085AD-21BC-A956-AF2A-707BF31EB4C4}"/>
              </a:ext>
            </a:extLst>
          </p:cNvPr>
          <p:cNvSpPr>
            <a:spLocks noGrp="1"/>
          </p:cNvSpPr>
          <p:nvPr>
            <p:ph type="body" sz="quarter" idx="23" hasCustomPrompt="1"/>
          </p:nvPr>
        </p:nvSpPr>
        <p:spPr>
          <a:xfrm>
            <a:off x="1667727" y="4081663"/>
            <a:ext cx="4330368" cy="291560"/>
          </a:xfrm>
        </p:spPr>
        <p:txBody>
          <a:bodyPr/>
          <a:lstStyle>
            <a:lvl1pPr>
              <a:lnSpc>
                <a:spcPct val="114000"/>
              </a:lnSpc>
              <a:spcAft>
                <a:spcPct val="0"/>
              </a:spcAft>
              <a:defRPr sz="1814" b="1"/>
            </a:lvl1pPr>
            <a:lvl2pPr marL="2879" indent="0">
              <a:lnSpc>
                <a:spcPct val="114000"/>
              </a:lnSpc>
              <a:spcAft>
                <a:spcPct val="0"/>
              </a:spcAft>
              <a:buNone/>
              <a:defRPr sz="1814"/>
            </a:lvl2pPr>
          </a:lstStyle>
          <a:p>
            <a:pPr lvl="0"/>
            <a:r>
              <a:rPr lang="en-US"/>
              <a:t>Name Surname</a:t>
            </a:r>
          </a:p>
        </p:txBody>
      </p:sp>
      <p:sp>
        <p:nvSpPr>
          <p:cNvPr id="16" name="Text Placeholder 8">
            <a:extLst>
              <a:ext uri="{FF2B5EF4-FFF2-40B4-BE49-F238E27FC236}">
                <a16:creationId xmlns:a16="http://schemas.microsoft.com/office/drawing/2014/main" id="{23F79485-2F7D-41E7-BB8D-66608BD32299}"/>
              </a:ext>
            </a:extLst>
          </p:cNvPr>
          <p:cNvSpPr>
            <a:spLocks noGrp="1"/>
          </p:cNvSpPr>
          <p:nvPr>
            <p:ph type="body" sz="quarter" idx="28" hasCustomPrompt="1"/>
          </p:nvPr>
        </p:nvSpPr>
        <p:spPr>
          <a:xfrm>
            <a:off x="1667726" y="4371615"/>
            <a:ext cx="4330368" cy="291560"/>
          </a:xfrm>
        </p:spPr>
        <p:txBody>
          <a:bodyPr/>
          <a:lstStyle>
            <a:lvl1pPr>
              <a:lnSpc>
                <a:spcPct val="114000"/>
              </a:lnSpc>
              <a:spcAft>
                <a:spcPct val="0"/>
              </a:spcAft>
              <a:defRPr sz="1814" b="0"/>
            </a:lvl1pPr>
            <a:lvl2pPr marL="2879" indent="0">
              <a:lnSpc>
                <a:spcPct val="114000"/>
              </a:lnSpc>
              <a:spcAft>
                <a:spcPct val="0"/>
              </a:spcAft>
              <a:buNone/>
              <a:defRPr sz="1814"/>
            </a:lvl2pPr>
          </a:lstStyle>
          <a:p>
            <a:pPr lvl="0"/>
            <a:r>
              <a:rPr lang="en-US"/>
              <a:t>Job title</a:t>
            </a:r>
          </a:p>
        </p:txBody>
      </p:sp>
      <p:sp>
        <p:nvSpPr>
          <p:cNvPr id="17" name="Text Placeholder 8">
            <a:extLst>
              <a:ext uri="{FF2B5EF4-FFF2-40B4-BE49-F238E27FC236}">
                <a16:creationId xmlns:a16="http://schemas.microsoft.com/office/drawing/2014/main" id="{D121B7A6-D52A-4DD8-AF35-B8E7EE6D540C}"/>
              </a:ext>
            </a:extLst>
          </p:cNvPr>
          <p:cNvSpPr>
            <a:spLocks noGrp="1"/>
          </p:cNvSpPr>
          <p:nvPr>
            <p:ph type="body" sz="quarter" idx="29" hasCustomPrompt="1"/>
          </p:nvPr>
        </p:nvSpPr>
        <p:spPr>
          <a:xfrm>
            <a:off x="1667909" y="4680515"/>
            <a:ext cx="4330368" cy="291560"/>
          </a:xfrm>
        </p:spPr>
        <p:txBody>
          <a:bodyPr/>
          <a:lstStyle>
            <a:lvl1pPr>
              <a:lnSpc>
                <a:spcPct val="114000"/>
              </a:lnSpc>
              <a:spcAft>
                <a:spcPct val="0"/>
              </a:spcAft>
              <a:defRPr sz="1814" b="0"/>
            </a:lvl1pPr>
            <a:lvl2pPr marL="2879" indent="0">
              <a:lnSpc>
                <a:spcPct val="114000"/>
              </a:lnSpc>
              <a:spcAft>
                <a:spcPct val="0"/>
              </a:spcAft>
              <a:buNone/>
              <a:defRPr sz="1814"/>
            </a:lvl2pPr>
          </a:lstStyle>
          <a:p>
            <a:pPr lvl="0"/>
            <a:r>
              <a:rPr lang="en-US"/>
              <a:t>Division</a:t>
            </a:r>
          </a:p>
        </p:txBody>
      </p:sp>
      <p:sp>
        <p:nvSpPr>
          <p:cNvPr id="14" name="Picture Placeholder 11">
            <a:extLst>
              <a:ext uri="{FF2B5EF4-FFF2-40B4-BE49-F238E27FC236}">
                <a16:creationId xmlns:a16="http://schemas.microsoft.com/office/drawing/2014/main" id="{B15045FF-4FD1-2D42-314D-048654F1204E}"/>
              </a:ext>
            </a:extLst>
          </p:cNvPr>
          <p:cNvSpPr>
            <a:spLocks noGrp="1"/>
          </p:cNvSpPr>
          <p:nvPr>
            <p:ph type="pic" sz="quarter" idx="26" hasCustomPrompt="1"/>
          </p:nvPr>
        </p:nvSpPr>
        <p:spPr>
          <a:xfrm>
            <a:off x="675255" y="5215190"/>
            <a:ext cx="796659" cy="957442"/>
          </a:xfrm>
          <a:solidFill>
            <a:schemeClr val="bg2"/>
          </a:solidFill>
        </p:spPr>
        <p:txBody>
          <a:bodyPr/>
          <a:lstStyle>
            <a:lvl1pPr>
              <a:defRPr sz="1270"/>
            </a:lvl1pPr>
          </a:lstStyle>
          <a:p>
            <a:r>
              <a:rPr lang="en-US"/>
              <a:t>Select from Staff Photos</a:t>
            </a:r>
            <a:endParaRPr lang="en-AU"/>
          </a:p>
        </p:txBody>
      </p:sp>
      <p:sp>
        <p:nvSpPr>
          <p:cNvPr id="18" name="Text Placeholder 8">
            <a:extLst>
              <a:ext uri="{FF2B5EF4-FFF2-40B4-BE49-F238E27FC236}">
                <a16:creationId xmlns:a16="http://schemas.microsoft.com/office/drawing/2014/main" id="{B6C1F3AD-D190-416A-BC2A-3E038D79EEFD}"/>
              </a:ext>
            </a:extLst>
          </p:cNvPr>
          <p:cNvSpPr>
            <a:spLocks noGrp="1"/>
          </p:cNvSpPr>
          <p:nvPr>
            <p:ph type="body" sz="quarter" idx="30" hasCustomPrompt="1"/>
          </p:nvPr>
        </p:nvSpPr>
        <p:spPr>
          <a:xfrm>
            <a:off x="1667727" y="5212235"/>
            <a:ext cx="4330368" cy="291560"/>
          </a:xfrm>
        </p:spPr>
        <p:txBody>
          <a:bodyPr/>
          <a:lstStyle>
            <a:lvl1pPr>
              <a:lnSpc>
                <a:spcPct val="114000"/>
              </a:lnSpc>
              <a:spcAft>
                <a:spcPct val="0"/>
              </a:spcAft>
              <a:defRPr sz="1814" b="1"/>
            </a:lvl1pPr>
            <a:lvl2pPr marL="2879" indent="0">
              <a:lnSpc>
                <a:spcPct val="114000"/>
              </a:lnSpc>
              <a:spcAft>
                <a:spcPct val="0"/>
              </a:spcAft>
              <a:buNone/>
              <a:defRPr sz="1814"/>
            </a:lvl2pPr>
          </a:lstStyle>
          <a:p>
            <a:pPr lvl="0"/>
            <a:r>
              <a:rPr lang="en-US"/>
              <a:t>Name Surname</a:t>
            </a:r>
          </a:p>
        </p:txBody>
      </p:sp>
      <p:sp>
        <p:nvSpPr>
          <p:cNvPr id="19" name="Text Placeholder 8">
            <a:extLst>
              <a:ext uri="{FF2B5EF4-FFF2-40B4-BE49-F238E27FC236}">
                <a16:creationId xmlns:a16="http://schemas.microsoft.com/office/drawing/2014/main" id="{2EB5C69B-98ED-4E5F-9149-D12F3CF20F69}"/>
              </a:ext>
            </a:extLst>
          </p:cNvPr>
          <p:cNvSpPr>
            <a:spLocks noGrp="1"/>
          </p:cNvSpPr>
          <p:nvPr>
            <p:ph type="body" sz="quarter" idx="31" hasCustomPrompt="1"/>
          </p:nvPr>
        </p:nvSpPr>
        <p:spPr>
          <a:xfrm>
            <a:off x="1667726" y="5502187"/>
            <a:ext cx="4330368" cy="291560"/>
          </a:xfrm>
        </p:spPr>
        <p:txBody>
          <a:bodyPr/>
          <a:lstStyle>
            <a:lvl1pPr>
              <a:lnSpc>
                <a:spcPct val="114000"/>
              </a:lnSpc>
              <a:spcAft>
                <a:spcPct val="0"/>
              </a:spcAft>
              <a:defRPr sz="1814" b="0"/>
            </a:lvl1pPr>
            <a:lvl2pPr marL="2879" indent="0">
              <a:lnSpc>
                <a:spcPct val="114000"/>
              </a:lnSpc>
              <a:spcAft>
                <a:spcPct val="0"/>
              </a:spcAft>
              <a:buNone/>
              <a:defRPr sz="1814"/>
            </a:lvl2pPr>
          </a:lstStyle>
          <a:p>
            <a:pPr lvl="0"/>
            <a:r>
              <a:rPr lang="en-US"/>
              <a:t>Job title</a:t>
            </a:r>
          </a:p>
        </p:txBody>
      </p:sp>
      <p:sp>
        <p:nvSpPr>
          <p:cNvPr id="20" name="Text Placeholder 8">
            <a:extLst>
              <a:ext uri="{FF2B5EF4-FFF2-40B4-BE49-F238E27FC236}">
                <a16:creationId xmlns:a16="http://schemas.microsoft.com/office/drawing/2014/main" id="{49E46D00-E523-43B0-99D1-FB4B60A7D730}"/>
              </a:ext>
            </a:extLst>
          </p:cNvPr>
          <p:cNvSpPr>
            <a:spLocks noGrp="1"/>
          </p:cNvSpPr>
          <p:nvPr>
            <p:ph type="body" sz="quarter" idx="32" hasCustomPrompt="1"/>
          </p:nvPr>
        </p:nvSpPr>
        <p:spPr>
          <a:xfrm>
            <a:off x="1667909" y="5811087"/>
            <a:ext cx="4330368" cy="291560"/>
          </a:xfrm>
        </p:spPr>
        <p:txBody>
          <a:bodyPr/>
          <a:lstStyle>
            <a:lvl1pPr>
              <a:lnSpc>
                <a:spcPct val="114000"/>
              </a:lnSpc>
              <a:spcAft>
                <a:spcPct val="0"/>
              </a:spcAft>
              <a:defRPr sz="1814" b="0"/>
            </a:lvl1pPr>
            <a:lvl2pPr marL="2879" indent="0">
              <a:lnSpc>
                <a:spcPct val="114000"/>
              </a:lnSpc>
              <a:spcAft>
                <a:spcPct val="0"/>
              </a:spcAft>
              <a:buNone/>
              <a:defRPr sz="1814"/>
            </a:lvl2pPr>
          </a:lstStyle>
          <a:p>
            <a:pPr lvl="0"/>
            <a:r>
              <a:rPr lang="en-US"/>
              <a:t>Division</a:t>
            </a:r>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8" y="0"/>
            <a:ext cx="5996282" cy="6172632"/>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6368158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tro 0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7"/>
            <a:ext cx="5322840" cy="1012215"/>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4"/>
            <a:ext cx="5322840" cy="1124124"/>
          </a:xfrm>
        </p:spPr>
        <p:txBody>
          <a:bodyPr/>
          <a:lstStyle>
            <a:lvl1pPr>
              <a:defRPr sz="1814" b="1"/>
            </a:lvl1pPr>
            <a:lvl2pPr>
              <a:defRPr sz="1814"/>
            </a:lvl2pPr>
            <a:lvl3pPr>
              <a:defRPr sz="1814"/>
            </a:lvl3pPr>
            <a:lvl4pPr>
              <a:defRPr sz="1814"/>
            </a:lvl4pPr>
            <a:lvl5pPr marL="483729" indent="0">
              <a:buNone/>
              <a:defRPr sz="1814"/>
            </a:lvl5pPr>
          </a:lstStyle>
          <a:p>
            <a:pPr lvl="0"/>
            <a:r>
              <a:rPr lang="en-US"/>
              <a:t>Click to edit Master text styles</a:t>
            </a:r>
          </a:p>
        </p:txBody>
      </p:sp>
      <p:sp>
        <p:nvSpPr>
          <p:cNvPr id="12" name="Picture Placeholder 11">
            <a:extLst>
              <a:ext uri="{FF2B5EF4-FFF2-40B4-BE49-F238E27FC236}">
                <a16:creationId xmlns:a16="http://schemas.microsoft.com/office/drawing/2014/main" id="{7A538E2F-DDCE-838A-34A1-D6E9CDE726B4}"/>
              </a:ext>
            </a:extLst>
          </p:cNvPr>
          <p:cNvSpPr>
            <a:spLocks noGrp="1"/>
          </p:cNvSpPr>
          <p:nvPr>
            <p:ph type="pic" sz="quarter" idx="24"/>
          </p:nvPr>
        </p:nvSpPr>
        <p:spPr>
          <a:xfrm>
            <a:off x="680734" y="2906002"/>
            <a:ext cx="2574595" cy="1242439"/>
          </a:xfrm>
          <a:solidFill>
            <a:schemeClr val="bg2"/>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2D3085AD-21BC-A956-AF2A-707BF31EB4C4}"/>
              </a:ext>
            </a:extLst>
          </p:cNvPr>
          <p:cNvSpPr>
            <a:spLocks noGrp="1"/>
          </p:cNvSpPr>
          <p:nvPr>
            <p:ph type="body" sz="quarter" idx="23"/>
          </p:nvPr>
        </p:nvSpPr>
        <p:spPr>
          <a:xfrm>
            <a:off x="675255" y="4332881"/>
            <a:ext cx="2580074" cy="1242439"/>
          </a:xfrm>
        </p:spPr>
        <p:txBody>
          <a:bodyPr/>
          <a:lstStyle>
            <a:lvl1pPr>
              <a:lnSpc>
                <a:spcPct val="125000"/>
              </a:lnSpc>
              <a:spcAft>
                <a:spcPct val="0"/>
              </a:spcAft>
              <a:defRPr sz="1814" b="0"/>
            </a:lvl1pPr>
            <a:lvl2pPr marL="2879" indent="0">
              <a:lnSpc>
                <a:spcPct val="114000"/>
              </a:lnSpc>
              <a:spcAft>
                <a:spcPct val="0"/>
              </a:spcAft>
              <a:buNone/>
              <a:defRPr/>
            </a:lvl2pPr>
          </a:lstStyle>
          <a:p>
            <a:pPr lvl="0"/>
            <a:r>
              <a:rPr lang="en-US"/>
              <a:t>Click to edit Master text styles</a:t>
            </a:r>
          </a:p>
        </p:txBody>
      </p:sp>
      <p:sp>
        <p:nvSpPr>
          <p:cNvPr id="4" name="Picture Placeholder 11">
            <a:extLst>
              <a:ext uri="{FF2B5EF4-FFF2-40B4-BE49-F238E27FC236}">
                <a16:creationId xmlns:a16="http://schemas.microsoft.com/office/drawing/2014/main" id="{22E949CA-DB30-774C-B3F9-97B1DCF3D783}"/>
              </a:ext>
            </a:extLst>
          </p:cNvPr>
          <p:cNvSpPr>
            <a:spLocks noGrp="1"/>
          </p:cNvSpPr>
          <p:nvPr>
            <p:ph type="pic" sz="quarter" idx="26"/>
          </p:nvPr>
        </p:nvSpPr>
        <p:spPr>
          <a:xfrm>
            <a:off x="3446176" y="2906002"/>
            <a:ext cx="2551921" cy="1242439"/>
          </a:xfrm>
          <a:solidFill>
            <a:schemeClr val="bg2"/>
          </a:solidFill>
        </p:spPr>
        <p:txBody>
          <a:bodyPr/>
          <a:lstStyle/>
          <a:p>
            <a:r>
              <a:rPr lang="en-US"/>
              <a:t>Click icon to add picture</a:t>
            </a:r>
            <a:endParaRPr lang="en-GB"/>
          </a:p>
        </p:txBody>
      </p:sp>
      <p:sp>
        <p:nvSpPr>
          <p:cNvPr id="3" name="Text Placeholder 8">
            <a:extLst>
              <a:ext uri="{FF2B5EF4-FFF2-40B4-BE49-F238E27FC236}">
                <a16:creationId xmlns:a16="http://schemas.microsoft.com/office/drawing/2014/main" id="{645B1FFC-42DD-841C-CBC5-19D7F46D76E4}"/>
              </a:ext>
            </a:extLst>
          </p:cNvPr>
          <p:cNvSpPr>
            <a:spLocks noGrp="1"/>
          </p:cNvSpPr>
          <p:nvPr>
            <p:ph type="body" sz="quarter" idx="25"/>
          </p:nvPr>
        </p:nvSpPr>
        <p:spPr>
          <a:xfrm>
            <a:off x="3451138" y="4332881"/>
            <a:ext cx="2546958" cy="1242439"/>
          </a:xfrm>
        </p:spPr>
        <p:txBody>
          <a:bodyPr/>
          <a:lstStyle>
            <a:lvl1pPr>
              <a:lnSpc>
                <a:spcPct val="125000"/>
              </a:lnSpc>
              <a:spcAft>
                <a:spcPct val="0"/>
              </a:spcAft>
              <a:defRPr sz="1814" b="0"/>
            </a:lvl1pPr>
            <a:lvl2pPr marL="2879" indent="0">
              <a:lnSpc>
                <a:spcPct val="114000"/>
              </a:lnSpc>
              <a:spcAft>
                <a:spcPct val="0"/>
              </a:spcAft>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88943" y="0"/>
            <a:ext cx="6001247" cy="6163406"/>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389128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ntro 0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4910" y="685370"/>
            <a:ext cx="5323189"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2"/>
            <a:ext cx="5322840" cy="1799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7A538E2F-DDCE-838A-34A1-D6E9CDE726B4}"/>
              </a:ext>
            </a:extLst>
          </p:cNvPr>
          <p:cNvSpPr>
            <a:spLocks noGrp="1"/>
          </p:cNvSpPr>
          <p:nvPr>
            <p:ph type="pic" sz="quarter" idx="24" hasCustomPrompt="1"/>
          </p:nvPr>
        </p:nvSpPr>
        <p:spPr>
          <a:xfrm>
            <a:off x="675255" y="3622460"/>
            <a:ext cx="328361" cy="261214"/>
          </a:xfrm>
          <a:noFill/>
        </p:spPr>
        <p:txBody>
          <a:bodyPr/>
          <a:lstStyle>
            <a:lvl1pPr>
              <a:lnSpc>
                <a:spcPct val="90000"/>
              </a:lnSpc>
              <a:spcAft>
                <a:spcPct val="0"/>
              </a:spcAft>
              <a:defRPr sz="544"/>
            </a:lvl1pPr>
          </a:lstStyle>
          <a:p>
            <a:r>
              <a:rPr lang="en-US"/>
              <a:t>Select from Ashurst &gt; Icons</a:t>
            </a:r>
            <a:endParaRPr lang="en-GB"/>
          </a:p>
        </p:txBody>
      </p:sp>
      <p:sp>
        <p:nvSpPr>
          <p:cNvPr id="9" name="Text Placeholder 8">
            <a:extLst>
              <a:ext uri="{FF2B5EF4-FFF2-40B4-BE49-F238E27FC236}">
                <a16:creationId xmlns:a16="http://schemas.microsoft.com/office/drawing/2014/main" id="{2D3085AD-21BC-A956-AF2A-707BF31EB4C4}"/>
              </a:ext>
            </a:extLst>
          </p:cNvPr>
          <p:cNvSpPr>
            <a:spLocks noGrp="1"/>
          </p:cNvSpPr>
          <p:nvPr>
            <p:ph type="body" sz="quarter" idx="23"/>
          </p:nvPr>
        </p:nvSpPr>
        <p:spPr>
          <a:xfrm>
            <a:off x="675257" y="4440630"/>
            <a:ext cx="1171939" cy="1728156"/>
          </a:xfrm>
        </p:spPr>
        <p:txBody>
          <a:bodyPr/>
          <a:lstStyle>
            <a:lvl1pPr>
              <a:lnSpc>
                <a:spcPct val="100000"/>
              </a:lnSpc>
              <a:spcAft>
                <a:spcPct val="0"/>
              </a:spcAft>
              <a:defRPr b="0"/>
            </a:lvl1pPr>
            <a:lvl2pPr marL="2879" indent="0">
              <a:lnSpc>
                <a:spcPct val="114000"/>
              </a:lnSpc>
              <a:spcAft>
                <a:spcPct val="0"/>
              </a:spcAft>
              <a:buNone/>
              <a:defRPr/>
            </a:lvl2pPr>
          </a:lstStyle>
          <a:p>
            <a:pPr lvl="0"/>
            <a:r>
              <a:rPr lang="en-US"/>
              <a:t>Click to edit Master text styles</a:t>
            </a:r>
          </a:p>
        </p:txBody>
      </p:sp>
      <p:sp>
        <p:nvSpPr>
          <p:cNvPr id="10" name="Picture Placeholder 11">
            <a:extLst>
              <a:ext uri="{FF2B5EF4-FFF2-40B4-BE49-F238E27FC236}">
                <a16:creationId xmlns:a16="http://schemas.microsoft.com/office/drawing/2014/main" id="{89C925BD-D4F5-DE3E-4BF0-BEF9F42BB60D}"/>
              </a:ext>
            </a:extLst>
          </p:cNvPr>
          <p:cNvSpPr>
            <a:spLocks noGrp="1"/>
          </p:cNvSpPr>
          <p:nvPr>
            <p:ph type="pic" sz="quarter" idx="26" hasCustomPrompt="1"/>
          </p:nvPr>
        </p:nvSpPr>
        <p:spPr>
          <a:xfrm>
            <a:off x="2050272" y="3622460"/>
            <a:ext cx="328361" cy="261214"/>
          </a:xfrm>
          <a:noFill/>
        </p:spPr>
        <p:txBody>
          <a:bodyPr/>
          <a:lstStyle>
            <a:lvl1pPr>
              <a:lnSpc>
                <a:spcPct val="90000"/>
              </a:lnSpc>
              <a:spcAft>
                <a:spcPct val="0"/>
              </a:spcAft>
              <a:defRPr sz="544"/>
            </a:lvl1pPr>
          </a:lstStyle>
          <a:p>
            <a:r>
              <a:rPr lang="en-US"/>
              <a:t>Select from Ashurst &gt; Icons</a:t>
            </a:r>
            <a:endParaRPr lang="en-GB"/>
          </a:p>
        </p:txBody>
      </p:sp>
      <p:sp>
        <p:nvSpPr>
          <p:cNvPr id="8" name="Text Placeholder 8">
            <a:extLst>
              <a:ext uri="{FF2B5EF4-FFF2-40B4-BE49-F238E27FC236}">
                <a16:creationId xmlns:a16="http://schemas.microsoft.com/office/drawing/2014/main" id="{0844E811-D11F-1999-3E83-F0D3AD29170A}"/>
              </a:ext>
            </a:extLst>
          </p:cNvPr>
          <p:cNvSpPr>
            <a:spLocks noGrp="1"/>
          </p:cNvSpPr>
          <p:nvPr>
            <p:ph type="body" sz="quarter" idx="25"/>
          </p:nvPr>
        </p:nvSpPr>
        <p:spPr>
          <a:xfrm>
            <a:off x="2050273" y="4440630"/>
            <a:ext cx="1197786" cy="1728156"/>
          </a:xfrm>
        </p:spPr>
        <p:txBody>
          <a:bodyPr/>
          <a:lstStyle>
            <a:lvl1pPr>
              <a:lnSpc>
                <a:spcPct val="100000"/>
              </a:lnSpc>
              <a:spcAft>
                <a:spcPct val="0"/>
              </a:spcAft>
              <a:defRPr b="0"/>
            </a:lvl1pPr>
            <a:lvl2pPr marL="2879" indent="0">
              <a:lnSpc>
                <a:spcPct val="114000"/>
              </a:lnSpc>
              <a:spcAft>
                <a:spcPct val="0"/>
              </a:spcAft>
              <a:buNone/>
              <a:defRPr/>
            </a:lvl2pPr>
          </a:lstStyle>
          <a:p>
            <a:pPr lvl="0"/>
            <a:r>
              <a:rPr lang="en-US"/>
              <a:t>Click to edit Master text styles</a:t>
            </a:r>
          </a:p>
        </p:txBody>
      </p:sp>
      <p:sp>
        <p:nvSpPr>
          <p:cNvPr id="14" name="Picture Placeholder 11">
            <a:extLst>
              <a:ext uri="{FF2B5EF4-FFF2-40B4-BE49-F238E27FC236}">
                <a16:creationId xmlns:a16="http://schemas.microsoft.com/office/drawing/2014/main" id="{5EB59978-A00B-999B-36D2-CDE7A751FC85}"/>
              </a:ext>
            </a:extLst>
          </p:cNvPr>
          <p:cNvSpPr>
            <a:spLocks noGrp="1"/>
          </p:cNvSpPr>
          <p:nvPr>
            <p:ph type="pic" sz="quarter" idx="28" hasCustomPrompt="1"/>
          </p:nvPr>
        </p:nvSpPr>
        <p:spPr>
          <a:xfrm>
            <a:off x="3451138" y="3622460"/>
            <a:ext cx="328361" cy="261214"/>
          </a:xfrm>
          <a:noFill/>
        </p:spPr>
        <p:txBody>
          <a:bodyPr/>
          <a:lstStyle>
            <a:lvl1pPr>
              <a:lnSpc>
                <a:spcPct val="90000"/>
              </a:lnSpc>
              <a:spcAft>
                <a:spcPct val="0"/>
              </a:spcAft>
              <a:defRPr sz="544"/>
            </a:lvl1pPr>
          </a:lstStyle>
          <a:p>
            <a:r>
              <a:rPr lang="en-US"/>
              <a:t>Select from Ashurst &gt; Icons</a:t>
            </a:r>
            <a:endParaRPr lang="en-GB"/>
          </a:p>
        </p:txBody>
      </p:sp>
      <p:sp>
        <p:nvSpPr>
          <p:cNvPr id="13" name="Text Placeholder 8">
            <a:extLst>
              <a:ext uri="{FF2B5EF4-FFF2-40B4-BE49-F238E27FC236}">
                <a16:creationId xmlns:a16="http://schemas.microsoft.com/office/drawing/2014/main" id="{DE18FF18-57A3-7DB6-2DA0-262EE4319FD3}"/>
              </a:ext>
            </a:extLst>
          </p:cNvPr>
          <p:cNvSpPr>
            <a:spLocks noGrp="1"/>
          </p:cNvSpPr>
          <p:nvPr>
            <p:ph type="body" sz="quarter" idx="27"/>
          </p:nvPr>
        </p:nvSpPr>
        <p:spPr>
          <a:xfrm>
            <a:off x="3451137" y="4440630"/>
            <a:ext cx="1171941" cy="1728156"/>
          </a:xfrm>
        </p:spPr>
        <p:txBody>
          <a:bodyPr/>
          <a:lstStyle>
            <a:lvl1pPr>
              <a:lnSpc>
                <a:spcPct val="100000"/>
              </a:lnSpc>
              <a:spcAft>
                <a:spcPct val="0"/>
              </a:spcAft>
              <a:defRPr b="0"/>
            </a:lvl1pPr>
            <a:lvl2pPr marL="2879" indent="0">
              <a:lnSpc>
                <a:spcPct val="114000"/>
              </a:lnSpc>
              <a:spcAft>
                <a:spcPct val="0"/>
              </a:spcAft>
              <a:buNone/>
              <a:defRPr/>
            </a:lvl2pPr>
          </a:lstStyle>
          <a:p>
            <a:pPr lvl="0"/>
            <a:r>
              <a:rPr lang="en-US"/>
              <a:t>Click to edit Master text styles</a:t>
            </a:r>
          </a:p>
        </p:txBody>
      </p:sp>
      <p:sp>
        <p:nvSpPr>
          <p:cNvPr id="16" name="Picture Placeholder 11">
            <a:extLst>
              <a:ext uri="{FF2B5EF4-FFF2-40B4-BE49-F238E27FC236}">
                <a16:creationId xmlns:a16="http://schemas.microsoft.com/office/drawing/2014/main" id="{3E53540A-1C05-E00C-2C44-CFB69F01524B}"/>
              </a:ext>
            </a:extLst>
          </p:cNvPr>
          <p:cNvSpPr>
            <a:spLocks noGrp="1"/>
          </p:cNvSpPr>
          <p:nvPr>
            <p:ph type="pic" sz="quarter" idx="30" hasCustomPrompt="1"/>
          </p:nvPr>
        </p:nvSpPr>
        <p:spPr>
          <a:xfrm>
            <a:off x="4818882" y="3622460"/>
            <a:ext cx="328361" cy="261214"/>
          </a:xfrm>
          <a:noFill/>
        </p:spPr>
        <p:txBody>
          <a:bodyPr/>
          <a:lstStyle>
            <a:lvl1pPr>
              <a:lnSpc>
                <a:spcPct val="90000"/>
              </a:lnSpc>
              <a:spcAft>
                <a:spcPct val="0"/>
              </a:spcAft>
              <a:defRPr sz="544"/>
            </a:lvl1pPr>
          </a:lstStyle>
          <a:p>
            <a:r>
              <a:rPr lang="en-US"/>
              <a:t>Select from Ashurst &gt; Icons</a:t>
            </a:r>
            <a:endParaRPr lang="en-GB"/>
          </a:p>
        </p:txBody>
      </p:sp>
      <p:sp>
        <p:nvSpPr>
          <p:cNvPr id="15" name="Text Placeholder 8">
            <a:extLst>
              <a:ext uri="{FF2B5EF4-FFF2-40B4-BE49-F238E27FC236}">
                <a16:creationId xmlns:a16="http://schemas.microsoft.com/office/drawing/2014/main" id="{C0DDF7B0-2C9E-5F8A-0532-A76BD8A7C97B}"/>
              </a:ext>
            </a:extLst>
          </p:cNvPr>
          <p:cNvSpPr>
            <a:spLocks noGrp="1"/>
          </p:cNvSpPr>
          <p:nvPr>
            <p:ph type="body" sz="quarter" idx="29"/>
          </p:nvPr>
        </p:nvSpPr>
        <p:spPr>
          <a:xfrm>
            <a:off x="4818883" y="4440630"/>
            <a:ext cx="1179213" cy="1728156"/>
          </a:xfrm>
        </p:spPr>
        <p:txBody>
          <a:bodyPr/>
          <a:lstStyle>
            <a:lvl1pPr>
              <a:lnSpc>
                <a:spcPct val="100000"/>
              </a:lnSpc>
              <a:spcAft>
                <a:spcPct val="0"/>
              </a:spcAft>
              <a:defRPr b="0"/>
            </a:lvl1pPr>
            <a:lvl2pPr marL="2879" indent="0">
              <a:lnSpc>
                <a:spcPct val="114000"/>
              </a:lnSpc>
              <a:spcAft>
                <a:spcPct val="0"/>
              </a:spcAft>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6" y="685368"/>
            <a:ext cx="5996285" cy="5483417"/>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127014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tro 0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70"/>
            <a:ext cx="5322840"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2"/>
            <a:ext cx="5322840" cy="4475050"/>
          </a:xfrm>
        </p:spPr>
        <p:txBody>
          <a:bodyPr/>
          <a:lstStyle>
            <a:lvl1pPr>
              <a:lnSpc>
                <a:spcPct val="100000"/>
              </a:lnSpc>
              <a:defRPr sz="2177">
                <a:latin typeface="+mj-lt"/>
              </a:defRPr>
            </a:lvl1pPr>
            <a:lvl2pPr marL="2879" indent="0">
              <a:buNone/>
              <a:defRPr/>
            </a:lvl2pPr>
            <a:lvl3pPr marL="161243" indent="-158364">
              <a:buFont typeface="Arial" panose="020B0604020202020204" pitchFamily="34" charset="0"/>
              <a:buChar char="•"/>
              <a:defRPr/>
            </a:lvl3pPr>
            <a:lvl4pPr marL="322485" indent="-161243">
              <a:buFont typeface="System Font Regular"/>
              <a:buChar char="–"/>
              <a:defRPr/>
            </a:lvl4pPr>
            <a:lvl5pPr marL="483729" indent="-161243">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7566010" y="685369"/>
            <a:ext cx="4624181" cy="5487264"/>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4601325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x4 Image and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6" y="685369"/>
            <a:ext cx="10712779" cy="1012214"/>
          </a:xfrm>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D29CDCCC-BF6E-51B8-11D7-A8F76797976D}"/>
              </a:ext>
            </a:extLst>
          </p:cNvPr>
          <p:cNvSpPr>
            <a:spLocks noGrp="1"/>
          </p:cNvSpPr>
          <p:nvPr>
            <p:ph type="body" sz="quarter" idx="21" hasCustomPrompt="1"/>
          </p:nvPr>
        </p:nvSpPr>
        <p:spPr>
          <a:xfrm>
            <a:off x="675254" y="1697582"/>
            <a:ext cx="8065611" cy="671997"/>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4" name="Picture Placeholder 3">
            <a:extLst>
              <a:ext uri="{FF2B5EF4-FFF2-40B4-BE49-F238E27FC236}">
                <a16:creationId xmlns:a16="http://schemas.microsoft.com/office/drawing/2014/main" id="{4EB09B0E-D751-0170-56B7-32BE028A2EEC}"/>
              </a:ext>
            </a:extLst>
          </p:cNvPr>
          <p:cNvSpPr>
            <a:spLocks noGrp="1"/>
          </p:cNvSpPr>
          <p:nvPr>
            <p:ph type="pic" sz="quarter" idx="22"/>
          </p:nvPr>
        </p:nvSpPr>
        <p:spPr>
          <a:xfrm>
            <a:off x="675255" y="2906003"/>
            <a:ext cx="2580074" cy="1483044"/>
          </a:xfrm>
          <a:solidFill>
            <a:schemeClr val="bg2"/>
          </a:solidFill>
        </p:spPr>
        <p:txBody>
          <a:bodyPr/>
          <a:lstStyle/>
          <a:p>
            <a:r>
              <a:rPr lang="en-US"/>
              <a:t>Click icon to add picture</a:t>
            </a:r>
            <a:endParaRPr lang="en-GB"/>
          </a:p>
        </p:txBody>
      </p:sp>
      <p:sp>
        <p:nvSpPr>
          <p:cNvPr id="10" name="Table Placeholder 9">
            <a:extLst>
              <a:ext uri="{FF2B5EF4-FFF2-40B4-BE49-F238E27FC236}">
                <a16:creationId xmlns:a16="http://schemas.microsoft.com/office/drawing/2014/main" id="{320D3999-B770-2CD1-47A4-A7066C1CEAFD}"/>
              </a:ext>
            </a:extLst>
          </p:cNvPr>
          <p:cNvSpPr>
            <a:spLocks noGrp="1"/>
          </p:cNvSpPr>
          <p:nvPr>
            <p:ph type="tbl" sz="quarter" idx="23"/>
          </p:nvPr>
        </p:nvSpPr>
        <p:spPr>
          <a:xfrm>
            <a:off x="675255" y="4620216"/>
            <a:ext cx="2577845" cy="1677423"/>
          </a:xfrm>
        </p:spPr>
        <p:txBody>
          <a:bodyPr/>
          <a:lstStyle/>
          <a:p>
            <a:r>
              <a:rPr lang="en-US"/>
              <a:t>Click icon to add table</a:t>
            </a:r>
            <a:endParaRPr lang="en-GB"/>
          </a:p>
        </p:txBody>
      </p:sp>
      <p:sp>
        <p:nvSpPr>
          <p:cNvPr id="13" name="Picture Placeholder 3">
            <a:extLst>
              <a:ext uri="{FF2B5EF4-FFF2-40B4-BE49-F238E27FC236}">
                <a16:creationId xmlns:a16="http://schemas.microsoft.com/office/drawing/2014/main" id="{98171ABE-7D40-6B7C-957D-47F7C603B89C}"/>
              </a:ext>
            </a:extLst>
          </p:cNvPr>
          <p:cNvSpPr>
            <a:spLocks noGrp="1"/>
          </p:cNvSpPr>
          <p:nvPr>
            <p:ph type="pic" sz="quarter" idx="24"/>
          </p:nvPr>
        </p:nvSpPr>
        <p:spPr>
          <a:xfrm>
            <a:off x="3451137" y="2906003"/>
            <a:ext cx="2556510" cy="1483044"/>
          </a:xfrm>
          <a:solidFill>
            <a:schemeClr val="bg2"/>
          </a:solidFill>
        </p:spPr>
        <p:txBody>
          <a:bodyPr/>
          <a:lstStyle/>
          <a:p>
            <a:r>
              <a:rPr lang="en-US"/>
              <a:t>Click icon to add picture</a:t>
            </a:r>
            <a:endParaRPr lang="en-GB"/>
          </a:p>
        </p:txBody>
      </p:sp>
      <p:sp>
        <p:nvSpPr>
          <p:cNvPr id="14" name="Table Placeholder 9">
            <a:extLst>
              <a:ext uri="{FF2B5EF4-FFF2-40B4-BE49-F238E27FC236}">
                <a16:creationId xmlns:a16="http://schemas.microsoft.com/office/drawing/2014/main" id="{11741D1F-D94F-7F2D-CC1E-839A65937E84}"/>
              </a:ext>
            </a:extLst>
          </p:cNvPr>
          <p:cNvSpPr>
            <a:spLocks noGrp="1"/>
          </p:cNvSpPr>
          <p:nvPr>
            <p:ph type="tbl" sz="quarter" idx="25"/>
          </p:nvPr>
        </p:nvSpPr>
        <p:spPr>
          <a:xfrm>
            <a:off x="3451138" y="4620216"/>
            <a:ext cx="2556510" cy="1677423"/>
          </a:xfrm>
        </p:spPr>
        <p:txBody>
          <a:bodyPr/>
          <a:lstStyle/>
          <a:p>
            <a:r>
              <a:rPr lang="en-US"/>
              <a:t>Click icon to add table</a:t>
            </a:r>
            <a:endParaRPr lang="en-GB"/>
          </a:p>
        </p:txBody>
      </p:sp>
      <p:sp>
        <p:nvSpPr>
          <p:cNvPr id="15" name="Picture Placeholder 3">
            <a:extLst>
              <a:ext uri="{FF2B5EF4-FFF2-40B4-BE49-F238E27FC236}">
                <a16:creationId xmlns:a16="http://schemas.microsoft.com/office/drawing/2014/main" id="{4DE482B7-C123-3538-F98F-92664A8B7A2A}"/>
              </a:ext>
            </a:extLst>
          </p:cNvPr>
          <p:cNvSpPr>
            <a:spLocks noGrp="1"/>
          </p:cNvSpPr>
          <p:nvPr>
            <p:ph type="pic" sz="quarter" idx="26"/>
          </p:nvPr>
        </p:nvSpPr>
        <p:spPr>
          <a:xfrm>
            <a:off x="6203456" y="2906003"/>
            <a:ext cx="2537408" cy="1483044"/>
          </a:xfrm>
          <a:solidFill>
            <a:schemeClr val="bg2"/>
          </a:solidFill>
        </p:spPr>
        <p:txBody>
          <a:bodyPr/>
          <a:lstStyle/>
          <a:p>
            <a:r>
              <a:rPr lang="en-US"/>
              <a:t>Click icon to add picture</a:t>
            </a:r>
            <a:endParaRPr lang="en-GB"/>
          </a:p>
        </p:txBody>
      </p:sp>
      <p:sp>
        <p:nvSpPr>
          <p:cNvPr id="16" name="Table Placeholder 9">
            <a:extLst>
              <a:ext uri="{FF2B5EF4-FFF2-40B4-BE49-F238E27FC236}">
                <a16:creationId xmlns:a16="http://schemas.microsoft.com/office/drawing/2014/main" id="{14AD91B2-2928-56D2-3646-4C1D276B4676}"/>
              </a:ext>
            </a:extLst>
          </p:cNvPr>
          <p:cNvSpPr>
            <a:spLocks noGrp="1"/>
          </p:cNvSpPr>
          <p:nvPr>
            <p:ph type="tbl" sz="quarter" idx="27"/>
          </p:nvPr>
        </p:nvSpPr>
        <p:spPr>
          <a:xfrm>
            <a:off x="6205687" y="4620216"/>
            <a:ext cx="2556511" cy="1677423"/>
          </a:xfrm>
        </p:spPr>
        <p:txBody>
          <a:bodyPr/>
          <a:lstStyle/>
          <a:p>
            <a:r>
              <a:rPr lang="en-US"/>
              <a:t>Click icon to add table</a:t>
            </a:r>
            <a:endParaRPr lang="en-GB"/>
          </a:p>
        </p:txBody>
      </p:sp>
      <p:sp>
        <p:nvSpPr>
          <p:cNvPr id="17" name="Picture Placeholder 3">
            <a:extLst>
              <a:ext uri="{FF2B5EF4-FFF2-40B4-BE49-F238E27FC236}">
                <a16:creationId xmlns:a16="http://schemas.microsoft.com/office/drawing/2014/main" id="{DAFA4FFE-ECFF-6D65-F075-96E84B4AD81D}"/>
              </a:ext>
            </a:extLst>
          </p:cNvPr>
          <p:cNvSpPr>
            <a:spLocks noGrp="1"/>
          </p:cNvSpPr>
          <p:nvPr>
            <p:ph type="pic" sz="quarter" idx="28"/>
          </p:nvPr>
        </p:nvSpPr>
        <p:spPr>
          <a:xfrm>
            <a:off x="8936674" y="2906003"/>
            <a:ext cx="2577845" cy="1483044"/>
          </a:xfrm>
          <a:solidFill>
            <a:schemeClr val="bg2"/>
          </a:solidFill>
        </p:spPr>
        <p:txBody>
          <a:bodyPr/>
          <a:lstStyle/>
          <a:p>
            <a:r>
              <a:rPr lang="en-US"/>
              <a:t>Click icon to add picture</a:t>
            </a:r>
            <a:endParaRPr lang="en-GB"/>
          </a:p>
        </p:txBody>
      </p:sp>
      <p:sp>
        <p:nvSpPr>
          <p:cNvPr id="18" name="Table Placeholder 9">
            <a:extLst>
              <a:ext uri="{FF2B5EF4-FFF2-40B4-BE49-F238E27FC236}">
                <a16:creationId xmlns:a16="http://schemas.microsoft.com/office/drawing/2014/main" id="{04BA1C80-3745-44C3-9098-D77EBFE189A1}"/>
              </a:ext>
            </a:extLst>
          </p:cNvPr>
          <p:cNvSpPr>
            <a:spLocks noGrp="1"/>
          </p:cNvSpPr>
          <p:nvPr>
            <p:ph type="tbl" sz="quarter" idx="29"/>
          </p:nvPr>
        </p:nvSpPr>
        <p:spPr>
          <a:xfrm>
            <a:off x="8938903" y="4620216"/>
            <a:ext cx="2577845" cy="1677423"/>
          </a:xfrm>
        </p:spPr>
        <p:txBody>
          <a:bodyPr/>
          <a:lstStyle/>
          <a:p>
            <a:r>
              <a:rPr lang="en-US"/>
              <a:t>Click icon to add table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2812163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and Image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70"/>
            <a:ext cx="2580074"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595" y="1697582"/>
            <a:ext cx="2579734" cy="2123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3451137" y="0"/>
            <a:ext cx="8739054" cy="6172632"/>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5182736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and Image 0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0159" y="685370"/>
            <a:ext cx="3958720"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594" y="1697582"/>
            <a:ext cx="3950398" cy="2123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4821802" y="0"/>
            <a:ext cx="7368390" cy="3540008"/>
          </a:xfrm>
        </p:spPr>
        <p:txBody>
          <a:bodyPr/>
          <a:lstStyle>
            <a:lvl1pPr marL="0" indent="0">
              <a:buFont typeface="Arial" panose="020B0604020202020204" pitchFamily="34" charset="0"/>
              <a:buNone/>
              <a:defRPr/>
            </a:lvl1pPr>
          </a:lstStyle>
          <a:p>
            <a:r>
              <a:rPr lang="en-US"/>
              <a:t>Click icon to add picture</a:t>
            </a:r>
            <a:endParaRPr lang="en-GB"/>
          </a:p>
        </p:txBody>
      </p:sp>
      <p:sp>
        <p:nvSpPr>
          <p:cNvPr id="8" name="Picture Placeholder 7">
            <a:extLst>
              <a:ext uri="{FF2B5EF4-FFF2-40B4-BE49-F238E27FC236}">
                <a16:creationId xmlns:a16="http://schemas.microsoft.com/office/drawing/2014/main" id="{17B68E1A-800A-1EBE-5003-107DCC1CC4E9}"/>
              </a:ext>
            </a:extLst>
          </p:cNvPr>
          <p:cNvSpPr>
            <a:spLocks noGrp="1"/>
          </p:cNvSpPr>
          <p:nvPr>
            <p:ph type="pic" sz="quarter" idx="25"/>
          </p:nvPr>
        </p:nvSpPr>
        <p:spPr>
          <a:xfrm>
            <a:off x="4821803" y="3791122"/>
            <a:ext cx="2546958" cy="2021548"/>
          </a:xfrm>
        </p:spPr>
        <p:txBody>
          <a:bodyPr/>
          <a:lstStyle/>
          <a:p>
            <a:r>
              <a:rPr lang="en-US"/>
              <a:t>Click icon to add picture</a:t>
            </a:r>
            <a:endParaRPr lang="en-GB"/>
          </a:p>
        </p:txBody>
      </p:sp>
      <p:sp>
        <p:nvSpPr>
          <p:cNvPr id="9" name="Picture Placeholder 7">
            <a:extLst>
              <a:ext uri="{FF2B5EF4-FFF2-40B4-BE49-F238E27FC236}">
                <a16:creationId xmlns:a16="http://schemas.microsoft.com/office/drawing/2014/main" id="{BEEB3A20-5CDF-31EC-9537-5BF2994ECD0A}"/>
              </a:ext>
            </a:extLst>
          </p:cNvPr>
          <p:cNvSpPr>
            <a:spLocks noGrp="1"/>
          </p:cNvSpPr>
          <p:nvPr>
            <p:ph type="pic" sz="quarter" idx="26"/>
          </p:nvPr>
        </p:nvSpPr>
        <p:spPr>
          <a:xfrm>
            <a:off x="7564571" y="3791122"/>
            <a:ext cx="3919062" cy="2021548"/>
          </a:xfrm>
        </p:spPr>
        <p:txBody>
          <a:body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29258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and Image 0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260C-3714-4655-9B80-67F3218900E4}"/>
              </a:ext>
            </a:extLst>
          </p:cNvPr>
          <p:cNvSpPr>
            <a:spLocks noGrp="1"/>
          </p:cNvSpPr>
          <p:nvPr>
            <p:ph type="title"/>
          </p:nvPr>
        </p:nvSpPr>
        <p:spPr>
          <a:xfrm>
            <a:off x="675255" y="685686"/>
            <a:ext cx="2580074" cy="1039749"/>
          </a:xfrm>
        </p:spPr>
        <p:txBody>
          <a:bodyPr/>
          <a:lstStyle>
            <a:lvl1pPr>
              <a:lnSpc>
                <a:spcPct val="125000"/>
              </a:lnSpc>
              <a:defRPr sz="1814" b="1">
                <a:solidFill>
                  <a:schemeClr val="tx1">
                    <a:lumMod val="75000"/>
                    <a:lumOff val="25000"/>
                  </a:schemeClr>
                </a:solidFill>
                <a:latin typeface="+mn-lt"/>
              </a:defRPr>
            </a:lvl1pPr>
          </a:lstStyle>
          <a:p>
            <a:r>
              <a:rPr lang="en-US"/>
              <a:t>Click to edit Master title style</a:t>
            </a:r>
            <a:endParaRPr lang="en-AU"/>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820763"/>
            <a:ext cx="2580074" cy="4351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3451138" y="685367"/>
            <a:ext cx="3919062" cy="5487265"/>
          </a:xfrm>
        </p:spPr>
        <p:txBody>
          <a:bodyPr/>
          <a:lstStyle>
            <a:lvl1pPr marL="0" indent="0">
              <a:buFont typeface="Arial" panose="020B0604020202020204" pitchFamily="34" charset="0"/>
              <a:buNone/>
              <a:defRPr/>
            </a:lvl1pPr>
          </a:lstStyle>
          <a:p>
            <a:r>
              <a:rPr lang="en-US"/>
              <a:t>Click icon to add picture</a:t>
            </a:r>
            <a:endParaRPr lang="en-GB"/>
          </a:p>
        </p:txBody>
      </p:sp>
      <p:sp>
        <p:nvSpPr>
          <p:cNvPr id="4" name="Picture Placeholder 6">
            <a:extLst>
              <a:ext uri="{FF2B5EF4-FFF2-40B4-BE49-F238E27FC236}">
                <a16:creationId xmlns:a16="http://schemas.microsoft.com/office/drawing/2014/main" id="{E25E6818-DE82-F1FB-F1D5-8415F97FBC00}"/>
              </a:ext>
            </a:extLst>
          </p:cNvPr>
          <p:cNvSpPr>
            <a:spLocks noGrp="1"/>
          </p:cNvSpPr>
          <p:nvPr>
            <p:ph type="pic" sz="quarter" idx="25"/>
          </p:nvPr>
        </p:nvSpPr>
        <p:spPr>
          <a:xfrm>
            <a:off x="7566009" y="685367"/>
            <a:ext cx="3950738" cy="5487265"/>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7305258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and Image 0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6F68-FE20-4E3D-8FC4-0D2A4CBD4B4E}"/>
              </a:ext>
            </a:extLst>
          </p:cNvPr>
          <p:cNvSpPr>
            <a:spLocks noGrp="1"/>
          </p:cNvSpPr>
          <p:nvPr>
            <p:ph type="title"/>
          </p:nvPr>
        </p:nvSpPr>
        <p:spPr>
          <a:xfrm>
            <a:off x="675855" y="4666827"/>
            <a:ext cx="5322241" cy="1338832"/>
          </a:xfrm>
        </p:spPr>
        <p:txBody>
          <a:bodyPr/>
          <a:lstStyle>
            <a:lvl1pPr>
              <a:lnSpc>
                <a:spcPct val="125000"/>
              </a:lnSpc>
              <a:spcAft>
                <a:spcPts val="907"/>
              </a:spcAft>
              <a:defRPr sz="1814">
                <a:solidFill>
                  <a:schemeClr val="tx1">
                    <a:lumMod val="75000"/>
                    <a:lumOff val="25000"/>
                  </a:schemeClr>
                </a:solidFill>
                <a:latin typeface="+mn-lt"/>
              </a:defRPr>
            </a:lvl1pPr>
          </a:lstStyle>
          <a:p>
            <a:r>
              <a:rPr lang="en-US"/>
              <a:t>Click to edit Master title style</a:t>
            </a:r>
            <a:endParaRPr lang="en-AU"/>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75255" y="0"/>
            <a:ext cx="11514937" cy="4419027"/>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7158953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and Image 0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1697582"/>
            <a:ext cx="3950738" cy="1773293"/>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3470876"/>
            <a:ext cx="3950738" cy="2701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5" y="0"/>
            <a:ext cx="5996286" cy="6043046"/>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405968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680A8EA-2B0E-411E-90AD-02F7AF47674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4" name="Rectangle 3">
            <a:extLst>
              <a:ext uri="{FF2B5EF4-FFF2-40B4-BE49-F238E27FC236}">
                <a16:creationId xmlns:a16="http://schemas.microsoft.com/office/drawing/2014/main" id="{1E96C774-8B31-4EC8-BF6C-ACF71C2F0C15}"/>
              </a:ext>
              <a:ext uri="{C183D7F6-B498-43B3-948B-1728B52AA6E4}">
                <adec:decorative xmlns:adec="http://schemas.microsoft.com/office/drawing/2017/decorative" val="1"/>
              </a:ext>
            </a:extLst>
          </p:cNvPr>
          <p:cNvSpPr>
            <a:spLocks noChangeAspect="1"/>
          </p:cNvSpPr>
          <p:nvPr userDrawn="1"/>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12265980"/>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and Image 0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70"/>
            <a:ext cx="10841493" cy="2785506"/>
          </a:xfrm>
        </p:spPr>
        <p:txBody>
          <a:bodyPr/>
          <a:lstStyle>
            <a:lvl1pPr algn="r">
              <a:defRPr sz="3628"/>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3470874"/>
            <a:ext cx="2580074" cy="270175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3451139" y="3470874"/>
            <a:ext cx="8065608" cy="2701758"/>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7588744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pter Intr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4" y="686568"/>
            <a:ext cx="5322837" cy="946899"/>
          </a:xfrm>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D29CDCCC-BF6E-51B8-11D7-A8F76797976D}"/>
              </a:ext>
            </a:extLst>
          </p:cNvPr>
          <p:cNvSpPr>
            <a:spLocks noGrp="1"/>
          </p:cNvSpPr>
          <p:nvPr>
            <p:ph type="body" sz="quarter" idx="21" hasCustomPrompt="1"/>
          </p:nvPr>
        </p:nvSpPr>
        <p:spPr>
          <a:xfrm>
            <a:off x="674913" y="1638298"/>
            <a:ext cx="5322837" cy="522427"/>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4912" y="2906000"/>
            <a:ext cx="5323181" cy="326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6">
            <a:extLst>
              <a:ext uri="{FF2B5EF4-FFF2-40B4-BE49-F238E27FC236}">
                <a16:creationId xmlns:a16="http://schemas.microsoft.com/office/drawing/2014/main" id="{D638063E-9227-C019-2101-4DFD94BFEF89}"/>
              </a:ext>
            </a:extLst>
          </p:cNvPr>
          <p:cNvSpPr>
            <a:spLocks noGrp="1"/>
          </p:cNvSpPr>
          <p:nvPr>
            <p:ph type="pic" sz="quarter" idx="22"/>
          </p:nvPr>
        </p:nvSpPr>
        <p:spPr>
          <a:xfrm>
            <a:off x="6193908" y="0"/>
            <a:ext cx="5996282" cy="6172632"/>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9379736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and Quote 01">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6" y="0"/>
            <a:ext cx="5996285" cy="6172632"/>
          </a:xfrm>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9"/>
            <a:ext cx="5322840"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3"/>
            <a:ext cx="5322840"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0AF66-496E-CD7A-903E-0111294E430D}"/>
              </a:ext>
            </a:extLst>
          </p:cNvPr>
          <p:cNvSpPr>
            <a:spLocks noGrp="1"/>
          </p:cNvSpPr>
          <p:nvPr>
            <p:ph type="body" sz="quarter" idx="16"/>
          </p:nvPr>
        </p:nvSpPr>
        <p:spPr>
          <a:xfrm>
            <a:off x="6564604" y="1697582"/>
            <a:ext cx="4952142" cy="3572325"/>
          </a:xfrm>
        </p:spPr>
        <p:txBody>
          <a:bodyPr anchor="b" anchorCtr="0"/>
          <a:lstStyle>
            <a:lvl1pPr algn="r">
              <a:lnSpc>
                <a:spcPct val="100000"/>
              </a:lnSpc>
              <a:spcAft>
                <a:spcPts val="1270"/>
              </a:spcAft>
              <a:defRPr sz="2721">
                <a:solidFill>
                  <a:schemeClr val="accent1"/>
                </a:solidFill>
                <a:latin typeface="+mj-lt"/>
              </a:defRPr>
            </a:lvl1pPr>
            <a:lvl2pPr marL="2879" indent="0" algn="r">
              <a:lnSpc>
                <a:spcPct val="100000"/>
              </a:lnSpc>
              <a:spcAft>
                <a:spcPts val="1270"/>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0434499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mage  and Quote 02">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8" y="0"/>
            <a:ext cx="5996282" cy="6172633"/>
          </a:xfrm>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9"/>
            <a:ext cx="5322840"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1"/>
            <a:ext cx="5322840" cy="4475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0AF66-496E-CD7A-903E-0111294E430D}"/>
              </a:ext>
            </a:extLst>
          </p:cNvPr>
          <p:cNvSpPr>
            <a:spLocks noGrp="1"/>
          </p:cNvSpPr>
          <p:nvPr>
            <p:ph type="body" sz="quarter" idx="16"/>
          </p:nvPr>
        </p:nvSpPr>
        <p:spPr>
          <a:xfrm>
            <a:off x="6564605" y="1697581"/>
            <a:ext cx="4952143" cy="3572327"/>
          </a:xfrm>
        </p:spPr>
        <p:txBody>
          <a:bodyPr anchor="t" anchorCtr="0"/>
          <a:lstStyle>
            <a:lvl1pPr algn="r">
              <a:lnSpc>
                <a:spcPct val="100000"/>
              </a:lnSpc>
              <a:spcAft>
                <a:spcPts val="1270"/>
              </a:spcAft>
              <a:defRPr sz="2721">
                <a:solidFill>
                  <a:schemeClr val="accent1"/>
                </a:solidFill>
                <a:latin typeface="+mj-lt"/>
              </a:defRPr>
            </a:lvl1pPr>
            <a:lvl2pPr marL="2879" indent="0" algn="r">
              <a:lnSpc>
                <a:spcPct val="100000"/>
              </a:lnSpc>
              <a:spcAft>
                <a:spcPts val="1270"/>
              </a:spcAft>
              <a:buNone/>
              <a:defRPr>
                <a:solidFill>
                  <a:schemeClr val="tx1">
                    <a:lumMod val="75000"/>
                    <a:lumOff val="25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1049103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 Image and Quote 03">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1" y="3"/>
            <a:ext cx="12192000" cy="6858000"/>
          </a:xfrm>
          <a:noFill/>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3B1FE64B-44FB-4C81-84F3-822FECA8B4E0}"/>
              </a:ext>
            </a:extLst>
          </p:cNvPr>
          <p:cNvSpPr>
            <a:spLocks noGrp="1"/>
          </p:cNvSpPr>
          <p:nvPr>
            <p:ph type="title" hasCustomPrompt="1"/>
          </p:nvPr>
        </p:nvSpPr>
        <p:spPr>
          <a:xfrm>
            <a:off x="4820236" y="1645216"/>
            <a:ext cx="6696510" cy="3689641"/>
          </a:xfrm>
        </p:spPr>
        <p:txBody>
          <a:bodyPr anchor="b"/>
          <a:lstStyle>
            <a:lvl1pPr algn="r">
              <a:defRPr/>
            </a:lvl1pPr>
          </a:lstStyle>
          <a:p>
            <a:r>
              <a:rPr lang="en-AU"/>
              <a:t>“Image and quote layout.</a:t>
            </a:r>
            <a:br>
              <a:rPr lang="en-AU"/>
            </a:br>
            <a:r>
              <a:rPr lang="en-AU"/>
              <a:t>When choosing an image for this slide, it’s important to consider legibility. Images with large unobstructed areas of dark or light background, such as the one</a:t>
            </a:r>
            <a:br>
              <a:rPr lang="en-AU"/>
            </a:br>
            <a:r>
              <a:rPr lang="en-AU"/>
              <a:t>shown here, are ideal.”</a:t>
            </a:r>
          </a:p>
        </p:txBody>
      </p:sp>
      <p:sp>
        <p:nvSpPr>
          <p:cNvPr id="9" name="Text Placeholder 8">
            <a:extLst>
              <a:ext uri="{FF2B5EF4-FFF2-40B4-BE49-F238E27FC236}">
                <a16:creationId xmlns:a16="http://schemas.microsoft.com/office/drawing/2014/main" id="{529C3144-25F6-43FA-A72A-A85786F307CC}"/>
              </a:ext>
            </a:extLst>
          </p:cNvPr>
          <p:cNvSpPr>
            <a:spLocks noGrp="1"/>
          </p:cNvSpPr>
          <p:nvPr>
            <p:ph type="body" sz="quarter" idx="24" hasCustomPrompt="1"/>
          </p:nvPr>
        </p:nvSpPr>
        <p:spPr>
          <a:xfrm>
            <a:off x="4820236" y="5433413"/>
            <a:ext cx="6696510" cy="453552"/>
          </a:xfrm>
        </p:spPr>
        <p:txBody>
          <a:bodyPr/>
          <a:lstStyle>
            <a:lvl1pPr algn="r">
              <a:defRPr>
                <a:solidFill>
                  <a:schemeClr val="bg1"/>
                </a:solidFill>
              </a:defRPr>
            </a:lvl1pPr>
            <a:lvl2pPr marL="2879" indent="0">
              <a:buNone/>
              <a:defRPr/>
            </a:lvl2pPr>
          </a:lstStyle>
          <a:p>
            <a:pPr lvl="0"/>
            <a:r>
              <a:rPr lang="en-US"/>
              <a:t>Source</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lvl1pPr>
              <a:defRPr>
                <a:solidFill>
                  <a:schemeClr val="bg1"/>
                </a:solidFill>
              </a:defRPr>
            </a:lvl1p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611279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 Image and Quote 04">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1" y="3"/>
            <a:ext cx="12192000" cy="6858000"/>
          </a:xfrm>
          <a:noFill/>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59347268-2D73-4349-B9CF-595E1CC2852B}"/>
              </a:ext>
            </a:extLst>
          </p:cNvPr>
          <p:cNvSpPr>
            <a:spLocks noGrp="1"/>
          </p:cNvSpPr>
          <p:nvPr>
            <p:ph type="title" hasCustomPrompt="1"/>
          </p:nvPr>
        </p:nvSpPr>
        <p:spPr>
          <a:xfrm>
            <a:off x="4625990" y="676829"/>
            <a:ext cx="6890756" cy="2528762"/>
          </a:xfrm>
        </p:spPr>
        <p:txBody>
          <a:bodyPr/>
          <a:lstStyle>
            <a:lvl1pPr algn="r">
              <a:defRPr/>
            </a:lvl1pPr>
          </a:lstStyle>
          <a:p>
            <a:r>
              <a:rPr lang="en-AU"/>
              <a:t>“Image and quote layout.</a:t>
            </a:r>
            <a:br>
              <a:rPr lang="en-AU"/>
            </a:br>
            <a:r>
              <a:rPr lang="en-AU"/>
              <a:t>When choosing an image for this slide, it’s important to consider legibility. Images with large unobstructed areas of dark or light background, such as the one shown here,</a:t>
            </a:r>
            <a:br>
              <a:rPr lang="en-AU"/>
            </a:br>
            <a:r>
              <a:rPr lang="en-AU"/>
              <a:t>are ideal.”</a:t>
            </a:r>
          </a:p>
        </p:txBody>
      </p:sp>
      <p:sp>
        <p:nvSpPr>
          <p:cNvPr id="10" name="Text Placeholder 9">
            <a:extLst>
              <a:ext uri="{FF2B5EF4-FFF2-40B4-BE49-F238E27FC236}">
                <a16:creationId xmlns:a16="http://schemas.microsoft.com/office/drawing/2014/main" id="{6B959141-82C9-4185-938E-E24733B305DF}"/>
              </a:ext>
            </a:extLst>
          </p:cNvPr>
          <p:cNvSpPr>
            <a:spLocks noGrp="1"/>
          </p:cNvSpPr>
          <p:nvPr>
            <p:ph type="body" sz="quarter" idx="25" hasCustomPrompt="1"/>
          </p:nvPr>
        </p:nvSpPr>
        <p:spPr>
          <a:xfrm>
            <a:off x="6476067" y="3284432"/>
            <a:ext cx="5040676" cy="363034"/>
          </a:xfrm>
        </p:spPr>
        <p:txBody>
          <a:bodyPr/>
          <a:lstStyle>
            <a:lvl1pPr algn="r">
              <a:defRPr>
                <a:solidFill>
                  <a:schemeClr val="bg1"/>
                </a:solidFill>
              </a:defRPr>
            </a:lvl1pPr>
          </a:lstStyle>
          <a:p>
            <a:pPr lvl="0"/>
            <a:r>
              <a:rPr lang="en-US"/>
              <a:t>Source</a:t>
            </a:r>
          </a:p>
        </p:txBody>
      </p:sp>
      <p:sp>
        <p:nvSpPr>
          <p:cNvPr id="3" name="Text Placeholder 2">
            <a:extLst>
              <a:ext uri="{FF2B5EF4-FFF2-40B4-BE49-F238E27FC236}">
                <a16:creationId xmlns:a16="http://schemas.microsoft.com/office/drawing/2014/main" id="{FAB25764-E8FA-2BAA-9DAF-C65FA27F03A4}"/>
              </a:ext>
            </a:extLst>
          </p:cNvPr>
          <p:cNvSpPr>
            <a:spLocks noGrp="1"/>
          </p:cNvSpPr>
          <p:nvPr>
            <p:ph type="body" sz="quarter" idx="23" hasCustomPrompt="1"/>
          </p:nvPr>
        </p:nvSpPr>
        <p:spPr>
          <a:xfrm>
            <a:off x="675253" y="4665899"/>
            <a:ext cx="5322840" cy="1506735"/>
          </a:xfrm>
        </p:spPr>
        <p:txBody>
          <a:bodyPr/>
          <a:lstStyle>
            <a:lvl1pPr>
              <a:spcAft>
                <a:spcPct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Optional text. When choosing an image for this slide, it’s important to consider legibility. Images with large unobstructed areas of dark or light background, such as the one shown here, are ideal.</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lvl1pPr>
              <a:defRPr>
                <a:solidFill>
                  <a:schemeClr val="bg1"/>
                </a:solidFill>
              </a:defRPr>
            </a:lvl1p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11299432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Image and Quote 0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639C-A3C5-4294-A496-9774770C3442}"/>
              </a:ext>
            </a:extLst>
          </p:cNvPr>
          <p:cNvSpPr>
            <a:spLocks noGrp="1"/>
          </p:cNvSpPr>
          <p:nvPr>
            <p:ph type="title"/>
          </p:nvPr>
        </p:nvSpPr>
        <p:spPr>
          <a:xfrm>
            <a:off x="3451135" y="685367"/>
            <a:ext cx="8065611" cy="1707364"/>
          </a:xfrm>
        </p:spPr>
        <p:txBody>
          <a:bodyPr/>
          <a:lstStyle>
            <a:lvl1pPr algn="r">
              <a:defRPr sz="3628"/>
            </a:lvl1pPr>
          </a:lstStyle>
          <a:p>
            <a:r>
              <a:rPr lang="en-US"/>
              <a:t>Click to edit Master title style</a:t>
            </a:r>
            <a:endParaRPr lang="en-AU"/>
          </a:p>
        </p:txBody>
      </p:sp>
      <p:sp>
        <p:nvSpPr>
          <p:cNvPr id="10" name="Text Placeholder 9">
            <a:extLst>
              <a:ext uri="{FF2B5EF4-FFF2-40B4-BE49-F238E27FC236}">
                <a16:creationId xmlns:a16="http://schemas.microsoft.com/office/drawing/2014/main" id="{ED964CD3-DDB7-4DD9-A038-C28C8949C22B}"/>
              </a:ext>
            </a:extLst>
          </p:cNvPr>
          <p:cNvSpPr>
            <a:spLocks noGrp="1"/>
          </p:cNvSpPr>
          <p:nvPr>
            <p:ph type="body" sz="quarter" idx="25" hasCustomPrompt="1"/>
          </p:nvPr>
        </p:nvSpPr>
        <p:spPr>
          <a:xfrm>
            <a:off x="3451103" y="2465024"/>
            <a:ext cx="8064544" cy="347152"/>
          </a:xfrm>
        </p:spPr>
        <p:txBody>
          <a:bodyPr/>
          <a:lstStyle>
            <a:lvl1pPr algn="r">
              <a:defRPr/>
            </a:lvl1pPr>
          </a:lstStyle>
          <a:p>
            <a:pPr lvl="0"/>
            <a:r>
              <a:rPr lang="en-US"/>
              <a:t>Source</a:t>
            </a:r>
          </a:p>
          <a:p>
            <a:pPr lvl="1"/>
            <a:endParaRPr lang="en-AU"/>
          </a:p>
        </p:txBody>
      </p:sp>
      <p:sp>
        <p:nvSpPr>
          <p:cNvPr id="3" name="Text Placeholder 2">
            <a:extLst>
              <a:ext uri="{FF2B5EF4-FFF2-40B4-BE49-F238E27FC236}">
                <a16:creationId xmlns:a16="http://schemas.microsoft.com/office/drawing/2014/main" id="{FAB25764-E8FA-2BAA-9DAF-C65FA27F03A4}"/>
              </a:ext>
            </a:extLst>
          </p:cNvPr>
          <p:cNvSpPr>
            <a:spLocks noGrp="1"/>
          </p:cNvSpPr>
          <p:nvPr>
            <p:ph type="body" sz="quarter" idx="23"/>
          </p:nvPr>
        </p:nvSpPr>
        <p:spPr>
          <a:xfrm>
            <a:off x="675252" y="4665899"/>
            <a:ext cx="6696510" cy="1506735"/>
          </a:xfrm>
        </p:spPr>
        <p:txBody>
          <a:bodyPr/>
          <a:lstStyle>
            <a:lvl1pPr>
              <a:spcAft>
                <a:spcPct val="0"/>
              </a:spcAft>
              <a:defRPr>
                <a:solidFill>
                  <a:schemeClr val="tx1">
                    <a:lumMod val="85000"/>
                    <a:lumOff val="1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lvl1pPr>
              <a:defRPr>
                <a:solidFill>
                  <a:schemeClr val="tx1">
                    <a:lumMod val="85000"/>
                    <a:lumOff val="15000"/>
                  </a:schemeClr>
                </a:solidFill>
              </a:defRPr>
            </a:lvl1p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lvl1pPr>
              <a:defRPr>
                <a:solidFill>
                  <a:schemeClr val="tx1">
                    <a:lumMod val="85000"/>
                    <a:lumOff val="15000"/>
                  </a:schemeClr>
                </a:solidFill>
              </a:defRPr>
            </a:lvl1pPr>
          </a:lstStyle>
          <a:p>
            <a:endParaRPr lang="en-AU"/>
          </a:p>
        </p:txBody>
      </p:sp>
    </p:spTree>
    <p:extLst>
      <p:ext uri="{BB962C8B-B14F-4D97-AF65-F5344CB8AC3E}">
        <p14:creationId xmlns:p14="http://schemas.microsoft.com/office/powerpoint/2010/main" val="25672817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and Quote 06">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50AF66-496E-CD7A-903E-0111294E430D}"/>
              </a:ext>
            </a:extLst>
          </p:cNvPr>
          <p:cNvSpPr>
            <a:spLocks noGrp="1"/>
          </p:cNvSpPr>
          <p:nvPr>
            <p:ph type="body" sz="quarter" idx="16"/>
          </p:nvPr>
        </p:nvSpPr>
        <p:spPr>
          <a:xfrm>
            <a:off x="6193907" y="3472392"/>
            <a:ext cx="5322839" cy="2700240"/>
          </a:xfrm>
        </p:spPr>
        <p:txBody>
          <a:bodyPr anchor="t" anchorCtr="0"/>
          <a:lstStyle>
            <a:lvl1pPr algn="r">
              <a:lnSpc>
                <a:spcPct val="100000"/>
              </a:lnSpc>
              <a:spcAft>
                <a:spcPts val="1270"/>
              </a:spcAft>
              <a:defRPr sz="2449">
                <a:solidFill>
                  <a:schemeClr val="accent1"/>
                </a:solidFill>
                <a:latin typeface="+mj-lt"/>
              </a:defRPr>
            </a:lvl1pPr>
            <a:lvl2pPr marL="2879" indent="0" algn="r">
              <a:lnSpc>
                <a:spcPct val="100000"/>
              </a:lnSpc>
              <a:spcAft>
                <a:spcPts val="1270"/>
              </a:spcAft>
              <a:buNone/>
              <a:defRPr>
                <a:solidFill>
                  <a:schemeClr val="tx1">
                    <a:lumMod val="75000"/>
                    <a:lumOff val="25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3472392"/>
            <a:ext cx="5322840" cy="2700240"/>
          </a:xfrm>
        </p:spPr>
        <p:txBody>
          <a:bodyPr numCol="2" spcCol="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174D6297-2638-B42C-6B97-9B49310A501C}"/>
              </a:ext>
            </a:extLst>
          </p:cNvPr>
          <p:cNvSpPr>
            <a:spLocks noGrp="1"/>
          </p:cNvSpPr>
          <p:nvPr>
            <p:ph type="pic" sz="quarter" idx="23"/>
          </p:nvPr>
        </p:nvSpPr>
        <p:spPr>
          <a:xfrm>
            <a:off x="1" y="0"/>
            <a:ext cx="8740863" cy="3196464"/>
          </a:xfrm>
        </p:spPr>
        <p:txBody>
          <a:body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9158712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Feature Quote">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0724BCC-6DA9-4E7B-8649-CB9746DD1D9E}"/>
              </a:ext>
            </a:extLst>
          </p:cNvPr>
          <p:cNvSpPr>
            <a:spLocks noGrp="1"/>
          </p:cNvSpPr>
          <p:nvPr>
            <p:ph type="title"/>
          </p:nvPr>
        </p:nvSpPr>
        <p:spPr>
          <a:xfrm>
            <a:off x="675254" y="685686"/>
            <a:ext cx="6696510" cy="2576218"/>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B7EF21-B9CE-4123-BFDE-5F4E70D8259A}"/>
              </a:ext>
            </a:extLst>
          </p:cNvPr>
          <p:cNvSpPr>
            <a:spLocks noGrp="1"/>
          </p:cNvSpPr>
          <p:nvPr>
            <p:ph type="body" sz="quarter" idx="18" hasCustomPrompt="1"/>
          </p:nvPr>
        </p:nvSpPr>
        <p:spPr>
          <a:xfrm>
            <a:off x="666060" y="3343329"/>
            <a:ext cx="6696510" cy="444050"/>
          </a:xfrm>
        </p:spPr>
        <p:txBody>
          <a:bodyPr/>
          <a:lstStyle>
            <a:lvl1pPr>
              <a:lnSpc>
                <a:spcPct val="100000"/>
              </a:lnSpc>
              <a:defRPr>
                <a:solidFill>
                  <a:schemeClr val="bg1"/>
                </a:solidFill>
              </a:defRPr>
            </a:lvl1pPr>
            <a:lvl2pPr marL="2879" indent="0">
              <a:buNone/>
              <a:defRPr/>
            </a:lvl2pPr>
          </a:lstStyle>
          <a:p>
            <a:pPr lvl="0"/>
            <a:r>
              <a:rPr lang="en-US"/>
              <a:t>Source</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lvl1pPr>
              <a:defRPr>
                <a:solidFill>
                  <a:schemeClr val="bg1"/>
                </a:solidFill>
              </a:defRPr>
            </a:lvl1p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27905860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0" y="0"/>
            <a:ext cx="12190190" cy="6858000"/>
          </a:xfrm>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71B2FD6C-4C2E-4731-B947-514A1E4E0F1D}"/>
              </a:ext>
            </a:extLst>
          </p:cNvPr>
          <p:cNvSpPr>
            <a:spLocks noGrp="1"/>
          </p:cNvSpPr>
          <p:nvPr>
            <p:ph type="title" hasCustomPrompt="1"/>
          </p:nvPr>
        </p:nvSpPr>
        <p:spPr>
          <a:xfrm>
            <a:off x="675254" y="685685"/>
            <a:ext cx="6696510" cy="2687234"/>
          </a:xfrm>
        </p:spPr>
        <p:txBody>
          <a:bodyPr/>
          <a:lstStyle/>
          <a:p>
            <a:r>
              <a:rPr lang="en-AU"/>
              <a:t>Statement and image layout. When choosing an image for this slide, it’s important to consider legibility. Images with large unobstructed areas of dark or light background, such as the one shown here, are ideal.</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4644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CB44795-849A-41CE-8B25-0DE9EB09F9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16" name="Rectangle 15">
            <a:extLst>
              <a:ext uri="{FF2B5EF4-FFF2-40B4-BE49-F238E27FC236}">
                <a16:creationId xmlns:a16="http://schemas.microsoft.com/office/drawing/2014/main" id="{7F73FA8F-86B4-4B38-9318-B211F1BBAFEB}"/>
              </a:ext>
              <a:ext uri="{C183D7F6-B498-43B3-948B-1728B52AA6E4}">
                <adec:decorative xmlns:adec="http://schemas.microsoft.com/office/drawing/2017/decorative" val="1"/>
              </a:ext>
            </a:extLst>
          </p:cNvPr>
          <p:cNvSpPr>
            <a:spLocks noChangeAspect="1"/>
          </p:cNvSpPr>
          <p:nvPr userDrawn="1"/>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048747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6" y="685368"/>
            <a:ext cx="10712779" cy="424472"/>
          </a:xfrm>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D29CDCCC-BF6E-51B8-11D7-A8F76797976D}"/>
              </a:ext>
            </a:extLst>
          </p:cNvPr>
          <p:cNvSpPr>
            <a:spLocks noGrp="1"/>
          </p:cNvSpPr>
          <p:nvPr>
            <p:ph type="body" sz="quarter" idx="21" hasCustomPrompt="1"/>
          </p:nvPr>
        </p:nvSpPr>
        <p:spPr>
          <a:xfrm>
            <a:off x="675256" y="1109840"/>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3"/>
            <a:ext cx="10841493"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578755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01">
    <p:bg>
      <p:bgPr>
        <a:solidFill>
          <a:schemeClr val="accent5"/>
        </a:solidFill>
        <a:effectLst/>
      </p:bgPr>
    </p:bg>
    <p:spTree>
      <p:nvGrpSpPr>
        <p:cNvPr id="1" name=""/>
        <p:cNvGrpSpPr/>
        <p:nvPr/>
      </p:nvGrpSpPr>
      <p:grpSpPr>
        <a:xfrm>
          <a:off x="0" y="0"/>
          <a:ext cx="0" cy="0"/>
          <a:chOff x="0" y="0"/>
          <a:chExt cx="0" cy="0"/>
        </a:xfrm>
      </p:grpSpPr>
      <p:sp>
        <p:nvSpPr>
          <p:cNvPr id="22" name="Title 21"/>
          <p:cNvSpPr>
            <a:spLocks noGrp="1"/>
          </p:cNvSpPr>
          <p:nvPr userDrawn="1">
            <p:ph type="title" hasCustomPrompt="1"/>
          </p:nvPr>
        </p:nvSpPr>
        <p:spPr>
          <a:xfrm>
            <a:off x="681486" y="2637627"/>
            <a:ext cx="8059379" cy="1208112"/>
          </a:xfrm>
        </p:spPr>
        <p:txBody>
          <a:bodyPr anchor="b" anchorCtr="0"/>
          <a:lstStyle>
            <a:lvl1pPr>
              <a:lnSpc>
                <a:spcPct val="95000"/>
              </a:lnSpc>
              <a:defRPr sz="3628">
                <a:solidFill>
                  <a:schemeClr val="accent4"/>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4" y="2450313"/>
            <a:ext cx="2573844" cy="1582744"/>
          </a:xfrm>
        </p:spPr>
        <p:txBody>
          <a:bodyPr anchor="t" anchorCtr="0"/>
          <a:lstStyle>
            <a:lvl1pPr algn="r">
              <a:lnSpc>
                <a:spcPct val="100000"/>
              </a:lnSpc>
              <a:spcAft>
                <a:spcPct val="0"/>
              </a:spcAft>
              <a:defRPr sz="10611">
                <a:solidFill>
                  <a:schemeClr val="accent4"/>
                </a:solidFill>
                <a:latin typeface="+mj-lt"/>
              </a:defRPr>
            </a:lvl1pPr>
          </a:lstStyle>
          <a:p>
            <a:pPr lvl="0"/>
            <a:r>
              <a:rPr lang="en-GB"/>
              <a:t>#</a:t>
            </a:r>
          </a:p>
        </p:txBody>
      </p:sp>
      <p:sp>
        <p:nvSpPr>
          <p:cNvPr id="26" name="Text Placeholder 25"/>
          <p:cNvSpPr>
            <a:spLocks noGrp="1"/>
          </p:cNvSpPr>
          <p:nvPr userDrawn="1">
            <p:ph type="body" sz="quarter" idx="10"/>
          </p:nvPr>
        </p:nvSpPr>
        <p:spPr>
          <a:xfrm>
            <a:off x="675254" y="4220372"/>
            <a:ext cx="8058014" cy="685685"/>
          </a:xfrm>
        </p:spPr>
        <p:txBody>
          <a:bodyPr>
            <a:noAutofit/>
          </a:bodyPr>
          <a:lstStyle>
            <a:lvl1pPr marL="0" indent="0">
              <a:lnSpc>
                <a:spcPct val="100000"/>
              </a:lnSpc>
              <a:spcAft>
                <a:spcPct val="0"/>
              </a:spcAft>
              <a:buNone/>
              <a:defRPr sz="2539" b="0" i="0" cap="none"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45449812"/>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02">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2" name="Title 21"/>
          <p:cNvSpPr>
            <a:spLocks noGrp="1"/>
          </p:cNvSpPr>
          <p:nvPr userDrawn="1">
            <p:ph type="title" hasCustomPrompt="1"/>
          </p:nvPr>
        </p:nvSpPr>
        <p:spPr>
          <a:xfrm>
            <a:off x="681485" y="2637627"/>
            <a:ext cx="8059380" cy="1208112"/>
          </a:xfrm>
        </p:spPr>
        <p:txBody>
          <a:bodyPr anchor="b" anchorCtr="0"/>
          <a:lstStyle>
            <a:lvl1pPr>
              <a:lnSpc>
                <a:spcPct val="95000"/>
              </a:lnSpc>
              <a:defRPr sz="3628">
                <a:solidFill>
                  <a:schemeClr val="accent5"/>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4" y="2450313"/>
            <a:ext cx="2573844" cy="1582744"/>
          </a:xfrm>
        </p:spPr>
        <p:txBody>
          <a:bodyPr anchor="t" anchorCtr="0"/>
          <a:lstStyle>
            <a:lvl1pPr algn="r">
              <a:lnSpc>
                <a:spcPct val="100000"/>
              </a:lnSpc>
              <a:spcAft>
                <a:spcPct val="0"/>
              </a:spcAft>
              <a:defRPr sz="10611">
                <a:solidFill>
                  <a:schemeClr val="accent5"/>
                </a:solidFill>
                <a:latin typeface="+mj-lt"/>
              </a:defRPr>
            </a:lvl1pPr>
          </a:lstStyle>
          <a:p>
            <a:pPr lvl="0"/>
            <a:r>
              <a:rPr lang="en-GB"/>
              <a:t>#</a:t>
            </a:r>
          </a:p>
        </p:txBody>
      </p:sp>
      <p:sp>
        <p:nvSpPr>
          <p:cNvPr id="26" name="Text Placeholder 25"/>
          <p:cNvSpPr>
            <a:spLocks noGrp="1"/>
          </p:cNvSpPr>
          <p:nvPr userDrawn="1">
            <p:ph type="body" sz="quarter" idx="10"/>
          </p:nvPr>
        </p:nvSpPr>
        <p:spPr>
          <a:xfrm>
            <a:off x="681485" y="4220372"/>
            <a:ext cx="8058014" cy="685685"/>
          </a:xfrm>
        </p:spPr>
        <p:txBody>
          <a:bodyPr>
            <a:noAutofit/>
          </a:bodyPr>
          <a:lstStyle>
            <a:lvl1pPr marL="0" indent="0">
              <a:lnSpc>
                <a:spcPct val="100000"/>
              </a:lnSpc>
              <a:spcAft>
                <a:spcPct val="0"/>
              </a:spcAft>
              <a:buNone/>
              <a:defRPr sz="2539" b="0" i="0" cap="none" baseline="0">
                <a:solidFill>
                  <a:schemeClr val="accent5"/>
                </a:solidFill>
                <a:latin typeface="+mj-lt"/>
              </a:defRPr>
            </a:lvl1pPr>
          </a:lstStyle>
          <a:p>
            <a:pPr lvl="0"/>
            <a:r>
              <a:rPr lang="en-US"/>
              <a:t>Click to edit Master text styles</a:t>
            </a:r>
          </a:p>
        </p:txBody>
      </p:sp>
    </p:spTree>
    <p:extLst>
      <p:ext uri="{BB962C8B-B14F-4D97-AF65-F5344CB8AC3E}">
        <p14:creationId xmlns:p14="http://schemas.microsoft.com/office/powerpoint/2010/main" val="42908109"/>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Header 03">
    <p:bg>
      <p:bgPr>
        <a:solidFill>
          <a:schemeClr val="accent3"/>
        </a:solidFill>
        <a:effectLst/>
      </p:bgPr>
    </p:bg>
    <p:spTree>
      <p:nvGrpSpPr>
        <p:cNvPr id="1" name=""/>
        <p:cNvGrpSpPr/>
        <p:nvPr/>
      </p:nvGrpSpPr>
      <p:grpSpPr>
        <a:xfrm>
          <a:off x="0" y="0"/>
          <a:ext cx="0" cy="0"/>
          <a:chOff x="0" y="0"/>
          <a:chExt cx="0" cy="0"/>
        </a:xfrm>
      </p:grpSpPr>
      <p:sp>
        <p:nvSpPr>
          <p:cNvPr id="22" name="Title 21"/>
          <p:cNvSpPr>
            <a:spLocks noGrp="1"/>
          </p:cNvSpPr>
          <p:nvPr userDrawn="1">
            <p:ph type="title" hasCustomPrompt="1"/>
          </p:nvPr>
        </p:nvSpPr>
        <p:spPr>
          <a:xfrm>
            <a:off x="675254" y="2638257"/>
            <a:ext cx="8065611" cy="1208112"/>
          </a:xfrm>
        </p:spPr>
        <p:txBody>
          <a:bodyPr anchor="b" anchorCtr="0"/>
          <a:lstStyle>
            <a:lvl1pPr>
              <a:lnSpc>
                <a:spcPct val="95000"/>
              </a:lnSpc>
              <a:defRPr sz="3628">
                <a:solidFill>
                  <a:schemeClr val="accent2"/>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4" y="2448823"/>
            <a:ext cx="2573844" cy="1582744"/>
          </a:xfrm>
        </p:spPr>
        <p:txBody>
          <a:bodyPr anchor="t" anchorCtr="0"/>
          <a:lstStyle>
            <a:lvl1pPr algn="r">
              <a:lnSpc>
                <a:spcPct val="100000"/>
              </a:lnSpc>
              <a:spcAft>
                <a:spcPct val="0"/>
              </a:spcAft>
              <a:defRPr sz="10611">
                <a:solidFill>
                  <a:schemeClr val="accent2"/>
                </a:solidFill>
                <a:latin typeface="+mj-lt"/>
              </a:defRPr>
            </a:lvl1pPr>
          </a:lstStyle>
          <a:p>
            <a:pPr lvl="0"/>
            <a:r>
              <a:rPr lang="en-GB"/>
              <a:t>#</a:t>
            </a:r>
          </a:p>
        </p:txBody>
      </p:sp>
      <p:sp>
        <p:nvSpPr>
          <p:cNvPr id="26" name="Text Placeholder 25"/>
          <p:cNvSpPr>
            <a:spLocks noGrp="1"/>
          </p:cNvSpPr>
          <p:nvPr userDrawn="1">
            <p:ph type="body" sz="quarter" idx="10"/>
          </p:nvPr>
        </p:nvSpPr>
        <p:spPr>
          <a:xfrm>
            <a:off x="675252" y="4221863"/>
            <a:ext cx="8058014" cy="685685"/>
          </a:xfrm>
        </p:spPr>
        <p:txBody>
          <a:bodyPr>
            <a:noAutofit/>
          </a:bodyPr>
          <a:lstStyle>
            <a:lvl1pPr marL="0" indent="0">
              <a:lnSpc>
                <a:spcPct val="100000"/>
              </a:lnSpc>
              <a:spcAft>
                <a:spcPct val="0"/>
              </a:spcAft>
              <a:buNone/>
              <a:defRPr sz="2539" b="0" i="0" cap="none"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8758940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Header 04">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2" name="Title 21"/>
          <p:cNvSpPr>
            <a:spLocks noGrp="1"/>
          </p:cNvSpPr>
          <p:nvPr userDrawn="1">
            <p:ph type="title" hasCustomPrompt="1"/>
          </p:nvPr>
        </p:nvSpPr>
        <p:spPr>
          <a:xfrm>
            <a:off x="675254" y="2637628"/>
            <a:ext cx="8065611" cy="1208112"/>
          </a:xfrm>
        </p:spPr>
        <p:txBody>
          <a:bodyPr anchor="b" anchorCtr="0"/>
          <a:lstStyle>
            <a:lvl1pPr>
              <a:lnSpc>
                <a:spcPct val="95000"/>
              </a:lnSpc>
              <a:defRPr sz="3628">
                <a:solidFill>
                  <a:schemeClr val="accent3"/>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4" y="2450314"/>
            <a:ext cx="2573844" cy="1582744"/>
          </a:xfrm>
        </p:spPr>
        <p:txBody>
          <a:bodyPr anchor="t" anchorCtr="0"/>
          <a:lstStyle>
            <a:lvl1pPr algn="r">
              <a:lnSpc>
                <a:spcPct val="100000"/>
              </a:lnSpc>
              <a:spcAft>
                <a:spcPct val="0"/>
              </a:spcAft>
              <a:defRPr sz="10611">
                <a:solidFill>
                  <a:schemeClr val="accent3"/>
                </a:solidFill>
                <a:latin typeface="+mj-lt"/>
              </a:defRPr>
            </a:lvl1pPr>
          </a:lstStyle>
          <a:p>
            <a:pPr lvl="0"/>
            <a:r>
              <a:rPr lang="en-GB"/>
              <a:t>#</a:t>
            </a:r>
          </a:p>
        </p:txBody>
      </p:sp>
      <p:sp>
        <p:nvSpPr>
          <p:cNvPr id="26" name="Text Placeholder 25"/>
          <p:cNvSpPr>
            <a:spLocks noGrp="1"/>
          </p:cNvSpPr>
          <p:nvPr userDrawn="1">
            <p:ph type="body" sz="quarter" idx="10"/>
          </p:nvPr>
        </p:nvSpPr>
        <p:spPr>
          <a:xfrm>
            <a:off x="675252" y="4220372"/>
            <a:ext cx="8058014" cy="685685"/>
          </a:xfrm>
        </p:spPr>
        <p:txBody>
          <a:bodyPr>
            <a:noAutofit/>
          </a:bodyPr>
          <a:lstStyle>
            <a:lvl1pPr marL="0" indent="0">
              <a:lnSpc>
                <a:spcPct val="100000"/>
              </a:lnSpc>
              <a:spcAft>
                <a:spcPct val="0"/>
              </a:spcAft>
              <a:buNone/>
              <a:defRPr sz="2539" b="0" i="0" cap="none" baseline="0">
                <a:solidFill>
                  <a:schemeClr val="accent3"/>
                </a:solidFill>
                <a:latin typeface="+mj-lt"/>
              </a:defRPr>
            </a:lvl1pPr>
          </a:lstStyle>
          <a:p>
            <a:pPr lvl="0"/>
            <a:r>
              <a:rPr lang="en-US"/>
              <a:t>Click to edit Master text styles</a:t>
            </a:r>
          </a:p>
        </p:txBody>
      </p:sp>
    </p:spTree>
    <p:extLst>
      <p:ext uri="{BB962C8B-B14F-4D97-AF65-F5344CB8AC3E}">
        <p14:creationId xmlns:p14="http://schemas.microsoft.com/office/powerpoint/2010/main" val="1638974780"/>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DB9E180-BA40-EFFD-E67E-48532F192194}"/>
              </a:ext>
              <a:ext uri="{C183D7F6-B498-43B3-948B-1728B52AA6E4}">
                <adec:decorative xmlns:adec="http://schemas.microsoft.com/office/drawing/2017/decorative" val="1"/>
              </a:ext>
            </a:extLst>
          </p:cNvPr>
          <p:cNvSpPr>
            <a:spLocks noGrp="1"/>
          </p:cNvSpPr>
          <p:nvPr>
            <p:ph type="pic" sz="quarter" idx="12"/>
          </p:nvPr>
        </p:nvSpPr>
        <p:spPr>
          <a:xfrm>
            <a:off x="1" y="3"/>
            <a:ext cx="12192000" cy="6858000"/>
          </a:xfrm>
        </p:spPr>
        <p:txBody>
          <a:bodyPr/>
          <a:lstStyle/>
          <a:p>
            <a:r>
              <a:rPr lang="en-US"/>
              <a:t>Click icon to add picture</a:t>
            </a:r>
            <a:endParaRPr lang="en-GB"/>
          </a:p>
        </p:txBody>
      </p:sp>
      <p:sp>
        <p:nvSpPr>
          <p:cNvPr id="22" name="Title 21"/>
          <p:cNvSpPr>
            <a:spLocks noGrp="1"/>
          </p:cNvSpPr>
          <p:nvPr userDrawn="1">
            <p:ph type="title" hasCustomPrompt="1"/>
          </p:nvPr>
        </p:nvSpPr>
        <p:spPr>
          <a:xfrm>
            <a:off x="675254" y="2637628"/>
            <a:ext cx="8065611" cy="1208112"/>
          </a:xfrm>
        </p:spPr>
        <p:txBody>
          <a:bodyPr anchor="b" anchorCtr="0"/>
          <a:lstStyle>
            <a:lvl1pPr>
              <a:lnSpc>
                <a:spcPct val="95000"/>
              </a:lnSpc>
              <a:defRPr sz="3628">
                <a:solidFill>
                  <a:schemeClr val="tx1">
                    <a:lumMod val="75000"/>
                    <a:lumOff val="25000"/>
                  </a:schemeClr>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4" y="2450314"/>
            <a:ext cx="2573844" cy="1582744"/>
          </a:xfrm>
        </p:spPr>
        <p:txBody>
          <a:bodyPr anchor="t" anchorCtr="0"/>
          <a:lstStyle>
            <a:lvl1pPr algn="r">
              <a:lnSpc>
                <a:spcPct val="100000"/>
              </a:lnSpc>
              <a:spcAft>
                <a:spcPct val="0"/>
              </a:spcAft>
              <a:defRPr sz="10611">
                <a:solidFill>
                  <a:schemeClr val="tx1">
                    <a:lumMod val="75000"/>
                    <a:lumOff val="25000"/>
                  </a:schemeClr>
                </a:solidFill>
                <a:latin typeface="+mj-lt"/>
              </a:defRPr>
            </a:lvl1pPr>
          </a:lstStyle>
          <a:p>
            <a:pPr lvl="0"/>
            <a:r>
              <a:rPr lang="en-GB"/>
              <a:t>#</a:t>
            </a:r>
          </a:p>
        </p:txBody>
      </p:sp>
      <p:sp>
        <p:nvSpPr>
          <p:cNvPr id="26" name="Text Placeholder 25"/>
          <p:cNvSpPr>
            <a:spLocks noGrp="1"/>
          </p:cNvSpPr>
          <p:nvPr userDrawn="1">
            <p:ph type="body" sz="quarter" idx="10"/>
          </p:nvPr>
        </p:nvSpPr>
        <p:spPr>
          <a:xfrm>
            <a:off x="675252" y="4220372"/>
            <a:ext cx="8058014" cy="685685"/>
          </a:xfrm>
        </p:spPr>
        <p:txBody>
          <a:bodyPr>
            <a:noAutofit/>
          </a:bodyPr>
          <a:lstStyle>
            <a:lvl1pPr marL="0" indent="0">
              <a:lnSpc>
                <a:spcPct val="100000"/>
              </a:lnSpc>
              <a:spcAft>
                <a:spcPct val="0"/>
              </a:spcAft>
              <a:buNone/>
              <a:defRPr sz="2539" b="0" i="0" cap="none" baseline="0">
                <a:solidFill>
                  <a:schemeClr val="tx1">
                    <a:lumMod val="75000"/>
                    <a:lumOff val="25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1560178768"/>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6" y="685368"/>
            <a:ext cx="10712779" cy="424472"/>
          </a:xfrm>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0E4AB150-B835-956B-0275-7A1EF22904AC}"/>
              </a:ext>
            </a:extLst>
          </p:cNvPr>
          <p:cNvSpPr>
            <a:spLocks noGrp="1"/>
          </p:cNvSpPr>
          <p:nvPr>
            <p:ph type="body" sz="quarter" idx="21" hasCustomPrompt="1"/>
          </p:nvPr>
        </p:nvSpPr>
        <p:spPr>
          <a:xfrm>
            <a:off x="675256"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14" name="Content Placeholder 13">
            <a:extLst>
              <a:ext uri="{FF2B5EF4-FFF2-40B4-BE49-F238E27FC236}">
                <a16:creationId xmlns:a16="http://schemas.microsoft.com/office/drawing/2014/main" id="{0D45BDD1-5778-1785-41AA-F03E2EA42774}"/>
              </a:ext>
            </a:extLst>
          </p:cNvPr>
          <p:cNvSpPr>
            <a:spLocks noGrp="1"/>
          </p:cNvSpPr>
          <p:nvPr>
            <p:ph sz="quarter" idx="22"/>
          </p:nvPr>
        </p:nvSpPr>
        <p:spPr>
          <a:xfrm>
            <a:off x="675255" y="1697583"/>
            <a:ext cx="5322840"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a:extLst>
              <a:ext uri="{FF2B5EF4-FFF2-40B4-BE49-F238E27FC236}">
                <a16:creationId xmlns:a16="http://schemas.microsoft.com/office/drawing/2014/main" id="{AB86F156-02EB-D53E-51FB-2A9E0844F796}"/>
              </a:ext>
            </a:extLst>
          </p:cNvPr>
          <p:cNvSpPr>
            <a:spLocks noGrp="1"/>
          </p:cNvSpPr>
          <p:nvPr>
            <p:ph sz="quarter" idx="23"/>
          </p:nvPr>
        </p:nvSpPr>
        <p:spPr>
          <a:xfrm>
            <a:off x="6193907" y="1697584"/>
            <a:ext cx="5322840" cy="4475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12882547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Tab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5" y="685368"/>
            <a:ext cx="10841493" cy="424472"/>
          </a:xfrm>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0E4AB150-B835-956B-0275-7A1EF22904AC}"/>
              </a:ext>
            </a:extLst>
          </p:cNvPr>
          <p:cNvSpPr>
            <a:spLocks noGrp="1"/>
          </p:cNvSpPr>
          <p:nvPr>
            <p:ph type="body" sz="quarter" idx="21" hasCustomPrompt="1"/>
          </p:nvPr>
        </p:nvSpPr>
        <p:spPr>
          <a:xfrm>
            <a:off x="675255" y="1126483"/>
            <a:ext cx="10841493"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4" name="Table Placeholder 3">
            <a:extLst>
              <a:ext uri="{FF2B5EF4-FFF2-40B4-BE49-F238E27FC236}">
                <a16:creationId xmlns:a16="http://schemas.microsoft.com/office/drawing/2014/main" id="{3BB0DE86-7016-E44C-1127-FF566F76C39B}"/>
              </a:ext>
            </a:extLst>
          </p:cNvPr>
          <p:cNvSpPr>
            <a:spLocks noGrp="1"/>
          </p:cNvSpPr>
          <p:nvPr>
            <p:ph type="tbl" sz="quarter" idx="22"/>
          </p:nvPr>
        </p:nvSpPr>
        <p:spPr>
          <a:xfrm>
            <a:off x="675254" y="1697582"/>
            <a:ext cx="5322842" cy="4475050"/>
          </a:xfrm>
        </p:spPr>
        <p:txBody>
          <a:bodyPr/>
          <a:lstStyle/>
          <a:p>
            <a:r>
              <a:rPr lang="en-US"/>
              <a:t>Click icon to add table</a:t>
            </a:r>
            <a:endParaRPr lang="en-GB"/>
          </a:p>
        </p:txBody>
      </p:sp>
      <p:sp>
        <p:nvSpPr>
          <p:cNvPr id="7" name="Table Placeholder 3">
            <a:extLst>
              <a:ext uri="{FF2B5EF4-FFF2-40B4-BE49-F238E27FC236}">
                <a16:creationId xmlns:a16="http://schemas.microsoft.com/office/drawing/2014/main" id="{48000630-FFC1-C974-4720-2BBA3C823CAB}"/>
              </a:ext>
            </a:extLst>
          </p:cNvPr>
          <p:cNvSpPr>
            <a:spLocks noGrp="1"/>
          </p:cNvSpPr>
          <p:nvPr>
            <p:ph type="tbl" sz="quarter" idx="23"/>
          </p:nvPr>
        </p:nvSpPr>
        <p:spPr>
          <a:xfrm>
            <a:off x="6193907" y="1697582"/>
            <a:ext cx="5322840" cy="4475050"/>
          </a:xfrm>
        </p:spPr>
        <p:txBody>
          <a:bodyPr/>
          <a:lstStyle/>
          <a:p>
            <a:r>
              <a:rPr lang="en-US"/>
              <a:t>Click icon to add table</a:t>
            </a:r>
            <a:endParaRPr lang="en-GB"/>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25077353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5" y="685368"/>
            <a:ext cx="10841493" cy="424472"/>
          </a:xfrm>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0E4AB150-B835-956B-0275-7A1EF22904AC}"/>
              </a:ext>
            </a:extLst>
          </p:cNvPr>
          <p:cNvSpPr>
            <a:spLocks noGrp="1"/>
          </p:cNvSpPr>
          <p:nvPr>
            <p:ph type="body" sz="quarter" idx="21" hasCustomPrompt="1"/>
          </p:nvPr>
        </p:nvSpPr>
        <p:spPr>
          <a:xfrm>
            <a:off x="675255" y="1126483"/>
            <a:ext cx="10841493"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4" name="Table Placeholder 3">
            <a:extLst>
              <a:ext uri="{FF2B5EF4-FFF2-40B4-BE49-F238E27FC236}">
                <a16:creationId xmlns:a16="http://schemas.microsoft.com/office/drawing/2014/main" id="{0A9DF6AE-C78F-A0C2-F512-63ACB8D0B04F}"/>
              </a:ext>
            </a:extLst>
          </p:cNvPr>
          <p:cNvSpPr>
            <a:spLocks noGrp="1"/>
          </p:cNvSpPr>
          <p:nvPr>
            <p:ph type="tbl" sz="quarter" idx="22"/>
          </p:nvPr>
        </p:nvSpPr>
        <p:spPr>
          <a:xfrm>
            <a:off x="675255" y="1697582"/>
            <a:ext cx="10841493" cy="4475050"/>
          </a:xfrm>
        </p:spPr>
        <p:txBody>
          <a:bodyPr/>
          <a:lstStyle/>
          <a:p>
            <a:r>
              <a:rPr lang="en-US"/>
              <a:t>Click icon to add table</a:t>
            </a:r>
            <a:endParaRPr lang="en-GB"/>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3005602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am 0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5255" y="685368"/>
            <a:ext cx="10854453"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CD66C5E4-57A1-792D-9DA3-023F15BF1329}"/>
              </a:ext>
            </a:extLst>
          </p:cNvPr>
          <p:cNvSpPr>
            <a:spLocks noGrp="1"/>
          </p:cNvSpPr>
          <p:nvPr>
            <p:ph type="body" sz="quarter" idx="21" hasCustomPrompt="1"/>
          </p:nvPr>
        </p:nvSpPr>
        <p:spPr>
          <a:xfrm>
            <a:off x="675254" y="1126483"/>
            <a:ext cx="10854453"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7" name="Picture Placeholder 11">
            <a:extLst>
              <a:ext uri="{FF2B5EF4-FFF2-40B4-BE49-F238E27FC236}">
                <a16:creationId xmlns:a16="http://schemas.microsoft.com/office/drawing/2014/main" id="{D1A71257-A29C-3489-9C02-84FB680E97BA}"/>
              </a:ext>
            </a:extLst>
          </p:cNvPr>
          <p:cNvSpPr>
            <a:spLocks noGrp="1"/>
          </p:cNvSpPr>
          <p:nvPr>
            <p:ph type="pic" sz="quarter" idx="24" hasCustomPrompt="1"/>
          </p:nvPr>
        </p:nvSpPr>
        <p:spPr>
          <a:xfrm>
            <a:off x="675255" y="1697582"/>
            <a:ext cx="979499" cy="1175461"/>
          </a:xfrm>
          <a:solidFill>
            <a:schemeClr val="bg2"/>
          </a:solidFill>
        </p:spPr>
        <p:txBody>
          <a:bodyPr/>
          <a:lstStyle>
            <a:lvl1pPr>
              <a:defRPr sz="1632"/>
            </a:lvl1pPr>
          </a:lstStyle>
          <a:p>
            <a:r>
              <a:rPr lang="en-US"/>
              <a:t>Select from Staff Photos</a:t>
            </a:r>
            <a:endParaRPr lang="en-GB"/>
          </a:p>
        </p:txBody>
      </p:sp>
      <p:sp>
        <p:nvSpPr>
          <p:cNvPr id="13" name="Text Placeholder 7">
            <a:extLst>
              <a:ext uri="{FF2B5EF4-FFF2-40B4-BE49-F238E27FC236}">
                <a16:creationId xmlns:a16="http://schemas.microsoft.com/office/drawing/2014/main" id="{E943B3C1-D1D6-47F2-B318-2867AB1B3586}"/>
              </a:ext>
            </a:extLst>
          </p:cNvPr>
          <p:cNvSpPr>
            <a:spLocks noGrp="1"/>
          </p:cNvSpPr>
          <p:nvPr>
            <p:ph type="body" sz="quarter" idx="32" hasCustomPrompt="1"/>
          </p:nvPr>
        </p:nvSpPr>
        <p:spPr>
          <a:xfrm>
            <a:off x="1870553" y="1673963"/>
            <a:ext cx="4127095" cy="290600"/>
          </a:xfrm>
        </p:spPr>
        <p:txBody>
          <a:bodyPr/>
          <a:lstStyle>
            <a:lvl1pPr>
              <a:spcAft>
                <a:spcPct val="0"/>
              </a:spcAft>
              <a:defRPr b="1"/>
            </a:lvl1pPr>
          </a:lstStyle>
          <a:p>
            <a:pPr lvl="0"/>
            <a:r>
              <a:rPr lang="en-US"/>
              <a:t>Name Surname</a:t>
            </a:r>
          </a:p>
        </p:txBody>
      </p:sp>
      <p:sp>
        <p:nvSpPr>
          <p:cNvPr id="14" name="Text Placeholder 7">
            <a:extLst>
              <a:ext uri="{FF2B5EF4-FFF2-40B4-BE49-F238E27FC236}">
                <a16:creationId xmlns:a16="http://schemas.microsoft.com/office/drawing/2014/main" id="{53EFC145-1262-4CA5-94E1-4DC89B476287}"/>
              </a:ext>
            </a:extLst>
          </p:cNvPr>
          <p:cNvSpPr>
            <a:spLocks noGrp="1"/>
          </p:cNvSpPr>
          <p:nvPr>
            <p:ph type="body" sz="quarter" idx="33" hasCustomPrompt="1"/>
          </p:nvPr>
        </p:nvSpPr>
        <p:spPr>
          <a:xfrm>
            <a:off x="1870553" y="1973041"/>
            <a:ext cx="4127095" cy="290600"/>
          </a:xfrm>
        </p:spPr>
        <p:txBody>
          <a:bodyPr/>
          <a:lstStyle>
            <a:lvl1pPr>
              <a:spcAft>
                <a:spcPct val="0"/>
              </a:spcAft>
              <a:defRPr b="0"/>
            </a:lvl1pPr>
          </a:lstStyle>
          <a:p>
            <a:pPr lvl="0"/>
            <a:r>
              <a:rPr lang="en-US"/>
              <a:t>Job title</a:t>
            </a:r>
          </a:p>
        </p:txBody>
      </p:sp>
      <p:sp>
        <p:nvSpPr>
          <p:cNvPr id="15" name="Text Placeholder 7">
            <a:extLst>
              <a:ext uri="{FF2B5EF4-FFF2-40B4-BE49-F238E27FC236}">
                <a16:creationId xmlns:a16="http://schemas.microsoft.com/office/drawing/2014/main" id="{C7EB8383-70EE-4034-B407-DDDA4B665551}"/>
              </a:ext>
            </a:extLst>
          </p:cNvPr>
          <p:cNvSpPr>
            <a:spLocks noGrp="1"/>
          </p:cNvSpPr>
          <p:nvPr>
            <p:ph type="body" sz="quarter" idx="34" hasCustomPrompt="1"/>
          </p:nvPr>
        </p:nvSpPr>
        <p:spPr>
          <a:xfrm>
            <a:off x="1870553" y="2269739"/>
            <a:ext cx="4127095" cy="290600"/>
          </a:xfrm>
        </p:spPr>
        <p:txBody>
          <a:bodyPr/>
          <a:lstStyle>
            <a:lvl1pPr>
              <a:spcAft>
                <a:spcPct val="0"/>
              </a:spcAft>
              <a:defRPr b="0"/>
            </a:lvl1pPr>
          </a:lstStyle>
          <a:p>
            <a:pPr lvl="0"/>
            <a:r>
              <a:rPr lang="en-US"/>
              <a:t>Division</a:t>
            </a:r>
          </a:p>
        </p:txBody>
      </p:sp>
      <p:sp>
        <p:nvSpPr>
          <p:cNvPr id="10" name="Text Placeholder 9">
            <a:extLst>
              <a:ext uri="{FF2B5EF4-FFF2-40B4-BE49-F238E27FC236}">
                <a16:creationId xmlns:a16="http://schemas.microsoft.com/office/drawing/2014/main" id="{ACD40F5F-0120-4923-AEB5-9378E24B3EBC}"/>
              </a:ext>
            </a:extLst>
          </p:cNvPr>
          <p:cNvSpPr>
            <a:spLocks noGrp="1"/>
          </p:cNvSpPr>
          <p:nvPr>
            <p:ph type="body" sz="quarter" idx="39" hasCustomPrompt="1"/>
          </p:nvPr>
        </p:nvSpPr>
        <p:spPr>
          <a:xfrm>
            <a:off x="675252" y="3040002"/>
            <a:ext cx="5322396" cy="310816"/>
          </a:xfrm>
        </p:spPr>
        <p:txBody>
          <a:bodyPr/>
          <a:lstStyle>
            <a:lvl1pPr>
              <a:defRPr b="1"/>
            </a:lvl1pPr>
            <a:lvl2pPr marL="2879" indent="0">
              <a:buNone/>
              <a:defRPr/>
            </a:lvl2pPr>
          </a:lstStyle>
          <a:p>
            <a:pPr lvl="0"/>
            <a:r>
              <a:rPr lang="en-US"/>
              <a:t>Relevant Experience</a:t>
            </a:r>
          </a:p>
        </p:txBody>
      </p:sp>
      <p:sp>
        <p:nvSpPr>
          <p:cNvPr id="9" name="Text Placeholder 8">
            <a:extLst>
              <a:ext uri="{FF2B5EF4-FFF2-40B4-BE49-F238E27FC236}">
                <a16:creationId xmlns:a16="http://schemas.microsoft.com/office/drawing/2014/main" id="{89263697-6F25-A73E-7524-F5266BB0418C}"/>
              </a:ext>
            </a:extLst>
          </p:cNvPr>
          <p:cNvSpPr>
            <a:spLocks noGrp="1"/>
          </p:cNvSpPr>
          <p:nvPr>
            <p:ph type="body" sz="quarter" idx="25"/>
          </p:nvPr>
        </p:nvSpPr>
        <p:spPr>
          <a:xfrm>
            <a:off x="675255" y="3381916"/>
            <a:ext cx="5322840" cy="2790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11">
            <a:extLst>
              <a:ext uri="{FF2B5EF4-FFF2-40B4-BE49-F238E27FC236}">
                <a16:creationId xmlns:a16="http://schemas.microsoft.com/office/drawing/2014/main" id="{FA37D9B0-0DCF-4244-9BE7-FCEC5D5A1F23}"/>
              </a:ext>
            </a:extLst>
          </p:cNvPr>
          <p:cNvSpPr>
            <a:spLocks noGrp="1"/>
          </p:cNvSpPr>
          <p:nvPr>
            <p:ph type="pic" sz="quarter" idx="27" hasCustomPrompt="1"/>
          </p:nvPr>
        </p:nvSpPr>
        <p:spPr>
          <a:xfrm>
            <a:off x="6206866" y="1697582"/>
            <a:ext cx="979499" cy="1175461"/>
          </a:xfrm>
          <a:solidFill>
            <a:schemeClr val="bg2"/>
          </a:solidFill>
        </p:spPr>
        <p:txBody>
          <a:bodyPr/>
          <a:lstStyle>
            <a:lvl1pPr>
              <a:defRPr sz="1632"/>
            </a:lvl1pPr>
          </a:lstStyle>
          <a:p>
            <a:r>
              <a:rPr lang="en-US"/>
              <a:t>Select from Staff Photos</a:t>
            </a:r>
            <a:endParaRPr lang="en-GB"/>
          </a:p>
        </p:txBody>
      </p:sp>
      <p:sp>
        <p:nvSpPr>
          <p:cNvPr id="16" name="Text Placeholder 7">
            <a:extLst>
              <a:ext uri="{FF2B5EF4-FFF2-40B4-BE49-F238E27FC236}">
                <a16:creationId xmlns:a16="http://schemas.microsoft.com/office/drawing/2014/main" id="{E57689FB-DC46-4956-A7E1-E12FB8553BAF}"/>
              </a:ext>
            </a:extLst>
          </p:cNvPr>
          <p:cNvSpPr>
            <a:spLocks noGrp="1"/>
          </p:cNvSpPr>
          <p:nvPr>
            <p:ph type="body" sz="quarter" idx="35" hasCustomPrompt="1"/>
          </p:nvPr>
        </p:nvSpPr>
        <p:spPr>
          <a:xfrm>
            <a:off x="7395584" y="1673963"/>
            <a:ext cx="4133677" cy="290600"/>
          </a:xfrm>
        </p:spPr>
        <p:txBody>
          <a:bodyPr/>
          <a:lstStyle>
            <a:lvl1pPr>
              <a:spcAft>
                <a:spcPct val="0"/>
              </a:spcAft>
              <a:defRPr b="1"/>
            </a:lvl1pPr>
          </a:lstStyle>
          <a:p>
            <a:pPr lvl="0"/>
            <a:r>
              <a:rPr lang="en-US"/>
              <a:t>Name Surname</a:t>
            </a:r>
          </a:p>
        </p:txBody>
      </p:sp>
      <p:sp>
        <p:nvSpPr>
          <p:cNvPr id="17" name="Text Placeholder 7">
            <a:extLst>
              <a:ext uri="{FF2B5EF4-FFF2-40B4-BE49-F238E27FC236}">
                <a16:creationId xmlns:a16="http://schemas.microsoft.com/office/drawing/2014/main" id="{624F5E3B-B46E-49C9-96A3-861C90378EFF}"/>
              </a:ext>
            </a:extLst>
          </p:cNvPr>
          <p:cNvSpPr>
            <a:spLocks noGrp="1"/>
          </p:cNvSpPr>
          <p:nvPr>
            <p:ph type="body" sz="quarter" idx="36" hasCustomPrompt="1"/>
          </p:nvPr>
        </p:nvSpPr>
        <p:spPr>
          <a:xfrm>
            <a:off x="7395584" y="1972162"/>
            <a:ext cx="4133677" cy="290600"/>
          </a:xfrm>
        </p:spPr>
        <p:txBody>
          <a:bodyPr/>
          <a:lstStyle>
            <a:lvl1pPr>
              <a:spcAft>
                <a:spcPct val="0"/>
              </a:spcAft>
              <a:defRPr b="0"/>
            </a:lvl1pPr>
          </a:lstStyle>
          <a:p>
            <a:pPr lvl="0"/>
            <a:r>
              <a:rPr lang="en-US"/>
              <a:t>Job title</a:t>
            </a:r>
          </a:p>
        </p:txBody>
      </p:sp>
      <p:sp>
        <p:nvSpPr>
          <p:cNvPr id="18" name="Text Placeholder 7">
            <a:extLst>
              <a:ext uri="{FF2B5EF4-FFF2-40B4-BE49-F238E27FC236}">
                <a16:creationId xmlns:a16="http://schemas.microsoft.com/office/drawing/2014/main" id="{0C06E0DD-B7E4-4C04-9025-99BCB14541C7}"/>
              </a:ext>
            </a:extLst>
          </p:cNvPr>
          <p:cNvSpPr>
            <a:spLocks noGrp="1"/>
          </p:cNvSpPr>
          <p:nvPr>
            <p:ph type="body" sz="quarter" idx="37" hasCustomPrompt="1"/>
          </p:nvPr>
        </p:nvSpPr>
        <p:spPr>
          <a:xfrm>
            <a:off x="7395584" y="2269292"/>
            <a:ext cx="4133677" cy="290600"/>
          </a:xfrm>
        </p:spPr>
        <p:txBody>
          <a:bodyPr/>
          <a:lstStyle>
            <a:lvl1pPr>
              <a:spcAft>
                <a:spcPct val="0"/>
              </a:spcAft>
              <a:defRPr b="0"/>
            </a:lvl1pPr>
          </a:lstStyle>
          <a:p>
            <a:pPr lvl="0"/>
            <a:r>
              <a:rPr lang="en-US"/>
              <a:t>Division</a:t>
            </a:r>
          </a:p>
        </p:txBody>
      </p:sp>
      <p:sp>
        <p:nvSpPr>
          <p:cNvPr id="24" name="Text Placeholder 9">
            <a:extLst>
              <a:ext uri="{FF2B5EF4-FFF2-40B4-BE49-F238E27FC236}">
                <a16:creationId xmlns:a16="http://schemas.microsoft.com/office/drawing/2014/main" id="{5F51E8ED-BF4F-4084-A7F9-C0A0CCF54480}"/>
              </a:ext>
            </a:extLst>
          </p:cNvPr>
          <p:cNvSpPr>
            <a:spLocks noGrp="1"/>
          </p:cNvSpPr>
          <p:nvPr>
            <p:ph type="body" sz="quarter" idx="41" hasCustomPrompt="1"/>
          </p:nvPr>
        </p:nvSpPr>
        <p:spPr>
          <a:xfrm>
            <a:off x="6202099" y="3040002"/>
            <a:ext cx="5322396" cy="310816"/>
          </a:xfrm>
        </p:spPr>
        <p:txBody>
          <a:bodyPr/>
          <a:lstStyle>
            <a:lvl1pPr>
              <a:defRPr b="1"/>
            </a:lvl1pPr>
            <a:lvl2pPr marL="2879" indent="0">
              <a:buNone/>
              <a:defRPr/>
            </a:lvl2pPr>
          </a:lstStyle>
          <a:p>
            <a:pPr lvl="0"/>
            <a:r>
              <a:rPr lang="en-US"/>
              <a:t>Relevant Experience</a:t>
            </a:r>
          </a:p>
        </p:txBody>
      </p:sp>
      <p:sp>
        <p:nvSpPr>
          <p:cNvPr id="23" name="Text Placeholder 8">
            <a:extLst>
              <a:ext uri="{FF2B5EF4-FFF2-40B4-BE49-F238E27FC236}">
                <a16:creationId xmlns:a16="http://schemas.microsoft.com/office/drawing/2014/main" id="{9D4C9AED-BE94-4506-B3F5-131304AD703D}"/>
              </a:ext>
            </a:extLst>
          </p:cNvPr>
          <p:cNvSpPr>
            <a:spLocks noGrp="1"/>
          </p:cNvSpPr>
          <p:nvPr>
            <p:ph type="body" sz="quarter" idx="40"/>
          </p:nvPr>
        </p:nvSpPr>
        <p:spPr>
          <a:xfrm>
            <a:off x="6202102" y="3381916"/>
            <a:ext cx="5322840" cy="2790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86721892-93EE-3097-F507-69BE762FA3CD}"/>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063F20E7-9B77-4747-15E0-6366B9791A8B}"/>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1312690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F2B47DB-768D-47AE-9D19-E74198AD42C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4" name="Rectangle 3">
            <a:extLst>
              <a:ext uri="{FF2B5EF4-FFF2-40B4-BE49-F238E27FC236}">
                <a16:creationId xmlns:a16="http://schemas.microsoft.com/office/drawing/2014/main" id="{1E96C774-8B31-4EC8-BF6C-ACF71C2F0C15}"/>
              </a:ext>
              <a:ext uri="{C183D7F6-B498-43B3-948B-1728B52AA6E4}">
                <adec:decorative xmlns:adec="http://schemas.microsoft.com/office/drawing/2017/decorative" val="1"/>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26645329"/>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am 02">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5255" y="685368"/>
            <a:ext cx="10841493"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CD66C5E4-57A1-792D-9DA3-023F15BF1329}"/>
              </a:ext>
            </a:extLst>
          </p:cNvPr>
          <p:cNvSpPr>
            <a:spLocks noGrp="1"/>
          </p:cNvSpPr>
          <p:nvPr>
            <p:ph type="body" sz="quarter" idx="21" hasCustomPrompt="1"/>
          </p:nvPr>
        </p:nvSpPr>
        <p:spPr>
          <a:xfrm>
            <a:off x="675254" y="1126483"/>
            <a:ext cx="10841493"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7" name="Picture Placeholder 11">
            <a:extLst>
              <a:ext uri="{FF2B5EF4-FFF2-40B4-BE49-F238E27FC236}">
                <a16:creationId xmlns:a16="http://schemas.microsoft.com/office/drawing/2014/main" id="{D1A71257-A29C-3489-9C02-84FB680E97BA}"/>
              </a:ext>
            </a:extLst>
          </p:cNvPr>
          <p:cNvSpPr>
            <a:spLocks noGrp="1" noChangeAspect="1"/>
          </p:cNvSpPr>
          <p:nvPr>
            <p:ph type="pic" sz="quarter" idx="24" hasCustomPrompt="1"/>
          </p:nvPr>
        </p:nvSpPr>
        <p:spPr>
          <a:xfrm>
            <a:off x="689661" y="1697581"/>
            <a:ext cx="623679" cy="747724"/>
          </a:xfrm>
          <a:solidFill>
            <a:schemeClr val="bg2"/>
          </a:solidFill>
        </p:spPr>
        <p:txBody>
          <a:bodyPr/>
          <a:lstStyle>
            <a:lvl1pPr>
              <a:defRPr sz="726" b="1"/>
            </a:lvl1pPr>
          </a:lstStyle>
          <a:p>
            <a:r>
              <a:rPr lang="en-US"/>
              <a:t>Select from Staff Photos</a:t>
            </a:r>
            <a:endParaRPr lang="en-GB"/>
          </a:p>
        </p:txBody>
      </p:sp>
      <p:sp>
        <p:nvSpPr>
          <p:cNvPr id="6" name="Text Placeholder 8">
            <a:extLst>
              <a:ext uri="{FF2B5EF4-FFF2-40B4-BE49-F238E27FC236}">
                <a16:creationId xmlns:a16="http://schemas.microsoft.com/office/drawing/2014/main" id="{182DE7C9-A890-609A-C8FC-E142EE7E8022}"/>
              </a:ext>
            </a:extLst>
          </p:cNvPr>
          <p:cNvSpPr>
            <a:spLocks noGrp="1"/>
          </p:cNvSpPr>
          <p:nvPr>
            <p:ph type="body" sz="quarter" idx="23"/>
          </p:nvPr>
        </p:nvSpPr>
        <p:spPr>
          <a:xfrm>
            <a:off x="1514133" y="1697585"/>
            <a:ext cx="2655453"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56" name="Picture Placeholder 11">
            <a:extLst>
              <a:ext uri="{FF2B5EF4-FFF2-40B4-BE49-F238E27FC236}">
                <a16:creationId xmlns:a16="http://schemas.microsoft.com/office/drawing/2014/main" id="{B7688096-D854-44B6-86AD-8D9E7F55D186}"/>
              </a:ext>
            </a:extLst>
          </p:cNvPr>
          <p:cNvSpPr>
            <a:spLocks noGrp="1"/>
          </p:cNvSpPr>
          <p:nvPr>
            <p:ph type="pic" sz="quarter" idx="28" hasCustomPrompt="1"/>
          </p:nvPr>
        </p:nvSpPr>
        <p:spPr>
          <a:xfrm>
            <a:off x="4356044" y="1697585"/>
            <a:ext cx="623615" cy="747853"/>
          </a:xfrm>
          <a:solidFill>
            <a:schemeClr val="bg2"/>
          </a:solidFill>
        </p:spPr>
        <p:txBody>
          <a:bodyPr/>
          <a:lstStyle>
            <a:lvl1pPr>
              <a:defRPr sz="726" b="1"/>
            </a:lvl1pPr>
          </a:lstStyle>
          <a:p>
            <a:r>
              <a:rPr lang="en-US"/>
              <a:t>Select from Staff Photos</a:t>
            </a:r>
            <a:endParaRPr lang="en-GB"/>
          </a:p>
        </p:txBody>
      </p:sp>
      <p:sp>
        <p:nvSpPr>
          <p:cNvPr id="55" name="Text Placeholder 8">
            <a:extLst>
              <a:ext uri="{FF2B5EF4-FFF2-40B4-BE49-F238E27FC236}">
                <a16:creationId xmlns:a16="http://schemas.microsoft.com/office/drawing/2014/main" id="{84558689-62AA-4924-96FE-43130ADEBE63}"/>
              </a:ext>
            </a:extLst>
          </p:cNvPr>
          <p:cNvSpPr>
            <a:spLocks noGrp="1"/>
          </p:cNvSpPr>
          <p:nvPr>
            <p:ph type="body" sz="quarter" idx="27"/>
          </p:nvPr>
        </p:nvSpPr>
        <p:spPr>
          <a:xfrm>
            <a:off x="5166118" y="1697585"/>
            <a:ext cx="2669849"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54" name="Picture Placeholder 11">
            <a:extLst>
              <a:ext uri="{FF2B5EF4-FFF2-40B4-BE49-F238E27FC236}">
                <a16:creationId xmlns:a16="http://schemas.microsoft.com/office/drawing/2014/main" id="{8E7BB71C-035F-4EA1-805F-51CBBBFAA06D}"/>
              </a:ext>
            </a:extLst>
          </p:cNvPr>
          <p:cNvSpPr>
            <a:spLocks noGrp="1"/>
          </p:cNvSpPr>
          <p:nvPr>
            <p:ph type="pic" sz="quarter" idx="26" hasCustomPrompt="1"/>
          </p:nvPr>
        </p:nvSpPr>
        <p:spPr>
          <a:xfrm>
            <a:off x="8036824" y="1697585"/>
            <a:ext cx="623615" cy="747853"/>
          </a:xfrm>
          <a:solidFill>
            <a:schemeClr val="bg2"/>
          </a:solidFill>
        </p:spPr>
        <p:txBody>
          <a:bodyPr/>
          <a:lstStyle>
            <a:lvl1pPr>
              <a:defRPr sz="726" b="1"/>
            </a:lvl1pPr>
          </a:lstStyle>
          <a:p>
            <a:r>
              <a:rPr lang="en-US"/>
              <a:t>Select from Staff Photos</a:t>
            </a:r>
            <a:endParaRPr lang="en-GB"/>
          </a:p>
        </p:txBody>
      </p:sp>
      <p:sp>
        <p:nvSpPr>
          <p:cNvPr id="53" name="Text Placeholder 8">
            <a:extLst>
              <a:ext uri="{FF2B5EF4-FFF2-40B4-BE49-F238E27FC236}">
                <a16:creationId xmlns:a16="http://schemas.microsoft.com/office/drawing/2014/main" id="{C66E201A-6154-4E94-B036-4427CDB56A06}"/>
              </a:ext>
            </a:extLst>
          </p:cNvPr>
          <p:cNvSpPr>
            <a:spLocks noGrp="1"/>
          </p:cNvSpPr>
          <p:nvPr>
            <p:ph type="body" sz="quarter" idx="25"/>
          </p:nvPr>
        </p:nvSpPr>
        <p:spPr>
          <a:xfrm>
            <a:off x="8861296" y="1697585"/>
            <a:ext cx="2655453"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58" name="Picture Placeholder 11">
            <a:extLst>
              <a:ext uri="{FF2B5EF4-FFF2-40B4-BE49-F238E27FC236}">
                <a16:creationId xmlns:a16="http://schemas.microsoft.com/office/drawing/2014/main" id="{558DC1A8-6201-465A-9D3E-C0C6AB7B769C}"/>
              </a:ext>
            </a:extLst>
          </p:cNvPr>
          <p:cNvSpPr>
            <a:spLocks noGrp="1"/>
          </p:cNvSpPr>
          <p:nvPr>
            <p:ph type="pic" sz="quarter" idx="30" hasCustomPrompt="1"/>
          </p:nvPr>
        </p:nvSpPr>
        <p:spPr>
          <a:xfrm>
            <a:off x="689661" y="2938175"/>
            <a:ext cx="623615" cy="747853"/>
          </a:xfrm>
          <a:solidFill>
            <a:schemeClr val="bg2"/>
          </a:solidFill>
        </p:spPr>
        <p:txBody>
          <a:bodyPr/>
          <a:lstStyle>
            <a:lvl1pPr>
              <a:defRPr sz="726" b="1"/>
            </a:lvl1pPr>
          </a:lstStyle>
          <a:p>
            <a:r>
              <a:rPr lang="en-US"/>
              <a:t>Select from Staff Photos</a:t>
            </a:r>
            <a:endParaRPr lang="en-GB"/>
          </a:p>
        </p:txBody>
      </p:sp>
      <p:sp>
        <p:nvSpPr>
          <p:cNvPr id="57" name="Text Placeholder 8">
            <a:extLst>
              <a:ext uri="{FF2B5EF4-FFF2-40B4-BE49-F238E27FC236}">
                <a16:creationId xmlns:a16="http://schemas.microsoft.com/office/drawing/2014/main" id="{6C1387F2-4673-4267-8D09-05DBE2D0838C}"/>
              </a:ext>
            </a:extLst>
          </p:cNvPr>
          <p:cNvSpPr>
            <a:spLocks noGrp="1"/>
          </p:cNvSpPr>
          <p:nvPr>
            <p:ph type="body" sz="quarter" idx="29"/>
          </p:nvPr>
        </p:nvSpPr>
        <p:spPr>
          <a:xfrm>
            <a:off x="1514133" y="2938175"/>
            <a:ext cx="2655453"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62" name="Picture Placeholder 11">
            <a:extLst>
              <a:ext uri="{FF2B5EF4-FFF2-40B4-BE49-F238E27FC236}">
                <a16:creationId xmlns:a16="http://schemas.microsoft.com/office/drawing/2014/main" id="{32C00202-B2D1-4F61-9F0E-172FD3B678A8}"/>
              </a:ext>
            </a:extLst>
          </p:cNvPr>
          <p:cNvSpPr>
            <a:spLocks noGrp="1"/>
          </p:cNvSpPr>
          <p:nvPr>
            <p:ph type="pic" sz="quarter" idx="34" hasCustomPrompt="1"/>
          </p:nvPr>
        </p:nvSpPr>
        <p:spPr>
          <a:xfrm>
            <a:off x="4356044" y="2938175"/>
            <a:ext cx="623615" cy="747853"/>
          </a:xfrm>
          <a:solidFill>
            <a:schemeClr val="bg2"/>
          </a:solidFill>
        </p:spPr>
        <p:txBody>
          <a:bodyPr/>
          <a:lstStyle>
            <a:lvl1pPr>
              <a:defRPr sz="726" b="1"/>
            </a:lvl1pPr>
          </a:lstStyle>
          <a:p>
            <a:r>
              <a:rPr lang="en-US"/>
              <a:t>Select from Staff Photos</a:t>
            </a:r>
            <a:endParaRPr lang="en-GB"/>
          </a:p>
        </p:txBody>
      </p:sp>
      <p:sp>
        <p:nvSpPr>
          <p:cNvPr id="61" name="Text Placeholder 8">
            <a:extLst>
              <a:ext uri="{FF2B5EF4-FFF2-40B4-BE49-F238E27FC236}">
                <a16:creationId xmlns:a16="http://schemas.microsoft.com/office/drawing/2014/main" id="{51C51634-086C-47AB-A75D-B3B98B77DA64}"/>
              </a:ext>
            </a:extLst>
          </p:cNvPr>
          <p:cNvSpPr>
            <a:spLocks noGrp="1"/>
          </p:cNvSpPr>
          <p:nvPr>
            <p:ph type="body" sz="quarter" idx="33"/>
          </p:nvPr>
        </p:nvSpPr>
        <p:spPr>
          <a:xfrm>
            <a:off x="5166118" y="2938175"/>
            <a:ext cx="2669849"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60" name="Picture Placeholder 11">
            <a:extLst>
              <a:ext uri="{FF2B5EF4-FFF2-40B4-BE49-F238E27FC236}">
                <a16:creationId xmlns:a16="http://schemas.microsoft.com/office/drawing/2014/main" id="{AB7B6BC5-864F-4F51-BABB-67B5A27BE8F1}"/>
              </a:ext>
            </a:extLst>
          </p:cNvPr>
          <p:cNvSpPr>
            <a:spLocks noGrp="1"/>
          </p:cNvSpPr>
          <p:nvPr>
            <p:ph type="pic" sz="quarter" idx="32" hasCustomPrompt="1"/>
          </p:nvPr>
        </p:nvSpPr>
        <p:spPr>
          <a:xfrm>
            <a:off x="8036824" y="2938175"/>
            <a:ext cx="623615" cy="747853"/>
          </a:xfrm>
          <a:solidFill>
            <a:schemeClr val="bg2"/>
          </a:solidFill>
        </p:spPr>
        <p:txBody>
          <a:bodyPr/>
          <a:lstStyle>
            <a:lvl1pPr>
              <a:defRPr sz="726" b="1"/>
            </a:lvl1pPr>
          </a:lstStyle>
          <a:p>
            <a:r>
              <a:rPr lang="en-US"/>
              <a:t>Select from Staff Photos</a:t>
            </a:r>
            <a:endParaRPr lang="en-GB"/>
          </a:p>
        </p:txBody>
      </p:sp>
      <p:sp>
        <p:nvSpPr>
          <p:cNvPr id="59" name="Text Placeholder 8">
            <a:extLst>
              <a:ext uri="{FF2B5EF4-FFF2-40B4-BE49-F238E27FC236}">
                <a16:creationId xmlns:a16="http://schemas.microsoft.com/office/drawing/2014/main" id="{9B20E05A-A2A3-40BE-BCC2-A31D06B6F1E3}"/>
              </a:ext>
            </a:extLst>
          </p:cNvPr>
          <p:cNvSpPr>
            <a:spLocks noGrp="1"/>
          </p:cNvSpPr>
          <p:nvPr>
            <p:ph type="body" sz="quarter" idx="31"/>
          </p:nvPr>
        </p:nvSpPr>
        <p:spPr>
          <a:xfrm>
            <a:off x="8861296" y="2938175"/>
            <a:ext cx="2655453"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64" name="Picture Placeholder 11">
            <a:extLst>
              <a:ext uri="{FF2B5EF4-FFF2-40B4-BE49-F238E27FC236}">
                <a16:creationId xmlns:a16="http://schemas.microsoft.com/office/drawing/2014/main" id="{FA7D1926-316F-4178-A6E4-C57CE8D04F11}"/>
              </a:ext>
            </a:extLst>
          </p:cNvPr>
          <p:cNvSpPr>
            <a:spLocks noGrp="1"/>
          </p:cNvSpPr>
          <p:nvPr>
            <p:ph type="pic" sz="quarter" idx="36" hasCustomPrompt="1"/>
          </p:nvPr>
        </p:nvSpPr>
        <p:spPr>
          <a:xfrm>
            <a:off x="689661" y="4178765"/>
            <a:ext cx="623615" cy="747853"/>
          </a:xfrm>
          <a:solidFill>
            <a:schemeClr val="bg2"/>
          </a:solidFill>
        </p:spPr>
        <p:txBody>
          <a:bodyPr/>
          <a:lstStyle>
            <a:lvl1pPr>
              <a:defRPr sz="726" b="1"/>
            </a:lvl1pPr>
          </a:lstStyle>
          <a:p>
            <a:r>
              <a:rPr lang="en-US"/>
              <a:t>Select from Staff Photos</a:t>
            </a:r>
            <a:endParaRPr lang="en-GB"/>
          </a:p>
        </p:txBody>
      </p:sp>
      <p:sp>
        <p:nvSpPr>
          <p:cNvPr id="63" name="Text Placeholder 8">
            <a:extLst>
              <a:ext uri="{FF2B5EF4-FFF2-40B4-BE49-F238E27FC236}">
                <a16:creationId xmlns:a16="http://schemas.microsoft.com/office/drawing/2014/main" id="{A4B5EB03-578C-4445-A6EC-2E5C6525F5CB}"/>
              </a:ext>
            </a:extLst>
          </p:cNvPr>
          <p:cNvSpPr>
            <a:spLocks noGrp="1"/>
          </p:cNvSpPr>
          <p:nvPr>
            <p:ph type="body" sz="quarter" idx="35"/>
          </p:nvPr>
        </p:nvSpPr>
        <p:spPr>
          <a:xfrm>
            <a:off x="1514133" y="4178765"/>
            <a:ext cx="2655453"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68" name="Picture Placeholder 11">
            <a:extLst>
              <a:ext uri="{FF2B5EF4-FFF2-40B4-BE49-F238E27FC236}">
                <a16:creationId xmlns:a16="http://schemas.microsoft.com/office/drawing/2014/main" id="{C63BA28B-D902-45B7-98EF-7FFB44137F0B}"/>
              </a:ext>
            </a:extLst>
          </p:cNvPr>
          <p:cNvSpPr>
            <a:spLocks noGrp="1"/>
          </p:cNvSpPr>
          <p:nvPr>
            <p:ph type="pic" sz="quarter" idx="40" hasCustomPrompt="1"/>
          </p:nvPr>
        </p:nvSpPr>
        <p:spPr>
          <a:xfrm>
            <a:off x="4356044" y="4178765"/>
            <a:ext cx="623615" cy="747853"/>
          </a:xfrm>
          <a:solidFill>
            <a:schemeClr val="bg2"/>
          </a:solidFill>
        </p:spPr>
        <p:txBody>
          <a:bodyPr/>
          <a:lstStyle>
            <a:lvl1pPr>
              <a:defRPr sz="726" b="1"/>
            </a:lvl1pPr>
          </a:lstStyle>
          <a:p>
            <a:r>
              <a:rPr lang="en-US"/>
              <a:t>Select from Staff Photos</a:t>
            </a:r>
            <a:endParaRPr lang="en-GB"/>
          </a:p>
        </p:txBody>
      </p:sp>
      <p:sp>
        <p:nvSpPr>
          <p:cNvPr id="67" name="Text Placeholder 8">
            <a:extLst>
              <a:ext uri="{FF2B5EF4-FFF2-40B4-BE49-F238E27FC236}">
                <a16:creationId xmlns:a16="http://schemas.microsoft.com/office/drawing/2014/main" id="{E164B976-B811-4BFA-9B05-E585ADC568C4}"/>
              </a:ext>
            </a:extLst>
          </p:cNvPr>
          <p:cNvSpPr>
            <a:spLocks noGrp="1"/>
          </p:cNvSpPr>
          <p:nvPr>
            <p:ph type="body" sz="quarter" idx="39"/>
          </p:nvPr>
        </p:nvSpPr>
        <p:spPr>
          <a:xfrm>
            <a:off x="5166118" y="4178765"/>
            <a:ext cx="2669849"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66" name="Picture Placeholder 11">
            <a:extLst>
              <a:ext uri="{FF2B5EF4-FFF2-40B4-BE49-F238E27FC236}">
                <a16:creationId xmlns:a16="http://schemas.microsoft.com/office/drawing/2014/main" id="{28291133-69B3-4869-9635-08E810B49251}"/>
              </a:ext>
            </a:extLst>
          </p:cNvPr>
          <p:cNvSpPr>
            <a:spLocks noGrp="1"/>
          </p:cNvSpPr>
          <p:nvPr>
            <p:ph type="pic" sz="quarter" idx="38" hasCustomPrompt="1"/>
          </p:nvPr>
        </p:nvSpPr>
        <p:spPr>
          <a:xfrm>
            <a:off x="8036824" y="4178765"/>
            <a:ext cx="623615" cy="747853"/>
          </a:xfrm>
          <a:solidFill>
            <a:schemeClr val="bg2"/>
          </a:solidFill>
        </p:spPr>
        <p:txBody>
          <a:bodyPr/>
          <a:lstStyle>
            <a:lvl1pPr>
              <a:defRPr sz="726" b="1"/>
            </a:lvl1pPr>
          </a:lstStyle>
          <a:p>
            <a:r>
              <a:rPr lang="en-US"/>
              <a:t>Select from Staff Photos</a:t>
            </a:r>
            <a:endParaRPr lang="en-GB"/>
          </a:p>
        </p:txBody>
      </p:sp>
      <p:sp>
        <p:nvSpPr>
          <p:cNvPr id="65" name="Text Placeholder 8">
            <a:extLst>
              <a:ext uri="{FF2B5EF4-FFF2-40B4-BE49-F238E27FC236}">
                <a16:creationId xmlns:a16="http://schemas.microsoft.com/office/drawing/2014/main" id="{714100D7-DE5E-4A87-B9A6-EC0AD9BF72EA}"/>
              </a:ext>
            </a:extLst>
          </p:cNvPr>
          <p:cNvSpPr>
            <a:spLocks noGrp="1"/>
          </p:cNvSpPr>
          <p:nvPr>
            <p:ph type="body" sz="quarter" idx="37"/>
          </p:nvPr>
        </p:nvSpPr>
        <p:spPr>
          <a:xfrm>
            <a:off x="8861296" y="4178765"/>
            <a:ext cx="2655453"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70" name="Picture Placeholder 11">
            <a:extLst>
              <a:ext uri="{FF2B5EF4-FFF2-40B4-BE49-F238E27FC236}">
                <a16:creationId xmlns:a16="http://schemas.microsoft.com/office/drawing/2014/main" id="{0E911848-F64D-4867-A8D3-94BEDD244A1D}"/>
              </a:ext>
            </a:extLst>
          </p:cNvPr>
          <p:cNvSpPr>
            <a:spLocks noGrp="1"/>
          </p:cNvSpPr>
          <p:nvPr>
            <p:ph type="pic" sz="quarter" idx="42" hasCustomPrompt="1"/>
          </p:nvPr>
        </p:nvSpPr>
        <p:spPr>
          <a:xfrm>
            <a:off x="689661" y="5424781"/>
            <a:ext cx="623615" cy="747853"/>
          </a:xfrm>
          <a:solidFill>
            <a:schemeClr val="bg2"/>
          </a:solidFill>
        </p:spPr>
        <p:txBody>
          <a:bodyPr/>
          <a:lstStyle>
            <a:lvl1pPr>
              <a:defRPr sz="726" b="1"/>
            </a:lvl1pPr>
          </a:lstStyle>
          <a:p>
            <a:r>
              <a:rPr lang="en-US"/>
              <a:t>Select from Staff Photos</a:t>
            </a:r>
            <a:endParaRPr lang="en-GB"/>
          </a:p>
        </p:txBody>
      </p:sp>
      <p:sp>
        <p:nvSpPr>
          <p:cNvPr id="69" name="Text Placeholder 8">
            <a:extLst>
              <a:ext uri="{FF2B5EF4-FFF2-40B4-BE49-F238E27FC236}">
                <a16:creationId xmlns:a16="http://schemas.microsoft.com/office/drawing/2014/main" id="{FE96F343-8C1F-42EF-BDF7-1CFA44488EF9}"/>
              </a:ext>
            </a:extLst>
          </p:cNvPr>
          <p:cNvSpPr>
            <a:spLocks noGrp="1"/>
          </p:cNvSpPr>
          <p:nvPr>
            <p:ph type="body" sz="quarter" idx="41"/>
          </p:nvPr>
        </p:nvSpPr>
        <p:spPr>
          <a:xfrm>
            <a:off x="1514133" y="5424781"/>
            <a:ext cx="2655453"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74" name="Picture Placeholder 11">
            <a:extLst>
              <a:ext uri="{FF2B5EF4-FFF2-40B4-BE49-F238E27FC236}">
                <a16:creationId xmlns:a16="http://schemas.microsoft.com/office/drawing/2014/main" id="{1202E6C7-CC98-4F03-9C65-0ACE596F053D}"/>
              </a:ext>
            </a:extLst>
          </p:cNvPr>
          <p:cNvSpPr>
            <a:spLocks noGrp="1"/>
          </p:cNvSpPr>
          <p:nvPr>
            <p:ph type="pic" sz="quarter" idx="46" hasCustomPrompt="1"/>
          </p:nvPr>
        </p:nvSpPr>
        <p:spPr>
          <a:xfrm>
            <a:off x="4356044" y="5424781"/>
            <a:ext cx="623615" cy="747853"/>
          </a:xfrm>
          <a:solidFill>
            <a:schemeClr val="bg2"/>
          </a:solidFill>
        </p:spPr>
        <p:txBody>
          <a:bodyPr/>
          <a:lstStyle>
            <a:lvl1pPr>
              <a:defRPr sz="726" b="1"/>
            </a:lvl1pPr>
          </a:lstStyle>
          <a:p>
            <a:r>
              <a:rPr lang="en-US"/>
              <a:t>Select from Staff Photos</a:t>
            </a:r>
            <a:endParaRPr lang="en-GB"/>
          </a:p>
        </p:txBody>
      </p:sp>
      <p:sp>
        <p:nvSpPr>
          <p:cNvPr id="73" name="Text Placeholder 8">
            <a:extLst>
              <a:ext uri="{FF2B5EF4-FFF2-40B4-BE49-F238E27FC236}">
                <a16:creationId xmlns:a16="http://schemas.microsoft.com/office/drawing/2014/main" id="{0AEB5848-4B42-48F9-A5DC-8653F8677F7C}"/>
              </a:ext>
            </a:extLst>
          </p:cNvPr>
          <p:cNvSpPr>
            <a:spLocks noGrp="1"/>
          </p:cNvSpPr>
          <p:nvPr>
            <p:ph type="body" sz="quarter" idx="45"/>
          </p:nvPr>
        </p:nvSpPr>
        <p:spPr>
          <a:xfrm>
            <a:off x="5166118" y="5424781"/>
            <a:ext cx="2669849"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72" name="Picture Placeholder 11">
            <a:extLst>
              <a:ext uri="{FF2B5EF4-FFF2-40B4-BE49-F238E27FC236}">
                <a16:creationId xmlns:a16="http://schemas.microsoft.com/office/drawing/2014/main" id="{FC028929-8FB1-4B1F-9F46-C07B3FF12E66}"/>
              </a:ext>
            </a:extLst>
          </p:cNvPr>
          <p:cNvSpPr>
            <a:spLocks noGrp="1"/>
          </p:cNvSpPr>
          <p:nvPr>
            <p:ph type="pic" sz="quarter" idx="44" hasCustomPrompt="1"/>
          </p:nvPr>
        </p:nvSpPr>
        <p:spPr>
          <a:xfrm>
            <a:off x="8036824" y="5424781"/>
            <a:ext cx="623615" cy="747853"/>
          </a:xfrm>
          <a:solidFill>
            <a:schemeClr val="bg2"/>
          </a:solidFill>
        </p:spPr>
        <p:txBody>
          <a:bodyPr/>
          <a:lstStyle>
            <a:lvl1pPr>
              <a:defRPr sz="726" b="1"/>
            </a:lvl1pPr>
          </a:lstStyle>
          <a:p>
            <a:r>
              <a:rPr lang="en-US"/>
              <a:t>Select from Staff Photos</a:t>
            </a:r>
            <a:endParaRPr lang="en-GB"/>
          </a:p>
        </p:txBody>
      </p:sp>
      <p:sp>
        <p:nvSpPr>
          <p:cNvPr id="71" name="Text Placeholder 8">
            <a:extLst>
              <a:ext uri="{FF2B5EF4-FFF2-40B4-BE49-F238E27FC236}">
                <a16:creationId xmlns:a16="http://schemas.microsoft.com/office/drawing/2014/main" id="{9C92895C-F186-42A2-A4C5-853678EE83F1}"/>
              </a:ext>
            </a:extLst>
          </p:cNvPr>
          <p:cNvSpPr>
            <a:spLocks noGrp="1"/>
          </p:cNvSpPr>
          <p:nvPr>
            <p:ph type="body" sz="quarter" idx="43"/>
          </p:nvPr>
        </p:nvSpPr>
        <p:spPr>
          <a:xfrm>
            <a:off x="8861296" y="5424781"/>
            <a:ext cx="2655453" cy="747853"/>
          </a:xfrm>
        </p:spPr>
        <p:txBody>
          <a:bodyPr/>
          <a:lstStyle>
            <a:lvl1pPr>
              <a:lnSpc>
                <a:spcPct val="114000"/>
              </a:lnSpc>
              <a:spcAft>
                <a:spcPct val="0"/>
              </a:spcAft>
              <a:defRPr sz="1270" b="1"/>
            </a:lvl1pPr>
            <a:lvl2pPr marL="2879" indent="0">
              <a:lnSpc>
                <a:spcPct val="114000"/>
              </a:lnSpc>
              <a:spcAft>
                <a:spcPct val="0"/>
              </a:spcAft>
              <a:buNone/>
              <a:defRPr sz="127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6721892-93EE-3097-F507-69BE762FA3CD}"/>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063F20E7-9B77-4747-15E0-6366B9791A8B}"/>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812875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Our experience">
    <p:bg>
      <p:bgPr>
        <a:solidFill>
          <a:schemeClr val="bg1"/>
        </a:solidFill>
        <a:effectLst/>
      </p:bgPr>
    </p:bg>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0F0A2A31-8437-4C47-A5EE-29019ECF69BF}"/>
              </a:ext>
            </a:extLst>
          </p:cNvPr>
          <p:cNvSpPr>
            <a:spLocks noGrp="1"/>
          </p:cNvSpPr>
          <p:nvPr>
            <p:ph type="title"/>
          </p:nvPr>
        </p:nvSpPr>
        <p:spPr>
          <a:xfrm>
            <a:off x="675256" y="685368"/>
            <a:ext cx="10712779" cy="424472"/>
          </a:xfrm>
        </p:spPr>
        <p:txBody>
          <a:bodyPr/>
          <a:lstStyle/>
          <a:p>
            <a:r>
              <a:rPr lang="en-US"/>
              <a:t>Click to edit Master title style</a:t>
            </a:r>
            <a:endParaRPr lang="en-AU"/>
          </a:p>
        </p:txBody>
      </p:sp>
      <p:sp>
        <p:nvSpPr>
          <p:cNvPr id="20" name="Text Placeholder 10">
            <a:extLst>
              <a:ext uri="{FF2B5EF4-FFF2-40B4-BE49-F238E27FC236}">
                <a16:creationId xmlns:a16="http://schemas.microsoft.com/office/drawing/2014/main" id="{0C6EA19B-3CEE-4CAF-B82F-355ABB9AF2E2}"/>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7" name="Text Placeholder 6">
            <a:extLst>
              <a:ext uri="{FF2B5EF4-FFF2-40B4-BE49-F238E27FC236}">
                <a16:creationId xmlns:a16="http://schemas.microsoft.com/office/drawing/2014/main" id="{5012362E-4FA8-6ABE-DB1D-C469E2E09DA6}"/>
              </a:ext>
            </a:extLst>
          </p:cNvPr>
          <p:cNvSpPr>
            <a:spLocks noGrp="1"/>
          </p:cNvSpPr>
          <p:nvPr>
            <p:ph type="body" sz="quarter" idx="22"/>
          </p:nvPr>
        </p:nvSpPr>
        <p:spPr>
          <a:xfrm>
            <a:off x="675255" y="1697582"/>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8" name="Text Placeholder 6">
            <a:extLst>
              <a:ext uri="{FF2B5EF4-FFF2-40B4-BE49-F238E27FC236}">
                <a16:creationId xmlns:a16="http://schemas.microsoft.com/office/drawing/2014/main" id="{287E92A6-3C27-0C9A-F4ED-01C34F1B6D34}"/>
              </a:ext>
            </a:extLst>
          </p:cNvPr>
          <p:cNvSpPr>
            <a:spLocks noGrp="1"/>
          </p:cNvSpPr>
          <p:nvPr>
            <p:ph type="body" sz="quarter" idx="23"/>
          </p:nvPr>
        </p:nvSpPr>
        <p:spPr>
          <a:xfrm>
            <a:off x="3451139" y="1697584"/>
            <a:ext cx="2546958" cy="1356459"/>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9" name="Text Placeholder 6">
            <a:extLst>
              <a:ext uri="{FF2B5EF4-FFF2-40B4-BE49-F238E27FC236}">
                <a16:creationId xmlns:a16="http://schemas.microsoft.com/office/drawing/2014/main" id="{1D63A366-1562-B56E-A9B4-72166D3A27F0}"/>
              </a:ext>
            </a:extLst>
          </p:cNvPr>
          <p:cNvSpPr>
            <a:spLocks noGrp="1"/>
          </p:cNvSpPr>
          <p:nvPr>
            <p:ph type="body" sz="quarter" idx="24"/>
          </p:nvPr>
        </p:nvSpPr>
        <p:spPr>
          <a:xfrm>
            <a:off x="6215963" y="1697584"/>
            <a:ext cx="2524902" cy="1356459"/>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0" name="Text Placeholder 6">
            <a:extLst>
              <a:ext uri="{FF2B5EF4-FFF2-40B4-BE49-F238E27FC236}">
                <a16:creationId xmlns:a16="http://schemas.microsoft.com/office/drawing/2014/main" id="{98AB1F3D-67FD-5E16-EBF6-3D916C789C37}"/>
              </a:ext>
            </a:extLst>
          </p:cNvPr>
          <p:cNvSpPr>
            <a:spLocks noGrp="1"/>
          </p:cNvSpPr>
          <p:nvPr>
            <p:ph type="body" sz="quarter" idx="25"/>
          </p:nvPr>
        </p:nvSpPr>
        <p:spPr>
          <a:xfrm>
            <a:off x="8936645" y="1697584"/>
            <a:ext cx="2580074" cy="1356459"/>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1" name="Text Placeholder 6">
            <a:extLst>
              <a:ext uri="{FF2B5EF4-FFF2-40B4-BE49-F238E27FC236}">
                <a16:creationId xmlns:a16="http://schemas.microsoft.com/office/drawing/2014/main" id="{2E72FEBA-86EA-A185-47A0-5A8029A5DE2E}"/>
              </a:ext>
            </a:extLst>
          </p:cNvPr>
          <p:cNvSpPr>
            <a:spLocks noGrp="1"/>
          </p:cNvSpPr>
          <p:nvPr>
            <p:ph type="body" sz="quarter" idx="26"/>
          </p:nvPr>
        </p:nvSpPr>
        <p:spPr>
          <a:xfrm>
            <a:off x="675255" y="3254942"/>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2" name="Text Placeholder 6">
            <a:extLst>
              <a:ext uri="{FF2B5EF4-FFF2-40B4-BE49-F238E27FC236}">
                <a16:creationId xmlns:a16="http://schemas.microsoft.com/office/drawing/2014/main" id="{E803D763-A2D6-3F99-81A9-B4F00EA804DA}"/>
              </a:ext>
            </a:extLst>
          </p:cNvPr>
          <p:cNvSpPr>
            <a:spLocks noGrp="1"/>
          </p:cNvSpPr>
          <p:nvPr>
            <p:ph type="body" sz="quarter" idx="27"/>
          </p:nvPr>
        </p:nvSpPr>
        <p:spPr>
          <a:xfrm>
            <a:off x="3451139" y="3254942"/>
            <a:ext cx="2546958"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3" name="Text Placeholder 6">
            <a:extLst>
              <a:ext uri="{FF2B5EF4-FFF2-40B4-BE49-F238E27FC236}">
                <a16:creationId xmlns:a16="http://schemas.microsoft.com/office/drawing/2014/main" id="{9364250C-C08D-B70A-CBE4-6F24C394F0EE}"/>
              </a:ext>
            </a:extLst>
          </p:cNvPr>
          <p:cNvSpPr>
            <a:spLocks noGrp="1"/>
          </p:cNvSpPr>
          <p:nvPr>
            <p:ph type="body" sz="quarter" idx="28"/>
          </p:nvPr>
        </p:nvSpPr>
        <p:spPr>
          <a:xfrm>
            <a:off x="6215963" y="3254942"/>
            <a:ext cx="2524902"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4" name="Text Placeholder 6">
            <a:extLst>
              <a:ext uri="{FF2B5EF4-FFF2-40B4-BE49-F238E27FC236}">
                <a16:creationId xmlns:a16="http://schemas.microsoft.com/office/drawing/2014/main" id="{0C7B0445-0700-59B4-98EA-EF074AA21AA2}"/>
              </a:ext>
            </a:extLst>
          </p:cNvPr>
          <p:cNvSpPr>
            <a:spLocks noGrp="1"/>
          </p:cNvSpPr>
          <p:nvPr>
            <p:ph type="body" sz="quarter" idx="29"/>
          </p:nvPr>
        </p:nvSpPr>
        <p:spPr>
          <a:xfrm>
            <a:off x="8936645" y="3254942"/>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5" name="Text Placeholder 6">
            <a:extLst>
              <a:ext uri="{FF2B5EF4-FFF2-40B4-BE49-F238E27FC236}">
                <a16:creationId xmlns:a16="http://schemas.microsoft.com/office/drawing/2014/main" id="{58770EF5-A112-ED0F-1BE7-212026B9A9AB}"/>
              </a:ext>
            </a:extLst>
          </p:cNvPr>
          <p:cNvSpPr>
            <a:spLocks noGrp="1"/>
          </p:cNvSpPr>
          <p:nvPr>
            <p:ph type="body" sz="quarter" idx="30"/>
          </p:nvPr>
        </p:nvSpPr>
        <p:spPr>
          <a:xfrm>
            <a:off x="675255" y="4812302"/>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6" name="Text Placeholder 6">
            <a:extLst>
              <a:ext uri="{FF2B5EF4-FFF2-40B4-BE49-F238E27FC236}">
                <a16:creationId xmlns:a16="http://schemas.microsoft.com/office/drawing/2014/main" id="{EC816DD7-184F-71CE-4228-666242A07960}"/>
              </a:ext>
            </a:extLst>
          </p:cNvPr>
          <p:cNvSpPr>
            <a:spLocks noGrp="1"/>
          </p:cNvSpPr>
          <p:nvPr>
            <p:ph type="body" sz="quarter" idx="31"/>
          </p:nvPr>
        </p:nvSpPr>
        <p:spPr>
          <a:xfrm>
            <a:off x="3451139" y="4812303"/>
            <a:ext cx="2546958"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7" name="Text Placeholder 6">
            <a:extLst>
              <a:ext uri="{FF2B5EF4-FFF2-40B4-BE49-F238E27FC236}">
                <a16:creationId xmlns:a16="http://schemas.microsoft.com/office/drawing/2014/main" id="{026CA6A4-47F3-EE23-731E-D3E567EA7484}"/>
              </a:ext>
            </a:extLst>
          </p:cNvPr>
          <p:cNvSpPr>
            <a:spLocks noGrp="1"/>
          </p:cNvSpPr>
          <p:nvPr>
            <p:ph type="body" sz="quarter" idx="32"/>
          </p:nvPr>
        </p:nvSpPr>
        <p:spPr>
          <a:xfrm>
            <a:off x="6215963" y="4812303"/>
            <a:ext cx="2524902"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8" name="Text Placeholder 6">
            <a:extLst>
              <a:ext uri="{FF2B5EF4-FFF2-40B4-BE49-F238E27FC236}">
                <a16:creationId xmlns:a16="http://schemas.microsoft.com/office/drawing/2014/main" id="{DF2B955B-0C1A-FB8C-A5D0-7684D3CE4669}"/>
              </a:ext>
            </a:extLst>
          </p:cNvPr>
          <p:cNvSpPr>
            <a:spLocks noGrp="1"/>
          </p:cNvSpPr>
          <p:nvPr>
            <p:ph type="body" sz="quarter" idx="33"/>
          </p:nvPr>
        </p:nvSpPr>
        <p:spPr>
          <a:xfrm>
            <a:off x="8936645" y="4812303"/>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4" name="Slide Number Placeholder 3">
            <a:extLst>
              <a:ext uri="{FF2B5EF4-FFF2-40B4-BE49-F238E27FC236}">
                <a16:creationId xmlns:a16="http://schemas.microsoft.com/office/drawing/2014/main" id="{86721892-93EE-3097-F507-69BE762FA3CD}"/>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063F20E7-9B77-4747-15E0-6366B9791A8B}"/>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24165004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675256" y="685368"/>
            <a:ext cx="10712779"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CD66C5E4-57A1-792D-9DA3-023F15BF1329}"/>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4" name="Slide Number Placeholder 3">
            <a:extLst>
              <a:ext uri="{FF2B5EF4-FFF2-40B4-BE49-F238E27FC236}">
                <a16:creationId xmlns:a16="http://schemas.microsoft.com/office/drawing/2014/main" id="{86721892-93EE-3097-F507-69BE762FA3CD}"/>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063F20E7-9B77-4747-15E0-6366B9791A8B}"/>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41479405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6" y="685685"/>
            <a:ext cx="10712779"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675254" y="1697583"/>
            <a:ext cx="8065611"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5434496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6" y="685685"/>
            <a:ext cx="10712779"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675255" y="1697583"/>
            <a:ext cx="5322840"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10">
            <a:extLst>
              <a:ext uri="{FF2B5EF4-FFF2-40B4-BE49-F238E27FC236}">
                <a16:creationId xmlns:a16="http://schemas.microsoft.com/office/drawing/2014/main" id="{4E7DB94B-F7D0-48DD-8C98-96A9F5099B83}"/>
              </a:ext>
            </a:extLst>
          </p:cNvPr>
          <p:cNvSpPr>
            <a:spLocks noGrp="1"/>
          </p:cNvSpPr>
          <p:nvPr>
            <p:ph sz="quarter" idx="22"/>
          </p:nvPr>
        </p:nvSpPr>
        <p:spPr>
          <a:xfrm>
            <a:off x="6198964" y="1697583"/>
            <a:ext cx="5322840"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7094099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3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6" y="685685"/>
            <a:ext cx="10712779"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11" name="Text Placeholder 8">
            <a:extLst>
              <a:ext uri="{FF2B5EF4-FFF2-40B4-BE49-F238E27FC236}">
                <a16:creationId xmlns:a16="http://schemas.microsoft.com/office/drawing/2014/main" id="{5E9975AC-0FC9-EF50-7A71-6BC422008352}"/>
              </a:ext>
            </a:extLst>
          </p:cNvPr>
          <p:cNvSpPr>
            <a:spLocks noGrp="1"/>
          </p:cNvSpPr>
          <p:nvPr>
            <p:ph type="body" sz="quarter" idx="24"/>
          </p:nvPr>
        </p:nvSpPr>
        <p:spPr>
          <a:xfrm>
            <a:off x="689663" y="1707194"/>
            <a:ext cx="8051202" cy="850297"/>
          </a:xfrm>
        </p:spPr>
        <p:txBody>
          <a:bodyPr/>
          <a:lstStyle>
            <a:lvl1pPr>
              <a:lnSpc>
                <a:spcPct val="114000"/>
              </a:lnSpc>
              <a:spcAft>
                <a:spcPct val="0"/>
              </a:spcAft>
              <a:defRPr b="0"/>
            </a:lvl1pPr>
            <a:lvl2pPr marL="2879" indent="0">
              <a:lnSpc>
                <a:spcPct val="114000"/>
              </a:lnSpc>
              <a:spcAft>
                <a:spcPct val="0"/>
              </a:spcAft>
              <a:buNone/>
              <a:defRPr b="0"/>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D0304A00-DE57-8068-882F-BD9911F126EB}"/>
              </a:ext>
            </a:extLst>
          </p:cNvPr>
          <p:cNvSpPr>
            <a:spLocks noGrp="1"/>
          </p:cNvSpPr>
          <p:nvPr>
            <p:ph type="pic" sz="quarter" idx="25" hasCustomPrompt="1"/>
          </p:nvPr>
        </p:nvSpPr>
        <p:spPr>
          <a:xfrm>
            <a:off x="1841638" y="2770271"/>
            <a:ext cx="935853" cy="937342"/>
          </a:xfrm>
          <a:solidFill>
            <a:schemeClr val="accent1"/>
          </a:solidFill>
        </p:spPr>
        <p:txBody>
          <a:bodyPr/>
          <a:lstStyle>
            <a:lvl1pPr>
              <a:defRPr sz="1270">
                <a:solidFill>
                  <a:schemeClr val="bg1"/>
                </a:solidFill>
              </a:defRPr>
            </a:lvl1pPr>
          </a:lstStyle>
          <a:p>
            <a:r>
              <a:rPr lang="en-US"/>
              <a:t>Select from Ashurst &gt; Icons</a:t>
            </a:r>
            <a:endParaRPr lang="en-AU"/>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1841638" y="3947463"/>
            <a:ext cx="2548400"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2">
            <a:extLst>
              <a:ext uri="{FF2B5EF4-FFF2-40B4-BE49-F238E27FC236}">
                <a16:creationId xmlns:a16="http://schemas.microsoft.com/office/drawing/2014/main" id="{96FF5F31-C8DA-6D13-2C7F-60B4FD03AE32}"/>
              </a:ext>
            </a:extLst>
          </p:cNvPr>
          <p:cNvSpPr>
            <a:spLocks noGrp="1"/>
          </p:cNvSpPr>
          <p:nvPr>
            <p:ph type="pic" sz="quarter" idx="26" hasCustomPrompt="1"/>
          </p:nvPr>
        </p:nvSpPr>
        <p:spPr>
          <a:xfrm>
            <a:off x="4836308" y="2770271"/>
            <a:ext cx="935853" cy="937342"/>
          </a:xfrm>
          <a:solidFill>
            <a:schemeClr val="accent1"/>
          </a:solidFill>
        </p:spPr>
        <p:txBody>
          <a:bodyPr/>
          <a:lstStyle>
            <a:lvl1pPr>
              <a:defRPr sz="1270">
                <a:solidFill>
                  <a:schemeClr val="bg1"/>
                </a:solidFill>
              </a:defRPr>
            </a:lvl1pPr>
          </a:lstStyle>
          <a:p>
            <a:r>
              <a:rPr lang="en-US"/>
              <a:t>Select from Ashurst &gt; Icons</a:t>
            </a:r>
            <a:endParaRPr lang="en-AU"/>
          </a:p>
        </p:txBody>
      </p:sp>
      <p:sp>
        <p:nvSpPr>
          <p:cNvPr id="8" name="Content Placeholder 10">
            <a:extLst>
              <a:ext uri="{FF2B5EF4-FFF2-40B4-BE49-F238E27FC236}">
                <a16:creationId xmlns:a16="http://schemas.microsoft.com/office/drawing/2014/main" id="{60F44461-ED7F-AF13-68F7-59082C16A687}"/>
              </a:ext>
            </a:extLst>
          </p:cNvPr>
          <p:cNvSpPr>
            <a:spLocks noGrp="1"/>
          </p:cNvSpPr>
          <p:nvPr>
            <p:ph sz="quarter" idx="22"/>
          </p:nvPr>
        </p:nvSpPr>
        <p:spPr>
          <a:xfrm>
            <a:off x="4836308" y="3947463"/>
            <a:ext cx="2548400"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2">
            <a:extLst>
              <a:ext uri="{FF2B5EF4-FFF2-40B4-BE49-F238E27FC236}">
                <a16:creationId xmlns:a16="http://schemas.microsoft.com/office/drawing/2014/main" id="{CEE59818-655F-87C6-2A47-F505AB2CB066}"/>
              </a:ext>
            </a:extLst>
          </p:cNvPr>
          <p:cNvSpPr>
            <a:spLocks noGrp="1"/>
          </p:cNvSpPr>
          <p:nvPr>
            <p:ph type="pic" sz="quarter" idx="27" hasCustomPrompt="1"/>
          </p:nvPr>
        </p:nvSpPr>
        <p:spPr>
          <a:xfrm>
            <a:off x="7735678" y="2770271"/>
            <a:ext cx="935853" cy="937342"/>
          </a:xfrm>
          <a:solidFill>
            <a:schemeClr val="accent1"/>
          </a:solidFill>
        </p:spPr>
        <p:txBody>
          <a:bodyPr/>
          <a:lstStyle>
            <a:lvl1pPr>
              <a:defRPr sz="1270">
                <a:solidFill>
                  <a:schemeClr val="bg1"/>
                </a:solidFill>
              </a:defRPr>
            </a:lvl1pPr>
          </a:lstStyle>
          <a:p>
            <a:r>
              <a:rPr lang="en-US"/>
              <a:t>Select from Ashurst &gt; Icons</a:t>
            </a:r>
            <a:endParaRPr lang="en-AU"/>
          </a:p>
        </p:txBody>
      </p:sp>
      <p:sp>
        <p:nvSpPr>
          <p:cNvPr id="9" name="Content Placeholder 10">
            <a:extLst>
              <a:ext uri="{FF2B5EF4-FFF2-40B4-BE49-F238E27FC236}">
                <a16:creationId xmlns:a16="http://schemas.microsoft.com/office/drawing/2014/main" id="{235D34E5-9510-DE78-FFF1-1EEAC53C0C76}"/>
              </a:ext>
            </a:extLst>
          </p:cNvPr>
          <p:cNvSpPr>
            <a:spLocks noGrp="1"/>
          </p:cNvSpPr>
          <p:nvPr>
            <p:ph sz="quarter" idx="23"/>
          </p:nvPr>
        </p:nvSpPr>
        <p:spPr>
          <a:xfrm>
            <a:off x="7735677" y="3947463"/>
            <a:ext cx="2548400"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9335887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6" y="685685"/>
            <a:ext cx="10712779"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11" name="Text Placeholder 8">
            <a:extLst>
              <a:ext uri="{FF2B5EF4-FFF2-40B4-BE49-F238E27FC236}">
                <a16:creationId xmlns:a16="http://schemas.microsoft.com/office/drawing/2014/main" id="{5E9975AC-0FC9-EF50-7A71-6BC422008352}"/>
              </a:ext>
            </a:extLst>
          </p:cNvPr>
          <p:cNvSpPr>
            <a:spLocks noGrp="1"/>
          </p:cNvSpPr>
          <p:nvPr>
            <p:ph type="body" sz="quarter" idx="24"/>
          </p:nvPr>
        </p:nvSpPr>
        <p:spPr>
          <a:xfrm>
            <a:off x="689663" y="1707194"/>
            <a:ext cx="8051202" cy="850297"/>
          </a:xfrm>
        </p:spPr>
        <p:txBody>
          <a:bodyPr/>
          <a:lstStyle>
            <a:lvl1pPr>
              <a:lnSpc>
                <a:spcPct val="114000"/>
              </a:lnSpc>
              <a:spcAft>
                <a:spcPct val="0"/>
              </a:spcAft>
              <a:defRPr b="0"/>
            </a:lvl1pPr>
            <a:lvl2pPr marL="2879" indent="0">
              <a:lnSpc>
                <a:spcPct val="114000"/>
              </a:lnSpc>
              <a:spcAft>
                <a:spcPct val="0"/>
              </a:spcAft>
              <a:buNone/>
              <a:defRPr b="0"/>
            </a:lvl2pPr>
          </a:lstStyle>
          <a:p>
            <a:pPr lvl="0"/>
            <a:r>
              <a:rPr lang="en-US"/>
              <a:t>Click to edit Master text styles</a:t>
            </a:r>
          </a:p>
          <a:p>
            <a:pPr lvl="1"/>
            <a:r>
              <a:rPr lang="en-US"/>
              <a:t>Second level</a:t>
            </a:r>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1841638" y="2770270"/>
            <a:ext cx="2548400" cy="34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0">
            <a:extLst>
              <a:ext uri="{FF2B5EF4-FFF2-40B4-BE49-F238E27FC236}">
                <a16:creationId xmlns:a16="http://schemas.microsoft.com/office/drawing/2014/main" id="{60F44461-ED7F-AF13-68F7-59082C16A687}"/>
              </a:ext>
            </a:extLst>
          </p:cNvPr>
          <p:cNvSpPr>
            <a:spLocks noGrp="1"/>
          </p:cNvSpPr>
          <p:nvPr>
            <p:ph sz="quarter" idx="22"/>
          </p:nvPr>
        </p:nvSpPr>
        <p:spPr>
          <a:xfrm>
            <a:off x="4836308" y="2770270"/>
            <a:ext cx="2548400" cy="34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0">
            <a:extLst>
              <a:ext uri="{FF2B5EF4-FFF2-40B4-BE49-F238E27FC236}">
                <a16:creationId xmlns:a16="http://schemas.microsoft.com/office/drawing/2014/main" id="{235D34E5-9510-DE78-FFF1-1EEAC53C0C76}"/>
              </a:ext>
            </a:extLst>
          </p:cNvPr>
          <p:cNvSpPr>
            <a:spLocks noGrp="1"/>
          </p:cNvSpPr>
          <p:nvPr>
            <p:ph sz="quarter" idx="23"/>
          </p:nvPr>
        </p:nvSpPr>
        <p:spPr>
          <a:xfrm>
            <a:off x="7735677" y="2770270"/>
            <a:ext cx="2548400" cy="34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25921235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4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6" y="685685"/>
            <a:ext cx="10712779"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11" name="Text Placeholder 8">
            <a:extLst>
              <a:ext uri="{FF2B5EF4-FFF2-40B4-BE49-F238E27FC236}">
                <a16:creationId xmlns:a16="http://schemas.microsoft.com/office/drawing/2014/main" id="{5E9975AC-0FC9-EF50-7A71-6BC422008352}"/>
              </a:ext>
            </a:extLst>
          </p:cNvPr>
          <p:cNvSpPr>
            <a:spLocks noGrp="1"/>
          </p:cNvSpPr>
          <p:nvPr>
            <p:ph type="body" sz="quarter" idx="24"/>
          </p:nvPr>
        </p:nvSpPr>
        <p:spPr>
          <a:xfrm>
            <a:off x="689663" y="1707194"/>
            <a:ext cx="8051202" cy="850297"/>
          </a:xfrm>
        </p:spPr>
        <p:txBody>
          <a:bodyPr/>
          <a:lstStyle>
            <a:lvl1pPr>
              <a:lnSpc>
                <a:spcPct val="114000"/>
              </a:lnSpc>
              <a:spcAft>
                <a:spcPct val="0"/>
              </a:spcAft>
              <a:defRPr b="0"/>
            </a:lvl1pPr>
            <a:lvl2pPr marL="2879" indent="0">
              <a:lnSpc>
                <a:spcPct val="114000"/>
              </a:lnSpc>
              <a:spcAft>
                <a:spcPct val="0"/>
              </a:spcAft>
              <a:buNone/>
              <a:defRPr b="0"/>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D0304A00-DE57-8068-882F-BD9911F126EB}"/>
              </a:ext>
            </a:extLst>
          </p:cNvPr>
          <p:cNvSpPr>
            <a:spLocks noGrp="1"/>
          </p:cNvSpPr>
          <p:nvPr>
            <p:ph type="pic" sz="quarter" idx="25" hasCustomPrompt="1"/>
          </p:nvPr>
        </p:nvSpPr>
        <p:spPr>
          <a:xfrm>
            <a:off x="689662" y="2770271"/>
            <a:ext cx="935853" cy="937342"/>
          </a:xfrm>
        </p:spPr>
        <p:txBody>
          <a:bodyPr/>
          <a:lstStyle>
            <a:lvl1pPr>
              <a:defRPr sz="1270"/>
            </a:lvl1pPr>
          </a:lstStyle>
          <a:p>
            <a:r>
              <a:rPr lang="en-US"/>
              <a:t>Select from Ashurst &gt; Icons</a:t>
            </a:r>
            <a:endParaRPr lang="en-AU"/>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689661" y="3947463"/>
            <a:ext cx="2548400"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2">
            <a:extLst>
              <a:ext uri="{FF2B5EF4-FFF2-40B4-BE49-F238E27FC236}">
                <a16:creationId xmlns:a16="http://schemas.microsoft.com/office/drawing/2014/main" id="{96FF5F31-C8DA-6D13-2C7F-60B4FD03AE32}"/>
              </a:ext>
            </a:extLst>
          </p:cNvPr>
          <p:cNvSpPr>
            <a:spLocks noGrp="1"/>
          </p:cNvSpPr>
          <p:nvPr>
            <p:ph type="pic" sz="quarter" idx="26" hasCustomPrompt="1"/>
          </p:nvPr>
        </p:nvSpPr>
        <p:spPr>
          <a:xfrm>
            <a:off x="3451137" y="2770271"/>
            <a:ext cx="935853" cy="937342"/>
          </a:xfrm>
        </p:spPr>
        <p:txBody>
          <a:bodyPr/>
          <a:lstStyle>
            <a:lvl1pPr>
              <a:defRPr sz="1270"/>
            </a:lvl1pPr>
          </a:lstStyle>
          <a:p>
            <a:r>
              <a:rPr lang="en-US"/>
              <a:t>Select from Ashurst &gt; Icons</a:t>
            </a:r>
            <a:endParaRPr lang="en-AU"/>
          </a:p>
        </p:txBody>
      </p:sp>
      <p:sp>
        <p:nvSpPr>
          <p:cNvPr id="8" name="Content Placeholder 10">
            <a:extLst>
              <a:ext uri="{FF2B5EF4-FFF2-40B4-BE49-F238E27FC236}">
                <a16:creationId xmlns:a16="http://schemas.microsoft.com/office/drawing/2014/main" id="{60F44461-ED7F-AF13-68F7-59082C16A687}"/>
              </a:ext>
            </a:extLst>
          </p:cNvPr>
          <p:cNvSpPr>
            <a:spLocks noGrp="1"/>
          </p:cNvSpPr>
          <p:nvPr>
            <p:ph sz="quarter" idx="22"/>
          </p:nvPr>
        </p:nvSpPr>
        <p:spPr>
          <a:xfrm>
            <a:off x="3451138" y="3947463"/>
            <a:ext cx="2548400"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2">
            <a:extLst>
              <a:ext uri="{FF2B5EF4-FFF2-40B4-BE49-F238E27FC236}">
                <a16:creationId xmlns:a16="http://schemas.microsoft.com/office/drawing/2014/main" id="{CEE59818-655F-87C6-2A47-F505AB2CB066}"/>
              </a:ext>
            </a:extLst>
          </p:cNvPr>
          <p:cNvSpPr>
            <a:spLocks noGrp="1"/>
          </p:cNvSpPr>
          <p:nvPr>
            <p:ph type="pic" sz="quarter" idx="27" hasCustomPrompt="1"/>
          </p:nvPr>
        </p:nvSpPr>
        <p:spPr>
          <a:xfrm>
            <a:off x="6193906" y="2770271"/>
            <a:ext cx="935853" cy="937342"/>
          </a:xfrm>
        </p:spPr>
        <p:txBody>
          <a:bodyPr/>
          <a:lstStyle>
            <a:lvl1pPr>
              <a:defRPr sz="1270"/>
            </a:lvl1pPr>
          </a:lstStyle>
          <a:p>
            <a:r>
              <a:rPr lang="en-US"/>
              <a:t>Select from Ashurst &gt; Icons</a:t>
            </a:r>
            <a:endParaRPr lang="en-AU"/>
          </a:p>
        </p:txBody>
      </p:sp>
      <p:sp>
        <p:nvSpPr>
          <p:cNvPr id="9" name="Content Placeholder 10">
            <a:extLst>
              <a:ext uri="{FF2B5EF4-FFF2-40B4-BE49-F238E27FC236}">
                <a16:creationId xmlns:a16="http://schemas.microsoft.com/office/drawing/2014/main" id="{235D34E5-9510-DE78-FFF1-1EEAC53C0C76}"/>
              </a:ext>
            </a:extLst>
          </p:cNvPr>
          <p:cNvSpPr>
            <a:spLocks noGrp="1"/>
          </p:cNvSpPr>
          <p:nvPr>
            <p:ph sz="quarter" idx="23"/>
          </p:nvPr>
        </p:nvSpPr>
        <p:spPr>
          <a:xfrm>
            <a:off x="6193905" y="3947463"/>
            <a:ext cx="2548400"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12">
            <a:extLst>
              <a:ext uri="{FF2B5EF4-FFF2-40B4-BE49-F238E27FC236}">
                <a16:creationId xmlns:a16="http://schemas.microsoft.com/office/drawing/2014/main" id="{E15F3F02-F730-8F3F-961F-AB26565351DF}"/>
              </a:ext>
            </a:extLst>
          </p:cNvPr>
          <p:cNvSpPr>
            <a:spLocks noGrp="1"/>
          </p:cNvSpPr>
          <p:nvPr>
            <p:ph type="pic" sz="quarter" idx="29" hasCustomPrompt="1"/>
          </p:nvPr>
        </p:nvSpPr>
        <p:spPr>
          <a:xfrm>
            <a:off x="8953942" y="2770271"/>
            <a:ext cx="935853" cy="937342"/>
          </a:xfrm>
        </p:spPr>
        <p:txBody>
          <a:bodyPr/>
          <a:lstStyle>
            <a:lvl1pPr>
              <a:defRPr sz="1270"/>
            </a:lvl1pPr>
          </a:lstStyle>
          <a:p>
            <a:r>
              <a:rPr lang="en-US"/>
              <a:t>Select from Ashurst &gt; Icons</a:t>
            </a:r>
            <a:endParaRPr lang="en-AU"/>
          </a:p>
        </p:txBody>
      </p:sp>
      <p:sp>
        <p:nvSpPr>
          <p:cNvPr id="7" name="Content Placeholder 10">
            <a:extLst>
              <a:ext uri="{FF2B5EF4-FFF2-40B4-BE49-F238E27FC236}">
                <a16:creationId xmlns:a16="http://schemas.microsoft.com/office/drawing/2014/main" id="{FAFA0AC1-C974-72F0-1DAE-0C32CDD20A56}"/>
              </a:ext>
            </a:extLst>
          </p:cNvPr>
          <p:cNvSpPr>
            <a:spLocks noGrp="1"/>
          </p:cNvSpPr>
          <p:nvPr>
            <p:ph sz="quarter" idx="28"/>
          </p:nvPr>
        </p:nvSpPr>
        <p:spPr>
          <a:xfrm>
            <a:off x="8936673" y="3947463"/>
            <a:ext cx="2548400"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19315883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Q&amp;A 1">
    <p:bg>
      <p:bgPr>
        <a:solidFill>
          <a:schemeClr val="bg1"/>
        </a:solidFill>
        <a:effectLst/>
      </p:bgPr>
    </p:bg>
    <p:spTree>
      <p:nvGrpSpPr>
        <p:cNvPr id="1" name=""/>
        <p:cNvGrpSpPr/>
        <p:nvPr/>
      </p:nvGrpSpPr>
      <p:grpSpPr>
        <a:xfrm>
          <a:off x="0" y="0"/>
          <a:ext cx="0" cy="0"/>
          <a:chOff x="0" y="0"/>
          <a:chExt cx="0" cy="0"/>
        </a:xfrm>
      </p:grpSpPr>
      <p:pic>
        <p:nvPicPr>
          <p:cNvPr id="5" name="Picture Placeholder 10">
            <a:extLst>
              <a:ext uri="{FF2B5EF4-FFF2-40B4-BE49-F238E27FC236}">
                <a16:creationId xmlns:a16="http://schemas.microsoft.com/office/drawing/2014/main" id="{78C517E1-4301-CEC8-5F92-33C4F26DBEF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3"/>
            <a:ext cx="12192000" cy="6858000"/>
          </a:xfrm>
          <a:prstGeom prst="rect">
            <a:avLst/>
          </a:prstGeom>
        </p:spPr>
      </p:pic>
      <p:sp>
        <p:nvSpPr>
          <p:cNvPr id="22" name="Title 21"/>
          <p:cNvSpPr>
            <a:spLocks noGrp="1"/>
          </p:cNvSpPr>
          <p:nvPr>
            <p:ph type="title" hasCustomPrompt="1"/>
          </p:nvPr>
        </p:nvSpPr>
        <p:spPr>
          <a:xfrm>
            <a:off x="675074" y="2637803"/>
            <a:ext cx="4309797" cy="1208112"/>
          </a:xfrm>
        </p:spPr>
        <p:txBody>
          <a:bodyPr anchor="t" anchorCtr="0"/>
          <a:lstStyle>
            <a:lvl1pPr>
              <a:lnSpc>
                <a:spcPct val="95000"/>
              </a:lnSpc>
              <a:defRPr sz="5441">
                <a:solidFill>
                  <a:schemeClr val="accent1"/>
                </a:solidFill>
              </a:defRPr>
            </a:lvl1pPr>
          </a:lstStyle>
          <a:p>
            <a:r>
              <a:rPr lang="en-US"/>
              <a:t>Click to edit title style</a:t>
            </a:r>
            <a:endParaRPr lang="en-AU"/>
          </a:p>
        </p:txBody>
      </p:sp>
      <p:sp>
        <p:nvSpPr>
          <p:cNvPr id="3" name="Slide Number Placeholder 2">
            <a:extLst>
              <a:ext uri="{FF2B5EF4-FFF2-40B4-BE49-F238E27FC236}">
                <a16:creationId xmlns:a16="http://schemas.microsoft.com/office/drawing/2014/main" id="{9A57CC79-1CE2-4182-AFAE-510A91349AF0}"/>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4405E3CC-F943-4F78-A740-64B01CA0A479}"/>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958217115"/>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amp;A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C40A-318A-4780-885C-368633F2FD67}"/>
              </a:ext>
            </a:extLst>
          </p:cNvPr>
          <p:cNvSpPr>
            <a:spLocks noGrp="1"/>
          </p:cNvSpPr>
          <p:nvPr>
            <p:ph type="title"/>
          </p:nvPr>
        </p:nvSpPr>
        <p:spPr>
          <a:xfrm>
            <a:off x="674822" y="917784"/>
            <a:ext cx="10712779" cy="851502"/>
          </a:xfrm>
        </p:spPr>
        <p:txBody>
          <a:bodyPr/>
          <a:lstStyle>
            <a:lvl1pPr>
              <a:defRPr sz="5441"/>
            </a:lvl1pPr>
          </a:lstStyle>
          <a:p>
            <a:r>
              <a:rPr lang="en-US"/>
              <a:t>Click to edit Master title style</a:t>
            </a:r>
            <a:endParaRPr lang="en-AU"/>
          </a:p>
        </p:txBody>
      </p:sp>
      <p:sp>
        <p:nvSpPr>
          <p:cNvPr id="17" name="Picture Placeholder 14">
            <a:extLst>
              <a:ext uri="{FF2B5EF4-FFF2-40B4-BE49-F238E27FC236}">
                <a16:creationId xmlns:a16="http://schemas.microsoft.com/office/drawing/2014/main" id="{653131B7-1CBB-43B9-B363-B24501924F0B}"/>
              </a:ext>
            </a:extLst>
          </p:cNvPr>
          <p:cNvSpPr>
            <a:spLocks noGrp="1"/>
          </p:cNvSpPr>
          <p:nvPr>
            <p:ph type="pic" sz="quarter" idx="17" hasCustomPrompt="1"/>
          </p:nvPr>
        </p:nvSpPr>
        <p:spPr>
          <a:xfrm>
            <a:off x="675255" y="3093849"/>
            <a:ext cx="982764" cy="1179953"/>
          </a:xfrm>
        </p:spPr>
        <p:txBody>
          <a:bodyPr/>
          <a:lstStyle>
            <a:lvl1pPr>
              <a:defRPr sz="1632">
                <a:solidFill>
                  <a:schemeClr val="bg1"/>
                </a:solidFill>
              </a:defRPr>
            </a:lvl1pPr>
          </a:lstStyle>
          <a:p>
            <a:r>
              <a:rPr lang="en-US"/>
              <a:t>Select from Staff Photos</a:t>
            </a:r>
            <a:endParaRPr lang="en-AU"/>
          </a:p>
        </p:txBody>
      </p:sp>
      <p:sp>
        <p:nvSpPr>
          <p:cNvPr id="7" name="Text Placeholder 6">
            <a:extLst>
              <a:ext uri="{FF2B5EF4-FFF2-40B4-BE49-F238E27FC236}">
                <a16:creationId xmlns:a16="http://schemas.microsoft.com/office/drawing/2014/main" id="{A630BF9C-7EAC-42B7-ABF7-CDD2D2E5E530}"/>
              </a:ext>
            </a:extLst>
          </p:cNvPr>
          <p:cNvSpPr>
            <a:spLocks noGrp="1"/>
          </p:cNvSpPr>
          <p:nvPr>
            <p:ph type="body" sz="quarter" idx="21" hasCustomPrompt="1"/>
          </p:nvPr>
        </p:nvSpPr>
        <p:spPr>
          <a:xfrm>
            <a:off x="674821" y="4496195"/>
            <a:ext cx="2579348" cy="390292"/>
          </a:xfrm>
        </p:spPr>
        <p:txBody>
          <a:bodyPr anchor="ctr"/>
          <a:lstStyle>
            <a:lvl1pPr>
              <a:lnSpc>
                <a:spcPct val="125000"/>
              </a:lnSpc>
              <a:spcAft>
                <a:spcPct val="0"/>
              </a:spcAft>
              <a:defRPr b="1">
                <a:solidFill>
                  <a:schemeClr val="bg1"/>
                </a:solidFill>
              </a:defRPr>
            </a:lvl1pPr>
          </a:lstStyle>
          <a:p>
            <a:pPr lvl="0"/>
            <a:r>
              <a:rPr lang="en-US"/>
              <a:t>Name Surname</a:t>
            </a:r>
          </a:p>
        </p:txBody>
      </p:sp>
      <p:sp>
        <p:nvSpPr>
          <p:cNvPr id="16" name="Text Placeholder 6">
            <a:extLst>
              <a:ext uri="{FF2B5EF4-FFF2-40B4-BE49-F238E27FC236}">
                <a16:creationId xmlns:a16="http://schemas.microsoft.com/office/drawing/2014/main" id="{0B2A70C1-B6FC-49D9-9EF6-96E7B9DC3A80}"/>
              </a:ext>
            </a:extLst>
          </p:cNvPr>
          <p:cNvSpPr>
            <a:spLocks noGrp="1"/>
          </p:cNvSpPr>
          <p:nvPr>
            <p:ph type="body" sz="quarter" idx="22" hasCustomPrompt="1"/>
          </p:nvPr>
        </p:nvSpPr>
        <p:spPr>
          <a:xfrm>
            <a:off x="674821" y="4913734"/>
            <a:ext cx="2579348" cy="390292"/>
          </a:xfrm>
        </p:spPr>
        <p:txBody>
          <a:bodyPr anchor="ctr"/>
          <a:lstStyle>
            <a:lvl1pPr>
              <a:lnSpc>
                <a:spcPct val="125000"/>
              </a:lnSpc>
              <a:spcAft>
                <a:spcPct val="0"/>
              </a:spcAft>
              <a:defRPr b="0">
                <a:solidFill>
                  <a:schemeClr val="bg1"/>
                </a:solidFill>
              </a:defRPr>
            </a:lvl1pPr>
          </a:lstStyle>
          <a:p>
            <a:pPr lvl="0"/>
            <a:r>
              <a:rPr lang="en-US"/>
              <a:t>Job title</a:t>
            </a:r>
          </a:p>
        </p:txBody>
      </p:sp>
      <p:sp>
        <p:nvSpPr>
          <p:cNvPr id="22" name="Text Placeholder 6">
            <a:extLst>
              <a:ext uri="{FF2B5EF4-FFF2-40B4-BE49-F238E27FC236}">
                <a16:creationId xmlns:a16="http://schemas.microsoft.com/office/drawing/2014/main" id="{202A9764-7F45-4A2F-B7C6-FAD512B3EA39}"/>
              </a:ext>
            </a:extLst>
          </p:cNvPr>
          <p:cNvSpPr>
            <a:spLocks noGrp="1"/>
          </p:cNvSpPr>
          <p:nvPr>
            <p:ph type="body" sz="quarter" idx="23" hasCustomPrompt="1"/>
          </p:nvPr>
        </p:nvSpPr>
        <p:spPr>
          <a:xfrm>
            <a:off x="674821" y="5337727"/>
            <a:ext cx="2579348" cy="390292"/>
          </a:xfrm>
        </p:spPr>
        <p:txBody>
          <a:bodyPr anchor="ctr"/>
          <a:lstStyle>
            <a:lvl1pPr>
              <a:lnSpc>
                <a:spcPct val="125000"/>
              </a:lnSpc>
              <a:spcAft>
                <a:spcPct val="0"/>
              </a:spcAft>
              <a:defRPr b="0">
                <a:solidFill>
                  <a:schemeClr val="bg1"/>
                </a:solidFill>
              </a:defRPr>
            </a:lvl1pPr>
          </a:lstStyle>
          <a:p>
            <a:pPr lvl="0"/>
            <a:r>
              <a:rPr lang="en-US"/>
              <a:t>Division</a:t>
            </a:r>
          </a:p>
        </p:txBody>
      </p:sp>
      <p:sp>
        <p:nvSpPr>
          <p:cNvPr id="18" name="Picture Placeholder 14">
            <a:extLst>
              <a:ext uri="{FF2B5EF4-FFF2-40B4-BE49-F238E27FC236}">
                <a16:creationId xmlns:a16="http://schemas.microsoft.com/office/drawing/2014/main" id="{8768A2D3-EB7C-4210-A252-7ACBB47DF751}"/>
              </a:ext>
            </a:extLst>
          </p:cNvPr>
          <p:cNvSpPr>
            <a:spLocks noGrp="1"/>
          </p:cNvSpPr>
          <p:nvPr>
            <p:ph type="pic" sz="quarter" idx="18" hasCustomPrompt="1"/>
          </p:nvPr>
        </p:nvSpPr>
        <p:spPr>
          <a:xfrm>
            <a:off x="3451137" y="3093849"/>
            <a:ext cx="982764" cy="1179953"/>
          </a:xfrm>
        </p:spPr>
        <p:txBody>
          <a:bodyPr/>
          <a:lstStyle>
            <a:lvl1pPr>
              <a:defRPr sz="1632">
                <a:solidFill>
                  <a:schemeClr val="bg1"/>
                </a:solidFill>
              </a:defRPr>
            </a:lvl1pPr>
          </a:lstStyle>
          <a:p>
            <a:r>
              <a:rPr lang="en-US"/>
              <a:t>Select from Staff Photos</a:t>
            </a:r>
            <a:endParaRPr lang="en-AU"/>
          </a:p>
        </p:txBody>
      </p:sp>
      <p:sp>
        <p:nvSpPr>
          <p:cNvPr id="23" name="Text Placeholder 6">
            <a:extLst>
              <a:ext uri="{FF2B5EF4-FFF2-40B4-BE49-F238E27FC236}">
                <a16:creationId xmlns:a16="http://schemas.microsoft.com/office/drawing/2014/main" id="{521CBC61-0647-426D-A52E-552D1CAFA109}"/>
              </a:ext>
            </a:extLst>
          </p:cNvPr>
          <p:cNvSpPr>
            <a:spLocks noGrp="1"/>
          </p:cNvSpPr>
          <p:nvPr>
            <p:ph type="body" sz="quarter" idx="24" hasCustomPrompt="1"/>
          </p:nvPr>
        </p:nvSpPr>
        <p:spPr>
          <a:xfrm>
            <a:off x="3451137" y="4496195"/>
            <a:ext cx="2579348" cy="390292"/>
          </a:xfrm>
        </p:spPr>
        <p:txBody>
          <a:bodyPr anchor="ctr"/>
          <a:lstStyle>
            <a:lvl1pPr>
              <a:lnSpc>
                <a:spcPct val="125000"/>
              </a:lnSpc>
              <a:spcAft>
                <a:spcPct val="0"/>
              </a:spcAft>
              <a:defRPr b="1">
                <a:solidFill>
                  <a:schemeClr val="bg1"/>
                </a:solidFill>
              </a:defRPr>
            </a:lvl1pPr>
          </a:lstStyle>
          <a:p>
            <a:pPr lvl="0"/>
            <a:r>
              <a:rPr lang="en-US"/>
              <a:t>Name Surname</a:t>
            </a:r>
          </a:p>
        </p:txBody>
      </p:sp>
      <p:sp>
        <p:nvSpPr>
          <p:cNvPr id="24" name="Text Placeholder 6">
            <a:extLst>
              <a:ext uri="{FF2B5EF4-FFF2-40B4-BE49-F238E27FC236}">
                <a16:creationId xmlns:a16="http://schemas.microsoft.com/office/drawing/2014/main" id="{BF3ED159-3E28-4697-A722-909DE2D6FE9C}"/>
              </a:ext>
            </a:extLst>
          </p:cNvPr>
          <p:cNvSpPr>
            <a:spLocks noGrp="1"/>
          </p:cNvSpPr>
          <p:nvPr>
            <p:ph type="body" sz="quarter" idx="25" hasCustomPrompt="1"/>
          </p:nvPr>
        </p:nvSpPr>
        <p:spPr>
          <a:xfrm>
            <a:off x="3451137" y="4913734"/>
            <a:ext cx="2579348" cy="390292"/>
          </a:xfrm>
        </p:spPr>
        <p:txBody>
          <a:bodyPr anchor="ctr"/>
          <a:lstStyle>
            <a:lvl1pPr>
              <a:lnSpc>
                <a:spcPct val="125000"/>
              </a:lnSpc>
              <a:spcAft>
                <a:spcPct val="0"/>
              </a:spcAft>
              <a:defRPr b="0">
                <a:solidFill>
                  <a:schemeClr val="bg1"/>
                </a:solidFill>
              </a:defRPr>
            </a:lvl1pPr>
          </a:lstStyle>
          <a:p>
            <a:pPr lvl="0"/>
            <a:r>
              <a:rPr lang="en-US"/>
              <a:t>Job title</a:t>
            </a:r>
          </a:p>
        </p:txBody>
      </p:sp>
      <p:sp>
        <p:nvSpPr>
          <p:cNvPr id="26" name="Text Placeholder 6">
            <a:extLst>
              <a:ext uri="{FF2B5EF4-FFF2-40B4-BE49-F238E27FC236}">
                <a16:creationId xmlns:a16="http://schemas.microsoft.com/office/drawing/2014/main" id="{9112DC4F-B870-4C7E-8CD6-7182D0DBA9F4}"/>
              </a:ext>
            </a:extLst>
          </p:cNvPr>
          <p:cNvSpPr>
            <a:spLocks noGrp="1"/>
          </p:cNvSpPr>
          <p:nvPr>
            <p:ph type="body" sz="quarter" idx="26" hasCustomPrompt="1"/>
          </p:nvPr>
        </p:nvSpPr>
        <p:spPr>
          <a:xfrm>
            <a:off x="3451137" y="5337727"/>
            <a:ext cx="2579348" cy="390292"/>
          </a:xfrm>
        </p:spPr>
        <p:txBody>
          <a:bodyPr anchor="ctr"/>
          <a:lstStyle>
            <a:lvl1pPr>
              <a:lnSpc>
                <a:spcPct val="125000"/>
              </a:lnSpc>
              <a:spcAft>
                <a:spcPct val="0"/>
              </a:spcAft>
              <a:defRPr b="0">
                <a:solidFill>
                  <a:schemeClr val="bg1"/>
                </a:solidFill>
              </a:defRPr>
            </a:lvl1pPr>
          </a:lstStyle>
          <a:p>
            <a:pPr lvl="0"/>
            <a:r>
              <a:rPr lang="en-US"/>
              <a:t>Division</a:t>
            </a:r>
          </a:p>
        </p:txBody>
      </p:sp>
      <p:sp>
        <p:nvSpPr>
          <p:cNvPr id="19" name="Picture Placeholder 14">
            <a:extLst>
              <a:ext uri="{FF2B5EF4-FFF2-40B4-BE49-F238E27FC236}">
                <a16:creationId xmlns:a16="http://schemas.microsoft.com/office/drawing/2014/main" id="{EBEF3CA6-5D81-4918-9722-2626DB9B9FF7}"/>
              </a:ext>
            </a:extLst>
          </p:cNvPr>
          <p:cNvSpPr>
            <a:spLocks noGrp="1"/>
          </p:cNvSpPr>
          <p:nvPr>
            <p:ph type="pic" sz="quarter" idx="19" hasCustomPrompt="1"/>
          </p:nvPr>
        </p:nvSpPr>
        <p:spPr>
          <a:xfrm>
            <a:off x="6193905" y="3093849"/>
            <a:ext cx="982764" cy="1179953"/>
          </a:xfrm>
        </p:spPr>
        <p:txBody>
          <a:bodyPr/>
          <a:lstStyle>
            <a:lvl1pPr>
              <a:defRPr sz="1632">
                <a:solidFill>
                  <a:schemeClr val="bg1"/>
                </a:solidFill>
              </a:defRPr>
            </a:lvl1pPr>
          </a:lstStyle>
          <a:p>
            <a:r>
              <a:rPr lang="en-US"/>
              <a:t>Select from Staff Photos</a:t>
            </a:r>
            <a:endParaRPr lang="en-AU"/>
          </a:p>
        </p:txBody>
      </p:sp>
      <p:sp>
        <p:nvSpPr>
          <p:cNvPr id="27" name="Text Placeholder 6">
            <a:extLst>
              <a:ext uri="{FF2B5EF4-FFF2-40B4-BE49-F238E27FC236}">
                <a16:creationId xmlns:a16="http://schemas.microsoft.com/office/drawing/2014/main" id="{B9E47AD7-4687-4798-BDE3-A908FB1A257C}"/>
              </a:ext>
            </a:extLst>
          </p:cNvPr>
          <p:cNvSpPr>
            <a:spLocks noGrp="1"/>
          </p:cNvSpPr>
          <p:nvPr>
            <p:ph type="body" sz="quarter" idx="27" hasCustomPrompt="1"/>
          </p:nvPr>
        </p:nvSpPr>
        <p:spPr>
          <a:xfrm>
            <a:off x="6193905" y="4496195"/>
            <a:ext cx="2579348" cy="390292"/>
          </a:xfrm>
        </p:spPr>
        <p:txBody>
          <a:bodyPr anchor="ctr"/>
          <a:lstStyle>
            <a:lvl1pPr>
              <a:lnSpc>
                <a:spcPct val="125000"/>
              </a:lnSpc>
              <a:spcAft>
                <a:spcPct val="0"/>
              </a:spcAft>
              <a:defRPr b="1">
                <a:solidFill>
                  <a:schemeClr val="bg1"/>
                </a:solidFill>
              </a:defRPr>
            </a:lvl1pPr>
          </a:lstStyle>
          <a:p>
            <a:pPr lvl="0"/>
            <a:r>
              <a:rPr lang="en-US"/>
              <a:t>Name Surname</a:t>
            </a:r>
          </a:p>
        </p:txBody>
      </p:sp>
      <p:sp>
        <p:nvSpPr>
          <p:cNvPr id="28" name="Text Placeholder 6">
            <a:extLst>
              <a:ext uri="{FF2B5EF4-FFF2-40B4-BE49-F238E27FC236}">
                <a16:creationId xmlns:a16="http://schemas.microsoft.com/office/drawing/2014/main" id="{8B305B74-5BF9-4B69-8DC0-70E293B8A631}"/>
              </a:ext>
            </a:extLst>
          </p:cNvPr>
          <p:cNvSpPr>
            <a:spLocks noGrp="1"/>
          </p:cNvSpPr>
          <p:nvPr>
            <p:ph type="body" sz="quarter" idx="28" hasCustomPrompt="1"/>
          </p:nvPr>
        </p:nvSpPr>
        <p:spPr>
          <a:xfrm>
            <a:off x="6193905" y="4913734"/>
            <a:ext cx="2579348" cy="390292"/>
          </a:xfrm>
        </p:spPr>
        <p:txBody>
          <a:bodyPr anchor="ctr"/>
          <a:lstStyle>
            <a:lvl1pPr>
              <a:lnSpc>
                <a:spcPct val="125000"/>
              </a:lnSpc>
              <a:spcAft>
                <a:spcPct val="0"/>
              </a:spcAft>
              <a:defRPr b="0">
                <a:solidFill>
                  <a:schemeClr val="bg1"/>
                </a:solidFill>
              </a:defRPr>
            </a:lvl1pPr>
          </a:lstStyle>
          <a:p>
            <a:pPr lvl="0"/>
            <a:r>
              <a:rPr lang="en-US"/>
              <a:t>Job title</a:t>
            </a:r>
          </a:p>
        </p:txBody>
      </p:sp>
      <p:sp>
        <p:nvSpPr>
          <p:cNvPr id="29" name="Text Placeholder 6">
            <a:extLst>
              <a:ext uri="{FF2B5EF4-FFF2-40B4-BE49-F238E27FC236}">
                <a16:creationId xmlns:a16="http://schemas.microsoft.com/office/drawing/2014/main" id="{1623D837-A532-4B10-BF5E-BEAD701AF9AD}"/>
              </a:ext>
            </a:extLst>
          </p:cNvPr>
          <p:cNvSpPr>
            <a:spLocks noGrp="1"/>
          </p:cNvSpPr>
          <p:nvPr>
            <p:ph type="body" sz="quarter" idx="29" hasCustomPrompt="1"/>
          </p:nvPr>
        </p:nvSpPr>
        <p:spPr>
          <a:xfrm>
            <a:off x="6193905" y="5337727"/>
            <a:ext cx="2579348" cy="390292"/>
          </a:xfrm>
        </p:spPr>
        <p:txBody>
          <a:bodyPr anchor="ctr"/>
          <a:lstStyle>
            <a:lvl1pPr>
              <a:lnSpc>
                <a:spcPct val="125000"/>
              </a:lnSpc>
              <a:spcAft>
                <a:spcPct val="0"/>
              </a:spcAft>
              <a:defRPr b="0">
                <a:solidFill>
                  <a:schemeClr val="bg1"/>
                </a:solidFill>
              </a:defRPr>
            </a:lvl1pPr>
          </a:lstStyle>
          <a:p>
            <a:pPr lvl="0"/>
            <a:r>
              <a:rPr lang="en-US"/>
              <a:t>Division</a:t>
            </a:r>
          </a:p>
        </p:txBody>
      </p:sp>
      <p:sp>
        <p:nvSpPr>
          <p:cNvPr id="20" name="Picture Placeholder 14">
            <a:extLst>
              <a:ext uri="{FF2B5EF4-FFF2-40B4-BE49-F238E27FC236}">
                <a16:creationId xmlns:a16="http://schemas.microsoft.com/office/drawing/2014/main" id="{E2BE9655-F3BB-46C5-960F-3D163EC4B434}"/>
              </a:ext>
            </a:extLst>
          </p:cNvPr>
          <p:cNvSpPr>
            <a:spLocks noGrp="1"/>
          </p:cNvSpPr>
          <p:nvPr>
            <p:ph type="pic" sz="quarter" idx="20" hasCustomPrompt="1"/>
          </p:nvPr>
        </p:nvSpPr>
        <p:spPr>
          <a:xfrm>
            <a:off x="8936673" y="3093849"/>
            <a:ext cx="982764" cy="1179953"/>
          </a:xfrm>
        </p:spPr>
        <p:txBody>
          <a:bodyPr/>
          <a:lstStyle>
            <a:lvl1pPr>
              <a:defRPr sz="1632">
                <a:solidFill>
                  <a:schemeClr val="bg1"/>
                </a:solidFill>
              </a:defRPr>
            </a:lvl1pPr>
          </a:lstStyle>
          <a:p>
            <a:r>
              <a:rPr lang="en-US"/>
              <a:t>Select from Staff Photos</a:t>
            </a:r>
            <a:endParaRPr lang="en-AU"/>
          </a:p>
        </p:txBody>
      </p:sp>
      <p:sp>
        <p:nvSpPr>
          <p:cNvPr id="30" name="Text Placeholder 6">
            <a:extLst>
              <a:ext uri="{FF2B5EF4-FFF2-40B4-BE49-F238E27FC236}">
                <a16:creationId xmlns:a16="http://schemas.microsoft.com/office/drawing/2014/main" id="{2499C0E8-4A38-42E6-9636-170CD4992FD9}"/>
              </a:ext>
            </a:extLst>
          </p:cNvPr>
          <p:cNvSpPr>
            <a:spLocks noGrp="1"/>
          </p:cNvSpPr>
          <p:nvPr>
            <p:ph type="body" sz="quarter" idx="30" hasCustomPrompt="1"/>
          </p:nvPr>
        </p:nvSpPr>
        <p:spPr>
          <a:xfrm>
            <a:off x="8936298" y="4496195"/>
            <a:ext cx="2579348" cy="390292"/>
          </a:xfrm>
        </p:spPr>
        <p:txBody>
          <a:bodyPr anchor="ctr"/>
          <a:lstStyle>
            <a:lvl1pPr>
              <a:lnSpc>
                <a:spcPct val="125000"/>
              </a:lnSpc>
              <a:spcAft>
                <a:spcPct val="0"/>
              </a:spcAft>
              <a:defRPr b="1">
                <a:solidFill>
                  <a:schemeClr val="bg1"/>
                </a:solidFill>
              </a:defRPr>
            </a:lvl1pPr>
          </a:lstStyle>
          <a:p>
            <a:pPr lvl="0"/>
            <a:r>
              <a:rPr lang="en-US"/>
              <a:t>Name Surname</a:t>
            </a:r>
          </a:p>
        </p:txBody>
      </p:sp>
      <p:sp>
        <p:nvSpPr>
          <p:cNvPr id="31" name="Text Placeholder 6">
            <a:extLst>
              <a:ext uri="{FF2B5EF4-FFF2-40B4-BE49-F238E27FC236}">
                <a16:creationId xmlns:a16="http://schemas.microsoft.com/office/drawing/2014/main" id="{A6844D14-ABCE-4AE1-95A8-C4FE14B1D08F}"/>
              </a:ext>
            </a:extLst>
          </p:cNvPr>
          <p:cNvSpPr>
            <a:spLocks noGrp="1"/>
          </p:cNvSpPr>
          <p:nvPr>
            <p:ph type="body" sz="quarter" idx="31" hasCustomPrompt="1"/>
          </p:nvPr>
        </p:nvSpPr>
        <p:spPr>
          <a:xfrm>
            <a:off x="8936298" y="4913734"/>
            <a:ext cx="2579348" cy="390292"/>
          </a:xfrm>
        </p:spPr>
        <p:txBody>
          <a:bodyPr anchor="ctr"/>
          <a:lstStyle>
            <a:lvl1pPr>
              <a:lnSpc>
                <a:spcPct val="125000"/>
              </a:lnSpc>
              <a:spcAft>
                <a:spcPct val="0"/>
              </a:spcAft>
              <a:defRPr b="0">
                <a:solidFill>
                  <a:schemeClr val="bg1"/>
                </a:solidFill>
              </a:defRPr>
            </a:lvl1pPr>
          </a:lstStyle>
          <a:p>
            <a:pPr lvl="0"/>
            <a:r>
              <a:rPr lang="en-US"/>
              <a:t>Job title</a:t>
            </a:r>
          </a:p>
        </p:txBody>
      </p:sp>
      <p:sp>
        <p:nvSpPr>
          <p:cNvPr id="32" name="Text Placeholder 6">
            <a:extLst>
              <a:ext uri="{FF2B5EF4-FFF2-40B4-BE49-F238E27FC236}">
                <a16:creationId xmlns:a16="http://schemas.microsoft.com/office/drawing/2014/main" id="{84FF45B1-FE19-4C12-A707-AE7672B9600C}"/>
              </a:ext>
            </a:extLst>
          </p:cNvPr>
          <p:cNvSpPr>
            <a:spLocks noGrp="1"/>
          </p:cNvSpPr>
          <p:nvPr>
            <p:ph type="body" sz="quarter" idx="32" hasCustomPrompt="1"/>
          </p:nvPr>
        </p:nvSpPr>
        <p:spPr>
          <a:xfrm>
            <a:off x="8936298" y="5337727"/>
            <a:ext cx="2579348" cy="390292"/>
          </a:xfrm>
        </p:spPr>
        <p:txBody>
          <a:bodyPr anchor="ctr"/>
          <a:lstStyle>
            <a:lvl1pPr>
              <a:lnSpc>
                <a:spcPct val="125000"/>
              </a:lnSpc>
              <a:spcAft>
                <a:spcPct val="0"/>
              </a:spcAft>
              <a:defRPr b="0">
                <a:solidFill>
                  <a:schemeClr val="bg1"/>
                </a:solidFill>
              </a:defRPr>
            </a:lvl1pPr>
          </a:lstStyle>
          <a:p>
            <a:pPr lvl="0"/>
            <a:r>
              <a:rPr lang="en-US"/>
              <a:t>Division</a:t>
            </a:r>
          </a:p>
        </p:txBody>
      </p:sp>
      <p:sp>
        <p:nvSpPr>
          <p:cNvPr id="4" name="Slide Number Placeholder 3">
            <a:extLst>
              <a:ext uri="{FF2B5EF4-FFF2-40B4-BE49-F238E27FC236}">
                <a16:creationId xmlns:a16="http://schemas.microsoft.com/office/drawing/2014/main" id="{C7BD0E9A-1373-45B6-AFDE-4F66F5B1692B}"/>
              </a:ext>
            </a:extLst>
          </p:cNvPr>
          <p:cNvSpPr>
            <a:spLocks noGrp="1"/>
          </p:cNvSpPr>
          <p:nvPr>
            <p:ph type="sldNum" sz="quarter" idx="11"/>
          </p:nvPr>
        </p:nvSpPr>
        <p:spPr/>
        <p:txBody>
          <a:bodyPr/>
          <a:lstStyle>
            <a:lvl1pPr>
              <a:defRPr>
                <a:solidFill>
                  <a:schemeClr val="bg1"/>
                </a:solidFill>
              </a:defRPr>
            </a:lvl1p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DCA83F1F-E920-45AD-B0E6-2252888A9EFC}"/>
              </a:ext>
            </a:extLst>
          </p:cNvPr>
          <p:cNvSpPr>
            <a:spLocks noGrp="1"/>
          </p:cNvSpPr>
          <p:nvPr>
            <p:ph type="ftr" sz="quarter" idx="10"/>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61133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8DFFAD0-690D-40FA-92E3-26DD5F2CF7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104" name="Rectangle 103">
            <a:extLst>
              <a:ext uri="{FF2B5EF4-FFF2-40B4-BE49-F238E27FC236}">
                <a16:creationId xmlns:a16="http://schemas.microsoft.com/office/drawing/2014/main" id="{6A6246C3-5BC1-4146-9E95-B8B3F1B77C22}"/>
              </a:ext>
              <a:ext uri="{C183D7F6-B498-43B3-948B-1728B52AA6E4}">
                <adec:decorative xmlns:adec="http://schemas.microsoft.com/office/drawing/2017/decorative" val="1"/>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87360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49D9D-4881-4977-B9A1-BE4F9A1C9D28}" type="slidenum">
              <a:rPr lang="en-AU" smtClean="0"/>
              <a:t>‹#›</a:t>
            </a:fld>
            <a:endParaRPr lang="en-AU"/>
          </a:p>
        </p:txBody>
      </p:sp>
      <p:sp>
        <p:nvSpPr>
          <p:cNvPr id="3" name="Footer Placeholder 2"/>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3061872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accent1"/>
        </a:solidFill>
        <a:effectLst/>
      </p:bgPr>
    </p:bg>
    <p:spTree>
      <p:nvGrpSpPr>
        <p:cNvPr id="1" name=""/>
        <p:cNvGrpSpPr/>
        <p:nvPr/>
      </p:nvGrpSpPr>
      <p:grpSpPr>
        <a:xfrm>
          <a:off x="0" y="0"/>
          <a:ext cx="0" cy="0"/>
          <a:chOff x="0" y="0"/>
          <a:chExt cx="0" cy="0"/>
        </a:xfrm>
      </p:grpSpPr>
      <p:sp>
        <p:nvSpPr>
          <p:cNvPr id="18" name="AshurstTrainingDisclaimer">
            <a:extLst>
              <a:ext uri="{FF2B5EF4-FFF2-40B4-BE49-F238E27FC236}">
                <a16:creationId xmlns:a16="http://schemas.microsoft.com/office/drawing/2014/main" id="{D8DB1B11-FFBB-1587-40E4-D846BF1C0B2C}"/>
              </a:ext>
            </a:extLst>
          </p:cNvPr>
          <p:cNvSpPr>
            <a:spLocks noGrp="1"/>
          </p:cNvSpPr>
          <p:nvPr>
            <p:ph type="body" sz="quarter" idx="10"/>
          </p:nvPr>
        </p:nvSpPr>
        <p:spPr>
          <a:xfrm>
            <a:off x="675253" y="5077337"/>
            <a:ext cx="8064544" cy="1080771"/>
          </a:xfrm>
        </p:spPr>
        <p:txBody>
          <a:bodyPr anchor="b"/>
          <a:lstStyle>
            <a:lvl1pPr>
              <a:spcAft>
                <a:spcPct val="0"/>
              </a:spcAft>
              <a:defRPr sz="1451">
                <a:solidFill>
                  <a:schemeClr val="bg1"/>
                </a:solidFill>
              </a:defRPr>
            </a:lvl1pPr>
            <a:lvl2pPr>
              <a:spcAft>
                <a:spcPct val="0"/>
              </a:spcAft>
              <a:defRPr sz="1451">
                <a:solidFill>
                  <a:schemeClr val="bg1"/>
                </a:solidFill>
              </a:defRPr>
            </a:lvl2pPr>
          </a:lstStyle>
          <a:p>
            <a:pPr lvl="0"/>
            <a:r>
              <a:rPr lang="en-US"/>
              <a:t>Click to edit Master text styles</a:t>
            </a:r>
          </a:p>
        </p:txBody>
      </p:sp>
      <p:sp>
        <p:nvSpPr>
          <p:cNvPr id="4" name="AshurstCopyright">
            <a:extLst>
              <a:ext uri="{FF2B5EF4-FFF2-40B4-BE49-F238E27FC236}">
                <a16:creationId xmlns:a16="http://schemas.microsoft.com/office/drawing/2014/main" id="{D3DA212D-5457-4AB2-8235-D23EFA362C24}"/>
              </a:ext>
            </a:extLst>
          </p:cNvPr>
          <p:cNvSpPr/>
          <p:nvPr userDrawn="1"/>
        </p:nvSpPr>
        <p:spPr>
          <a:xfrm>
            <a:off x="675255" y="6431409"/>
            <a:ext cx="1003381" cy="157313"/>
          </a:xfrm>
          <a:prstGeom prst="rect">
            <a:avLst/>
          </a:prstGeom>
        </p:spPr>
        <p:txBody>
          <a:bodyPr wrap="none" lIns="0" tIns="0" rIns="0" bIns="0">
            <a:noAutofit/>
          </a:bodyPr>
          <a:lstStyle/>
          <a:p>
            <a:pPr>
              <a:lnSpc>
                <a:spcPct val="125000"/>
              </a:lnSpc>
            </a:pPr>
            <a:r>
              <a:rPr lang="en-GB" sz="907">
                <a:solidFill>
                  <a:schemeClr val="bg1"/>
                </a:solidFill>
              </a:rPr>
              <a:t>© Ashurst 2023</a:t>
            </a:r>
          </a:p>
        </p:txBody>
      </p:sp>
    </p:spTree>
    <p:extLst>
      <p:ext uri="{BB962C8B-B14F-4D97-AF65-F5344CB8AC3E}">
        <p14:creationId xmlns:p14="http://schemas.microsoft.com/office/powerpoint/2010/main" val="971443674"/>
      </p:ext>
    </p:extLst>
  </p:cSld>
  <p:clrMapOvr>
    <a:masterClrMapping/>
  </p:clrMapOvr>
  <p:hf hdr="0" ftr="0" dt="0"/>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ack cover Image 01">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773453-1463-2CFC-3234-06DC4F23E952}"/>
              </a:ext>
              <a:ext uri="{C183D7F6-B498-43B3-948B-1728B52AA6E4}">
                <adec:decorative xmlns:adec="http://schemas.microsoft.com/office/drawing/2017/decorative" val="1"/>
              </a:ext>
            </a:extLst>
          </p:cNvPr>
          <p:cNvSpPr>
            <a:spLocks noGrp="1"/>
          </p:cNvSpPr>
          <p:nvPr>
            <p:ph type="pic" sz="quarter" idx="11"/>
          </p:nvPr>
        </p:nvSpPr>
        <p:spPr>
          <a:xfrm>
            <a:off x="2" y="685369"/>
            <a:ext cx="10308776" cy="6172632"/>
          </a:xfrm>
        </p:spPr>
        <p:txBody>
          <a:bodyPr/>
          <a:lstStyle/>
          <a:p>
            <a:r>
              <a:rPr lang="en-US"/>
              <a:t>Click icon to add picture</a:t>
            </a:r>
            <a:endParaRPr lang="en-GB"/>
          </a:p>
        </p:txBody>
      </p:sp>
      <p:sp>
        <p:nvSpPr>
          <p:cNvPr id="5" name="AshurstTrainingDisclaimer">
            <a:extLst>
              <a:ext uri="{FF2B5EF4-FFF2-40B4-BE49-F238E27FC236}">
                <a16:creationId xmlns:a16="http://schemas.microsoft.com/office/drawing/2014/main" id="{6129EFAA-76DE-4196-AEA0-5E883AFDAC36}"/>
              </a:ext>
            </a:extLst>
          </p:cNvPr>
          <p:cNvSpPr>
            <a:spLocks noGrp="1"/>
          </p:cNvSpPr>
          <p:nvPr>
            <p:ph type="body" sz="quarter" idx="12"/>
          </p:nvPr>
        </p:nvSpPr>
        <p:spPr>
          <a:xfrm>
            <a:off x="675253" y="5077337"/>
            <a:ext cx="8064544" cy="1080771"/>
          </a:xfrm>
        </p:spPr>
        <p:txBody>
          <a:bodyPr anchor="b"/>
          <a:lstStyle>
            <a:lvl1pPr>
              <a:spcAft>
                <a:spcPct val="0"/>
              </a:spcAft>
              <a:defRPr sz="1451">
                <a:solidFill>
                  <a:schemeClr val="tx1">
                    <a:lumMod val="75000"/>
                    <a:lumOff val="25000"/>
                  </a:schemeClr>
                </a:solidFill>
              </a:defRPr>
            </a:lvl1pPr>
            <a:lvl2pPr>
              <a:spcAft>
                <a:spcPct val="0"/>
              </a:spcAft>
              <a:defRPr sz="1451">
                <a:solidFill>
                  <a:schemeClr val="bg1"/>
                </a:solidFill>
              </a:defRPr>
            </a:lvl2pPr>
          </a:lstStyle>
          <a:p>
            <a:pPr lvl="0"/>
            <a:r>
              <a:rPr lang="en-US"/>
              <a:t>Click to edit Master text styles</a:t>
            </a:r>
          </a:p>
        </p:txBody>
      </p:sp>
      <p:sp>
        <p:nvSpPr>
          <p:cNvPr id="4" name="AshurstCopyright">
            <a:extLst>
              <a:ext uri="{FF2B5EF4-FFF2-40B4-BE49-F238E27FC236}">
                <a16:creationId xmlns:a16="http://schemas.microsoft.com/office/drawing/2014/main" id="{D3DA212D-5457-4AB2-8235-D23EFA362C24}"/>
              </a:ext>
            </a:extLst>
          </p:cNvPr>
          <p:cNvSpPr/>
          <p:nvPr userDrawn="1"/>
        </p:nvSpPr>
        <p:spPr>
          <a:xfrm>
            <a:off x="675255" y="6431409"/>
            <a:ext cx="1003381" cy="157313"/>
          </a:xfrm>
          <a:prstGeom prst="rect">
            <a:avLst/>
          </a:prstGeom>
        </p:spPr>
        <p:txBody>
          <a:bodyPr wrap="none" lIns="0" tIns="0" rIns="0" bIns="0">
            <a:noAutofit/>
          </a:bodyPr>
          <a:lstStyle/>
          <a:p>
            <a:pPr>
              <a:lnSpc>
                <a:spcPct val="125000"/>
              </a:lnSpc>
            </a:pPr>
            <a:r>
              <a:rPr lang="en-GB" sz="907">
                <a:solidFill>
                  <a:schemeClr val="tx1">
                    <a:lumMod val="75000"/>
                    <a:lumOff val="25000"/>
                  </a:schemeClr>
                </a:solidFill>
              </a:rPr>
              <a:t>© Ashurst 2023</a:t>
            </a:r>
          </a:p>
        </p:txBody>
      </p:sp>
    </p:spTree>
    <p:extLst>
      <p:ext uri="{BB962C8B-B14F-4D97-AF65-F5344CB8AC3E}">
        <p14:creationId xmlns:p14="http://schemas.microsoft.com/office/powerpoint/2010/main" val="3137808084"/>
      </p:ext>
    </p:extLst>
  </p:cSld>
  <p:clrMapOvr>
    <a:masterClrMapping/>
  </p:clrMapOvr>
  <p:hf hdr="0" ftr="0" dt="0"/>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ack cover Image 0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773453-1463-2CFC-3234-06DC4F23E952}"/>
              </a:ext>
              <a:ext uri="{C183D7F6-B498-43B3-948B-1728B52AA6E4}">
                <adec:decorative xmlns:adec="http://schemas.microsoft.com/office/drawing/2017/decorative" val="1"/>
              </a:ext>
            </a:extLst>
          </p:cNvPr>
          <p:cNvSpPr>
            <a:spLocks noGrp="1"/>
          </p:cNvSpPr>
          <p:nvPr>
            <p:ph type="pic" sz="quarter" idx="11"/>
          </p:nvPr>
        </p:nvSpPr>
        <p:spPr>
          <a:xfrm>
            <a:off x="675255" y="1"/>
            <a:ext cx="11516745" cy="4860728"/>
          </a:xfrm>
        </p:spPr>
        <p:txBody>
          <a:bodyPr/>
          <a:lstStyle/>
          <a:p>
            <a:r>
              <a:rPr lang="en-US"/>
              <a:t>Click icon to add picture</a:t>
            </a:r>
            <a:endParaRPr lang="en-GB"/>
          </a:p>
        </p:txBody>
      </p:sp>
      <p:sp>
        <p:nvSpPr>
          <p:cNvPr id="5" name="AshurstTrainingDisclaimer">
            <a:extLst>
              <a:ext uri="{FF2B5EF4-FFF2-40B4-BE49-F238E27FC236}">
                <a16:creationId xmlns:a16="http://schemas.microsoft.com/office/drawing/2014/main" id="{71E45DC3-3A0C-4E09-880F-BFE5DA19514A}"/>
              </a:ext>
            </a:extLst>
          </p:cNvPr>
          <p:cNvSpPr>
            <a:spLocks noGrp="1"/>
          </p:cNvSpPr>
          <p:nvPr>
            <p:ph type="body" sz="quarter" idx="12"/>
          </p:nvPr>
        </p:nvSpPr>
        <p:spPr>
          <a:xfrm>
            <a:off x="675253" y="5077337"/>
            <a:ext cx="8064544" cy="1080771"/>
          </a:xfrm>
        </p:spPr>
        <p:txBody>
          <a:bodyPr anchor="b"/>
          <a:lstStyle>
            <a:lvl1pPr>
              <a:spcAft>
                <a:spcPct val="0"/>
              </a:spcAft>
              <a:defRPr sz="1451">
                <a:solidFill>
                  <a:schemeClr val="tx1">
                    <a:lumMod val="75000"/>
                    <a:lumOff val="25000"/>
                  </a:schemeClr>
                </a:solidFill>
              </a:defRPr>
            </a:lvl1pPr>
            <a:lvl2pPr>
              <a:spcAft>
                <a:spcPct val="0"/>
              </a:spcAft>
              <a:defRPr sz="1451">
                <a:solidFill>
                  <a:schemeClr val="bg1"/>
                </a:solidFill>
              </a:defRPr>
            </a:lvl2pPr>
          </a:lstStyle>
          <a:p>
            <a:pPr lvl="0"/>
            <a:r>
              <a:rPr lang="en-US"/>
              <a:t>Click to edit Master text styles</a:t>
            </a:r>
          </a:p>
        </p:txBody>
      </p:sp>
      <p:sp>
        <p:nvSpPr>
          <p:cNvPr id="4" name="AshurstCopyright">
            <a:extLst>
              <a:ext uri="{FF2B5EF4-FFF2-40B4-BE49-F238E27FC236}">
                <a16:creationId xmlns:a16="http://schemas.microsoft.com/office/drawing/2014/main" id="{D3DA212D-5457-4AB2-8235-D23EFA362C24}"/>
              </a:ext>
            </a:extLst>
          </p:cNvPr>
          <p:cNvSpPr/>
          <p:nvPr userDrawn="1"/>
        </p:nvSpPr>
        <p:spPr>
          <a:xfrm>
            <a:off x="675255" y="6431409"/>
            <a:ext cx="1003381" cy="157313"/>
          </a:xfrm>
          <a:prstGeom prst="rect">
            <a:avLst/>
          </a:prstGeom>
        </p:spPr>
        <p:txBody>
          <a:bodyPr wrap="none" lIns="0" tIns="0" rIns="0" bIns="0">
            <a:noAutofit/>
          </a:bodyPr>
          <a:lstStyle/>
          <a:p>
            <a:pPr>
              <a:lnSpc>
                <a:spcPct val="125000"/>
              </a:lnSpc>
            </a:pPr>
            <a:r>
              <a:rPr lang="en-GB" sz="907">
                <a:solidFill>
                  <a:schemeClr val="tx1">
                    <a:lumMod val="75000"/>
                    <a:lumOff val="25000"/>
                  </a:schemeClr>
                </a:solidFill>
              </a:rPr>
              <a:t>© Ashurst 2023</a:t>
            </a:r>
          </a:p>
        </p:txBody>
      </p:sp>
    </p:spTree>
    <p:extLst>
      <p:ext uri="{BB962C8B-B14F-4D97-AF65-F5344CB8AC3E}">
        <p14:creationId xmlns:p14="http://schemas.microsoft.com/office/powerpoint/2010/main" val="922636920"/>
      </p:ext>
    </p:extLst>
  </p:cSld>
  <p:clrMapOvr>
    <a:masterClrMapping/>
  </p:clrMapOvr>
  <p:hf hdr="0" ftr="0" dt="0"/>
  <p:extLst>
    <p:ext uri="{DCECCB84-F9BA-43D5-87BE-67443E8EF086}">
      <p15:sldGuideLst xmlns:p15="http://schemas.microsoft.com/office/powerpoint/2012/main">
        <p15:guide id="1" orient="horz" pos="2381">
          <p15:clr>
            <a:srgbClr val="FBAE40"/>
          </p15:clr>
        </p15:guide>
        <p15:guide id="2" pos="4235">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6" y="685685"/>
            <a:ext cx="10712779"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10" name="Picture Placeholder 8">
            <a:extLst>
              <a:ext uri="{FF2B5EF4-FFF2-40B4-BE49-F238E27FC236}">
                <a16:creationId xmlns:a16="http://schemas.microsoft.com/office/drawing/2014/main" id="{FA62ED70-EA57-310C-0595-F1ED8B16C7B6}"/>
              </a:ext>
            </a:extLst>
          </p:cNvPr>
          <p:cNvSpPr>
            <a:spLocks noGrp="1"/>
          </p:cNvSpPr>
          <p:nvPr>
            <p:ph type="pic" sz="quarter" idx="26" hasCustomPrompt="1"/>
          </p:nvPr>
        </p:nvSpPr>
        <p:spPr>
          <a:xfrm>
            <a:off x="680734" y="1697582"/>
            <a:ext cx="2148368" cy="2576218"/>
          </a:xfrm>
          <a:solidFill>
            <a:srgbClr val="E7E6E6"/>
          </a:solidFill>
        </p:spPr>
        <p:txBody>
          <a:bodyPr/>
          <a:lstStyle>
            <a:lvl1pPr>
              <a:defRPr/>
            </a:lvl1pPr>
          </a:lstStyle>
          <a:p>
            <a:r>
              <a:rPr lang="en-AU"/>
              <a:t>Select from Staff Photos</a:t>
            </a:r>
          </a:p>
        </p:txBody>
      </p:sp>
      <p:sp>
        <p:nvSpPr>
          <p:cNvPr id="8" name="Text Placeholder 7">
            <a:extLst>
              <a:ext uri="{FF2B5EF4-FFF2-40B4-BE49-F238E27FC236}">
                <a16:creationId xmlns:a16="http://schemas.microsoft.com/office/drawing/2014/main" id="{41079AE0-ADA9-4F65-9CEE-158F921477D9}"/>
              </a:ext>
            </a:extLst>
          </p:cNvPr>
          <p:cNvSpPr>
            <a:spLocks noGrp="1"/>
          </p:cNvSpPr>
          <p:nvPr>
            <p:ph type="body" sz="quarter" idx="32" hasCustomPrompt="1"/>
          </p:nvPr>
        </p:nvSpPr>
        <p:spPr>
          <a:xfrm>
            <a:off x="673764" y="4492547"/>
            <a:ext cx="2576083" cy="424472"/>
          </a:xfrm>
        </p:spPr>
        <p:txBody>
          <a:bodyPr/>
          <a:lstStyle>
            <a:lvl1pPr>
              <a:spcAft>
                <a:spcPct val="0"/>
              </a:spcAft>
              <a:defRPr b="1"/>
            </a:lvl1pPr>
          </a:lstStyle>
          <a:p>
            <a:pPr lvl="0"/>
            <a:r>
              <a:rPr lang="en-US"/>
              <a:t>Name Surname</a:t>
            </a:r>
          </a:p>
        </p:txBody>
      </p:sp>
      <p:sp>
        <p:nvSpPr>
          <p:cNvPr id="15" name="Text Placeholder 7">
            <a:extLst>
              <a:ext uri="{FF2B5EF4-FFF2-40B4-BE49-F238E27FC236}">
                <a16:creationId xmlns:a16="http://schemas.microsoft.com/office/drawing/2014/main" id="{BF6FBDBF-43C9-4839-9B48-896CD1EBFB3F}"/>
              </a:ext>
            </a:extLst>
          </p:cNvPr>
          <p:cNvSpPr>
            <a:spLocks noGrp="1"/>
          </p:cNvSpPr>
          <p:nvPr>
            <p:ph type="body" sz="quarter" idx="33" hasCustomPrompt="1"/>
          </p:nvPr>
        </p:nvSpPr>
        <p:spPr>
          <a:xfrm>
            <a:off x="673764" y="4948182"/>
            <a:ext cx="2576083" cy="424472"/>
          </a:xfrm>
        </p:spPr>
        <p:txBody>
          <a:bodyPr/>
          <a:lstStyle>
            <a:lvl1pPr>
              <a:spcAft>
                <a:spcPct val="0"/>
              </a:spcAft>
              <a:defRPr b="0"/>
            </a:lvl1pPr>
          </a:lstStyle>
          <a:p>
            <a:pPr lvl="0"/>
            <a:r>
              <a:rPr lang="en-US"/>
              <a:t>Job title</a:t>
            </a:r>
          </a:p>
        </p:txBody>
      </p:sp>
      <p:sp>
        <p:nvSpPr>
          <p:cNvPr id="16" name="Text Placeholder 7">
            <a:extLst>
              <a:ext uri="{FF2B5EF4-FFF2-40B4-BE49-F238E27FC236}">
                <a16:creationId xmlns:a16="http://schemas.microsoft.com/office/drawing/2014/main" id="{0BA3FBD8-D0DB-49BA-8A64-50D0B339E574}"/>
              </a:ext>
            </a:extLst>
          </p:cNvPr>
          <p:cNvSpPr>
            <a:spLocks noGrp="1"/>
          </p:cNvSpPr>
          <p:nvPr>
            <p:ph type="body" sz="quarter" idx="34" hasCustomPrompt="1"/>
          </p:nvPr>
        </p:nvSpPr>
        <p:spPr>
          <a:xfrm>
            <a:off x="673764" y="5429188"/>
            <a:ext cx="2576083" cy="424472"/>
          </a:xfrm>
        </p:spPr>
        <p:txBody>
          <a:bodyPr/>
          <a:lstStyle>
            <a:lvl1pPr>
              <a:spcAft>
                <a:spcPct val="0"/>
              </a:spcAft>
              <a:defRPr b="0"/>
            </a:lvl1pPr>
          </a:lstStyle>
          <a:p>
            <a:pPr lvl="0"/>
            <a:r>
              <a:rPr lang="en-US"/>
              <a:t>Division</a:t>
            </a:r>
          </a:p>
        </p:txBody>
      </p:sp>
      <p:sp>
        <p:nvSpPr>
          <p:cNvPr id="22" name="Picture Placeholder 8">
            <a:extLst>
              <a:ext uri="{FF2B5EF4-FFF2-40B4-BE49-F238E27FC236}">
                <a16:creationId xmlns:a16="http://schemas.microsoft.com/office/drawing/2014/main" id="{398F82CD-460E-37AE-4838-70891D41BA24}"/>
              </a:ext>
            </a:extLst>
          </p:cNvPr>
          <p:cNvSpPr>
            <a:spLocks noGrp="1"/>
          </p:cNvSpPr>
          <p:nvPr>
            <p:ph type="pic" sz="quarter" idx="28" hasCustomPrompt="1"/>
          </p:nvPr>
        </p:nvSpPr>
        <p:spPr>
          <a:xfrm>
            <a:off x="3461075" y="1697582"/>
            <a:ext cx="2148368" cy="2576218"/>
          </a:xfrm>
          <a:solidFill>
            <a:srgbClr val="E7E6E6"/>
          </a:solidFill>
        </p:spPr>
        <p:txBody>
          <a:bodyPr/>
          <a:lstStyle>
            <a:lvl1pPr>
              <a:defRPr/>
            </a:lvl1pPr>
          </a:lstStyle>
          <a:p>
            <a:r>
              <a:rPr lang="en-AU"/>
              <a:t>Select from Staff Photos</a:t>
            </a:r>
          </a:p>
        </p:txBody>
      </p:sp>
      <p:sp>
        <p:nvSpPr>
          <p:cNvPr id="17" name="Text Placeholder 7">
            <a:extLst>
              <a:ext uri="{FF2B5EF4-FFF2-40B4-BE49-F238E27FC236}">
                <a16:creationId xmlns:a16="http://schemas.microsoft.com/office/drawing/2014/main" id="{A7F77710-0DDD-47B4-9BC6-B520873B99F2}"/>
              </a:ext>
            </a:extLst>
          </p:cNvPr>
          <p:cNvSpPr>
            <a:spLocks noGrp="1"/>
          </p:cNvSpPr>
          <p:nvPr>
            <p:ph type="body" sz="quarter" idx="35" hasCustomPrompt="1"/>
          </p:nvPr>
        </p:nvSpPr>
        <p:spPr>
          <a:xfrm>
            <a:off x="3459586" y="4492547"/>
            <a:ext cx="2576083" cy="424472"/>
          </a:xfrm>
        </p:spPr>
        <p:txBody>
          <a:bodyPr/>
          <a:lstStyle>
            <a:lvl1pPr>
              <a:spcAft>
                <a:spcPct val="0"/>
              </a:spcAft>
              <a:defRPr b="1"/>
            </a:lvl1pPr>
          </a:lstStyle>
          <a:p>
            <a:pPr lvl="0"/>
            <a:r>
              <a:rPr lang="en-US"/>
              <a:t>Name Surname</a:t>
            </a:r>
          </a:p>
        </p:txBody>
      </p:sp>
      <p:sp>
        <p:nvSpPr>
          <p:cNvPr id="18" name="Text Placeholder 7">
            <a:extLst>
              <a:ext uri="{FF2B5EF4-FFF2-40B4-BE49-F238E27FC236}">
                <a16:creationId xmlns:a16="http://schemas.microsoft.com/office/drawing/2014/main" id="{DA9B8C1C-417E-4743-8143-C189EEC84411}"/>
              </a:ext>
            </a:extLst>
          </p:cNvPr>
          <p:cNvSpPr>
            <a:spLocks noGrp="1"/>
          </p:cNvSpPr>
          <p:nvPr>
            <p:ph type="body" sz="quarter" idx="36" hasCustomPrompt="1"/>
          </p:nvPr>
        </p:nvSpPr>
        <p:spPr>
          <a:xfrm>
            <a:off x="3459586" y="4948182"/>
            <a:ext cx="2576083" cy="424472"/>
          </a:xfrm>
        </p:spPr>
        <p:txBody>
          <a:bodyPr/>
          <a:lstStyle>
            <a:lvl1pPr>
              <a:spcAft>
                <a:spcPct val="0"/>
              </a:spcAft>
              <a:defRPr b="0"/>
            </a:lvl1pPr>
          </a:lstStyle>
          <a:p>
            <a:pPr lvl="0"/>
            <a:r>
              <a:rPr lang="en-US"/>
              <a:t>Job title</a:t>
            </a:r>
          </a:p>
        </p:txBody>
      </p:sp>
      <p:sp>
        <p:nvSpPr>
          <p:cNvPr id="19" name="Text Placeholder 7">
            <a:extLst>
              <a:ext uri="{FF2B5EF4-FFF2-40B4-BE49-F238E27FC236}">
                <a16:creationId xmlns:a16="http://schemas.microsoft.com/office/drawing/2014/main" id="{F3E85F8C-2706-45CA-893F-73DD30A48B21}"/>
              </a:ext>
            </a:extLst>
          </p:cNvPr>
          <p:cNvSpPr>
            <a:spLocks noGrp="1"/>
          </p:cNvSpPr>
          <p:nvPr>
            <p:ph type="body" sz="quarter" idx="37" hasCustomPrompt="1"/>
          </p:nvPr>
        </p:nvSpPr>
        <p:spPr>
          <a:xfrm>
            <a:off x="3459586" y="5429188"/>
            <a:ext cx="2576083" cy="424472"/>
          </a:xfrm>
        </p:spPr>
        <p:txBody>
          <a:bodyPr/>
          <a:lstStyle>
            <a:lvl1pPr>
              <a:spcAft>
                <a:spcPct val="0"/>
              </a:spcAft>
              <a:defRPr b="0"/>
            </a:lvl1pPr>
          </a:lstStyle>
          <a:p>
            <a:pPr lvl="0"/>
            <a:r>
              <a:rPr lang="en-US"/>
              <a:t>Division</a:t>
            </a:r>
          </a:p>
        </p:txBody>
      </p:sp>
      <p:sp>
        <p:nvSpPr>
          <p:cNvPr id="24" name="Picture Placeholder 8">
            <a:extLst>
              <a:ext uri="{FF2B5EF4-FFF2-40B4-BE49-F238E27FC236}">
                <a16:creationId xmlns:a16="http://schemas.microsoft.com/office/drawing/2014/main" id="{2B5F7285-85EC-3A89-899B-902969D74620}"/>
              </a:ext>
            </a:extLst>
          </p:cNvPr>
          <p:cNvSpPr>
            <a:spLocks noGrp="1"/>
          </p:cNvSpPr>
          <p:nvPr>
            <p:ph type="pic" sz="quarter" idx="30" hasCustomPrompt="1"/>
          </p:nvPr>
        </p:nvSpPr>
        <p:spPr>
          <a:xfrm>
            <a:off x="6238678" y="1697582"/>
            <a:ext cx="2148368" cy="2576218"/>
          </a:xfrm>
          <a:solidFill>
            <a:srgbClr val="E7E6E6"/>
          </a:solidFill>
        </p:spPr>
        <p:txBody>
          <a:bodyPr/>
          <a:lstStyle>
            <a:lvl1pPr>
              <a:defRPr/>
            </a:lvl1pPr>
          </a:lstStyle>
          <a:p>
            <a:r>
              <a:rPr lang="en-AU"/>
              <a:t>Select from Staff Photos</a:t>
            </a:r>
          </a:p>
        </p:txBody>
      </p:sp>
      <p:sp>
        <p:nvSpPr>
          <p:cNvPr id="20" name="Text Placeholder 7">
            <a:extLst>
              <a:ext uri="{FF2B5EF4-FFF2-40B4-BE49-F238E27FC236}">
                <a16:creationId xmlns:a16="http://schemas.microsoft.com/office/drawing/2014/main" id="{633FC3DE-9071-4662-B12C-2FFE3179EDA7}"/>
              </a:ext>
            </a:extLst>
          </p:cNvPr>
          <p:cNvSpPr>
            <a:spLocks noGrp="1"/>
          </p:cNvSpPr>
          <p:nvPr>
            <p:ph type="body" sz="quarter" idx="38" hasCustomPrompt="1"/>
          </p:nvPr>
        </p:nvSpPr>
        <p:spPr>
          <a:xfrm>
            <a:off x="6237188" y="4492547"/>
            <a:ext cx="2576083" cy="424472"/>
          </a:xfrm>
        </p:spPr>
        <p:txBody>
          <a:bodyPr/>
          <a:lstStyle>
            <a:lvl1pPr>
              <a:spcAft>
                <a:spcPct val="0"/>
              </a:spcAft>
              <a:defRPr b="1"/>
            </a:lvl1pPr>
          </a:lstStyle>
          <a:p>
            <a:pPr lvl="0"/>
            <a:r>
              <a:rPr lang="en-US"/>
              <a:t>Name Surname</a:t>
            </a:r>
          </a:p>
        </p:txBody>
      </p:sp>
      <p:sp>
        <p:nvSpPr>
          <p:cNvPr id="25" name="Text Placeholder 7">
            <a:extLst>
              <a:ext uri="{FF2B5EF4-FFF2-40B4-BE49-F238E27FC236}">
                <a16:creationId xmlns:a16="http://schemas.microsoft.com/office/drawing/2014/main" id="{E4F9565D-F257-4DB4-9EF3-891109A0FDD9}"/>
              </a:ext>
            </a:extLst>
          </p:cNvPr>
          <p:cNvSpPr>
            <a:spLocks noGrp="1"/>
          </p:cNvSpPr>
          <p:nvPr>
            <p:ph type="body" sz="quarter" idx="39" hasCustomPrompt="1"/>
          </p:nvPr>
        </p:nvSpPr>
        <p:spPr>
          <a:xfrm>
            <a:off x="6237188" y="4948182"/>
            <a:ext cx="2576083" cy="424472"/>
          </a:xfrm>
        </p:spPr>
        <p:txBody>
          <a:bodyPr/>
          <a:lstStyle>
            <a:lvl1pPr>
              <a:spcAft>
                <a:spcPct val="0"/>
              </a:spcAft>
              <a:defRPr b="0"/>
            </a:lvl1pPr>
          </a:lstStyle>
          <a:p>
            <a:pPr lvl="0"/>
            <a:r>
              <a:rPr lang="en-US"/>
              <a:t>Job title</a:t>
            </a:r>
          </a:p>
        </p:txBody>
      </p:sp>
      <p:sp>
        <p:nvSpPr>
          <p:cNvPr id="26" name="Text Placeholder 7">
            <a:extLst>
              <a:ext uri="{FF2B5EF4-FFF2-40B4-BE49-F238E27FC236}">
                <a16:creationId xmlns:a16="http://schemas.microsoft.com/office/drawing/2014/main" id="{2247F516-528B-453B-BE0E-391B2580E18A}"/>
              </a:ext>
            </a:extLst>
          </p:cNvPr>
          <p:cNvSpPr>
            <a:spLocks noGrp="1"/>
          </p:cNvSpPr>
          <p:nvPr>
            <p:ph type="body" sz="quarter" idx="40" hasCustomPrompt="1"/>
          </p:nvPr>
        </p:nvSpPr>
        <p:spPr>
          <a:xfrm>
            <a:off x="6237188" y="5429188"/>
            <a:ext cx="2576083" cy="424472"/>
          </a:xfrm>
        </p:spPr>
        <p:txBody>
          <a:bodyPr/>
          <a:lstStyle>
            <a:lvl1pPr>
              <a:spcAft>
                <a:spcPct val="0"/>
              </a:spcAft>
              <a:defRPr b="0"/>
            </a:lvl1pPr>
          </a:lstStyle>
          <a:p>
            <a:pPr lvl="0"/>
            <a:r>
              <a:rPr lang="en-US"/>
              <a:t>Division</a:t>
            </a:r>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8292485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6" y="685685"/>
            <a:ext cx="10712779"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5" y="1126483"/>
            <a:ext cx="10712779" cy="261214"/>
          </a:xfrm>
        </p:spPr>
        <p:txBody>
          <a:bodyPr/>
          <a:lstStyle>
            <a:lvl1pPr marL="0" indent="0">
              <a:lnSpc>
                <a:spcPct val="100000"/>
              </a:lnSpc>
              <a:spcAft>
                <a:spcPct val="0"/>
              </a:spcAft>
              <a:buNone/>
              <a:defRPr sz="2177">
                <a:latin typeface="+mj-lt"/>
              </a:defRPr>
            </a:lvl1pPr>
          </a:lstStyle>
          <a:p>
            <a:pPr lvl="0"/>
            <a:r>
              <a:rPr lang="en-GB"/>
              <a:t>Click to add subtitle</a:t>
            </a:r>
          </a:p>
        </p:txBody>
      </p:sp>
      <p:sp>
        <p:nvSpPr>
          <p:cNvPr id="10" name="Picture Placeholder 8">
            <a:extLst>
              <a:ext uri="{FF2B5EF4-FFF2-40B4-BE49-F238E27FC236}">
                <a16:creationId xmlns:a16="http://schemas.microsoft.com/office/drawing/2014/main" id="{FA62ED70-EA57-310C-0595-F1ED8B16C7B6}"/>
              </a:ext>
            </a:extLst>
          </p:cNvPr>
          <p:cNvSpPr>
            <a:spLocks noGrp="1"/>
          </p:cNvSpPr>
          <p:nvPr>
            <p:ph type="pic" sz="quarter" idx="26" hasCustomPrompt="1"/>
          </p:nvPr>
        </p:nvSpPr>
        <p:spPr>
          <a:xfrm>
            <a:off x="680734" y="1697582"/>
            <a:ext cx="979499" cy="1171553"/>
          </a:xfrm>
          <a:solidFill>
            <a:srgbClr val="E7E6E6"/>
          </a:solidFill>
        </p:spPr>
        <p:txBody>
          <a:bodyPr/>
          <a:lstStyle>
            <a:lvl1pPr>
              <a:defRPr sz="1632"/>
            </a:lvl1pPr>
          </a:lstStyle>
          <a:p>
            <a:r>
              <a:rPr lang="en-AU"/>
              <a:t>Select from Staff Photos</a:t>
            </a:r>
          </a:p>
        </p:txBody>
      </p:sp>
      <p:sp>
        <p:nvSpPr>
          <p:cNvPr id="19" name="Text Placeholder 7">
            <a:extLst>
              <a:ext uri="{FF2B5EF4-FFF2-40B4-BE49-F238E27FC236}">
                <a16:creationId xmlns:a16="http://schemas.microsoft.com/office/drawing/2014/main" id="{D49CD6E1-6D09-4401-ACD7-2C4225679E91}"/>
              </a:ext>
            </a:extLst>
          </p:cNvPr>
          <p:cNvSpPr>
            <a:spLocks noGrp="1"/>
          </p:cNvSpPr>
          <p:nvPr>
            <p:ph type="body" sz="quarter" idx="39" hasCustomPrompt="1"/>
          </p:nvPr>
        </p:nvSpPr>
        <p:spPr>
          <a:xfrm>
            <a:off x="1852125" y="1645645"/>
            <a:ext cx="2782085" cy="424472"/>
          </a:xfrm>
        </p:spPr>
        <p:txBody>
          <a:bodyPr/>
          <a:lstStyle>
            <a:lvl1pPr>
              <a:spcAft>
                <a:spcPct val="0"/>
              </a:spcAft>
              <a:defRPr b="1"/>
            </a:lvl1pPr>
          </a:lstStyle>
          <a:p>
            <a:pPr lvl="0"/>
            <a:r>
              <a:rPr lang="en-US"/>
              <a:t>Name Surname</a:t>
            </a:r>
          </a:p>
        </p:txBody>
      </p:sp>
      <p:sp>
        <p:nvSpPr>
          <p:cNvPr id="20" name="Text Placeholder 7">
            <a:extLst>
              <a:ext uri="{FF2B5EF4-FFF2-40B4-BE49-F238E27FC236}">
                <a16:creationId xmlns:a16="http://schemas.microsoft.com/office/drawing/2014/main" id="{04064EB8-91B1-4E7F-8C61-341BF519CE6A}"/>
              </a:ext>
            </a:extLst>
          </p:cNvPr>
          <p:cNvSpPr>
            <a:spLocks noGrp="1"/>
          </p:cNvSpPr>
          <p:nvPr>
            <p:ph type="body" sz="quarter" idx="40" hasCustomPrompt="1"/>
          </p:nvPr>
        </p:nvSpPr>
        <p:spPr>
          <a:xfrm>
            <a:off x="1852125" y="2102769"/>
            <a:ext cx="2782085" cy="424472"/>
          </a:xfrm>
        </p:spPr>
        <p:txBody>
          <a:bodyPr/>
          <a:lstStyle>
            <a:lvl1pPr>
              <a:spcAft>
                <a:spcPct val="0"/>
              </a:spcAft>
              <a:defRPr b="0"/>
            </a:lvl1pPr>
          </a:lstStyle>
          <a:p>
            <a:pPr lvl="0"/>
            <a:r>
              <a:rPr lang="en-US"/>
              <a:t>Job title</a:t>
            </a:r>
          </a:p>
        </p:txBody>
      </p:sp>
      <p:sp>
        <p:nvSpPr>
          <p:cNvPr id="21" name="Text Placeholder 7">
            <a:extLst>
              <a:ext uri="{FF2B5EF4-FFF2-40B4-BE49-F238E27FC236}">
                <a16:creationId xmlns:a16="http://schemas.microsoft.com/office/drawing/2014/main" id="{EFFFBFBE-0495-4F22-A3D7-C78AAB76D4CE}"/>
              </a:ext>
            </a:extLst>
          </p:cNvPr>
          <p:cNvSpPr>
            <a:spLocks noGrp="1"/>
          </p:cNvSpPr>
          <p:nvPr>
            <p:ph type="body" sz="quarter" idx="41" hasCustomPrompt="1"/>
          </p:nvPr>
        </p:nvSpPr>
        <p:spPr>
          <a:xfrm>
            <a:off x="1852125" y="2586016"/>
            <a:ext cx="2782085" cy="335793"/>
          </a:xfrm>
        </p:spPr>
        <p:txBody>
          <a:bodyPr/>
          <a:lstStyle>
            <a:lvl1pPr>
              <a:spcAft>
                <a:spcPct val="0"/>
              </a:spcAft>
              <a:defRPr b="0"/>
            </a:lvl1pPr>
          </a:lstStyle>
          <a:p>
            <a:pPr lvl="0"/>
            <a:r>
              <a:rPr lang="en-US"/>
              <a:t>Division</a:t>
            </a:r>
          </a:p>
        </p:txBody>
      </p:sp>
      <p:sp>
        <p:nvSpPr>
          <p:cNvPr id="26" name="Picture Placeholder 8">
            <a:extLst>
              <a:ext uri="{FF2B5EF4-FFF2-40B4-BE49-F238E27FC236}">
                <a16:creationId xmlns:a16="http://schemas.microsoft.com/office/drawing/2014/main" id="{9451D036-23F8-FF86-22BB-6BD7FFB513FE}"/>
              </a:ext>
            </a:extLst>
          </p:cNvPr>
          <p:cNvSpPr>
            <a:spLocks noGrp="1"/>
          </p:cNvSpPr>
          <p:nvPr>
            <p:ph type="pic" sz="quarter" idx="28" hasCustomPrompt="1"/>
          </p:nvPr>
        </p:nvSpPr>
        <p:spPr>
          <a:xfrm>
            <a:off x="680734" y="3080023"/>
            <a:ext cx="979499" cy="1171553"/>
          </a:xfrm>
          <a:solidFill>
            <a:srgbClr val="E7E6E6"/>
          </a:solidFill>
        </p:spPr>
        <p:txBody>
          <a:bodyPr/>
          <a:lstStyle>
            <a:lvl1pPr>
              <a:defRPr sz="1632"/>
            </a:lvl1pPr>
          </a:lstStyle>
          <a:p>
            <a:r>
              <a:rPr lang="en-AU"/>
              <a:t>Select from Staff Photos</a:t>
            </a:r>
          </a:p>
        </p:txBody>
      </p:sp>
      <p:sp>
        <p:nvSpPr>
          <p:cNvPr id="22" name="Text Placeholder 7">
            <a:extLst>
              <a:ext uri="{FF2B5EF4-FFF2-40B4-BE49-F238E27FC236}">
                <a16:creationId xmlns:a16="http://schemas.microsoft.com/office/drawing/2014/main" id="{2FFD61B4-D27E-44ED-A60C-5199E5A70BD8}"/>
              </a:ext>
            </a:extLst>
          </p:cNvPr>
          <p:cNvSpPr>
            <a:spLocks noGrp="1"/>
          </p:cNvSpPr>
          <p:nvPr>
            <p:ph type="body" sz="quarter" idx="42" hasCustomPrompt="1"/>
          </p:nvPr>
        </p:nvSpPr>
        <p:spPr>
          <a:xfrm>
            <a:off x="1852125" y="3017016"/>
            <a:ext cx="2782085" cy="424472"/>
          </a:xfrm>
        </p:spPr>
        <p:txBody>
          <a:bodyPr/>
          <a:lstStyle>
            <a:lvl1pPr>
              <a:spcAft>
                <a:spcPct val="0"/>
              </a:spcAft>
              <a:defRPr b="1"/>
            </a:lvl1pPr>
          </a:lstStyle>
          <a:p>
            <a:pPr lvl="0"/>
            <a:r>
              <a:rPr lang="en-US"/>
              <a:t>Name Surname</a:t>
            </a:r>
          </a:p>
        </p:txBody>
      </p:sp>
      <p:sp>
        <p:nvSpPr>
          <p:cNvPr id="23" name="Text Placeholder 7">
            <a:extLst>
              <a:ext uri="{FF2B5EF4-FFF2-40B4-BE49-F238E27FC236}">
                <a16:creationId xmlns:a16="http://schemas.microsoft.com/office/drawing/2014/main" id="{0DD2C1A7-D492-412A-BAEB-0733925135F0}"/>
              </a:ext>
            </a:extLst>
          </p:cNvPr>
          <p:cNvSpPr>
            <a:spLocks noGrp="1"/>
          </p:cNvSpPr>
          <p:nvPr>
            <p:ph type="body" sz="quarter" idx="43" hasCustomPrompt="1"/>
          </p:nvPr>
        </p:nvSpPr>
        <p:spPr>
          <a:xfrm>
            <a:off x="1852125" y="3474140"/>
            <a:ext cx="2782085" cy="424472"/>
          </a:xfrm>
        </p:spPr>
        <p:txBody>
          <a:bodyPr/>
          <a:lstStyle>
            <a:lvl1pPr>
              <a:spcAft>
                <a:spcPct val="0"/>
              </a:spcAft>
              <a:defRPr b="0"/>
            </a:lvl1pPr>
          </a:lstStyle>
          <a:p>
            <a:pPr lvl="0"/>
            <a:r>
              <a:rPr lang="en-US"/>
              <a:t>Job title</a:t>
            </a:r>
          </a:p>
        </p:txBody>
      </p:sp>
      <p:sp>
        <p:nvSpPr>
          <p:cNvPr id="24" name="Text Placeholder 7">
            <a:extLst>
              <a:ext uri="{FF2B5EF4-FFF2-40B4-BE49-F238E27FC236}">
                <a16:creationId xmlns:a16="http://schemas.microsoft.com/office/drawing/2014/main" id="{ACFDAC12-9E9F-42C0-8F56-11C585E79708}"/>
              </a:ext>
            </a:extLst>
          </p:cNvPr>
          <p:cNvSpPr>
            <a:spLocks noGrp="1"/>
          </p:cNvSpPr>
          <p:nvPr>
            <p:ph type="body" sz="quarter" idx="44" hasCustomPrompt="1"/>
          </p:nvPr>
        </p:nvSpPr>
        <p:spPr>
          <a:xfrm>
            <a:off x="1852125" y="3957387"/>
            <a:ext cx="2782085" cy="335793"/>
          </a:xfrm>
        </p:spPr>
        <p:txBody>
          <a:bodyPr/>
          <a:lstStyle>
            <a:lvl1pPr>
              <a:spcAft>
                <a:spcPct val="0"/>
              </a:spcAft>
              <a:defRPr b="0"/>
            </a:lvl1pPr>
          </a:lstStyle>
          <a:p>
            <a:pPr lvl="0"/>
            <a:r>
              <a:rPr lang="en-US"/>
              <a:t>Division</a:t>
            </a:r>
          </a:p>
        </p:txBody>
      </p:sp>
      <p:sp>
        <p:nvSpPr>
          <p:cNvPr id="28" name="Picture Placeholder 8">
            <a:extLst>
              <a:ext uri="{FF2B5EF4-FFF2-40B4-BE49-F238E27FC236}">
                <a16:creationId xmlns:a16="http://schemas.microsoft.com/office/drawing/2014/main" id="{4C52197D-84C9-BC5B-DEEF-936F9CE65554}"/>
              </a:ext>
            </a:extLst>
          </p:cNvPr>
          <p:cNvSpPr>
            <a:spLocks noGrp="1"/>
          </p:cNvSpPr>
          <p:nvPr>
            <p:ph type="pic" sz="quarter" idx="30" hasCustomPrompt="1"/>
          </p:nvPr>
        </p:nvSpPr>
        <p:spPr>
          <a:xfrm>
            <a:off x="680734" y="4459361"/>
            <a:ext cx="979499" cy="1171553"/>
          </a:xfrm>
          <a:solidFill>
            <a:srgbClr val="E7E6E6"/>
          </a:solidFill>
        </p:spPr>
        <p:txBody>
          <a:bodyPr/>
          <a:lstStyle>
            <a:lvl1pPr>
              <a:defRPr sz="1632"/>
            </a:lvl1pPr>
          </a:lstStyle>
          <a:p>
            <a:r>
              <a:rPr lang="en-AU"/>
              <a:t>Select from Staff Photos</a:t>
            </a:r>
          </a:p>
        </p:txBody>
      </p:sp>
      <p:sp>
        <p:nvSpPr>
          <p:cNvPr id="36" name="Text Placeholder 7">
            <a:extLst>
              <a:ext uri="{FF2B5EF4-FFF2-40B4-BE49-F238E27FC236}">
                <a16:creationId xmlns:a16="http://schemas.microsoft.com/office/drawing/2014/main" id="{06F005EF-F9EB-4DAF-A334-F9126B22AB12}"/>
              </a:ext>
            </a:extLst>
          </p:cNvPr>
          <p:cNvSpPr>
            <a:spLocks noGrp="1"/>
          </p:cNvSpPr>
          <p:nvPr>
            <p:ph type="body" sz="quarter" idx="45" hasCustomPrompt="1"/>
          </p:nvPr>
        </p:nvSpPr>
        <p:spPr>
          <a:xfrm>
            <a:off x="1852125" y="4390279"/>
            <a:ext cx="2782085" cy="424472"/>
          </a:xfrm>
        </p:spPr>
        <p:txBody>
          <a:bodyPr/>
          <a:lstStyle>
            <a:lvl1pPr>
              <a:spcAft>
                <a:spcPct val="0"/>
              </a:spcAft>
              <a:defRPr b="1"/>
            </a:lvl1pPr>
          </a:lstStyle>
          <a:p>
            <a:pPr lvl="0"/>
            <a:r>
              <a:rPr lang="en-US"/>
              <a:t>Name Surname</a:t>
            </a:r>
          </a:p>
        </p:txBody>
      </p:sp>
      <p:sp>
        <p:nvSpPr>
          <p:cNvPr id="37" name="Text Placeholder 7">
            <a:extLst>
              <a:ext uri="{FF2B5EF4-FFF2-40B4-BE49-F238E27FC236}">
                <a16:creationId xmlns:a16="http://schemas.microsoft.com/office/drawing/2014/main" id="{D52A0724-C106-40BE-B3CB-D9C430FDF021}"/>
              </a:ext>
            </a:extLst>
          </p:cNvPr>
          <p:cNvSpPr>
            <a:spLocks noGrp="1"/>
          </p:cNvSpPr>
          <p:nvPr>
            <p:ph type="body" sz="quarter" idx="46" hasCustomPrompt="1"/>
          </p:nvPr>
        </p:nvSpPr>
        <p:spPr>
          <a:xfrm>
            <a:off x="1852125" y="4847402"/>
            <a:ext cx="2782085" cy="424472"/>
          </a:xfrm>
        </p:spPr>
        <p:txBody>
          <a:bodyPr/>
          <a:lstStyle>
            <a:lvl1pPr>
              <a:spcAft>
                <a:spcPct val="0"/>
              </a:spcAft>
              <a:defRPr b="0"/>
            </a:lvl1pPr>
          </a:lstStyle>
          <a:p>
            <a:pPr lvl="0"/>
            <a:r>
              <a:rPr lang="en-US"/>
              <a:t>Job title</a:t>
            </a:r>
          </a:p>
        </p:txBody>
      </p:sp>
      <p:sp>
        <p:nvSpPr>
          <p:cNvPr id="38" name="Text Placeholder 7">
            <a:extLst>
              <a:ext uri="{FF2B5EF4-FFF2-40B4-BE49-F238E27FC236}">
                <a16:creationId xmlns:a16="http://schemas.microsoft.com/office/drawing/2014/main" id="{6DB10E30-7A21-4C32-9192-9147577A3B5B}"/>
              </a:ext>
            </a:extLst>
          </p:cNvPr>
          <p:cNvSpPr>
            <a:spLocks noGrp="1"/>
          </p:cNvSpPr>
          <p:nvPr>
            <p:ph type="body" sz="quarter" idx="47" hasCustomPrompt="1"/>
          </p:nvPr>
        </p:nvSpPr>
        <p:spPr>
          <a:xfrm>
            <a:off x="1852125" y="5330650"/>
            <a:ext cx="2782085" cy="335793"/>
          </a:xfrm>
        </p:spPr>
        <p:txBody>
          <a:bodyPr/>
          <a:lstStyle>
            <a:lvl1pPr>
              <a:spcAft>
                <a:spcPct val="0"/>
              </a:spcAft>
              <a:defRPr b="0"/>
            </a:lvl1pPr>
          </a:lstStyle>
          <a:p>
            <a:pPr lvl="0"/>
            <a:r>
              <a:rPr lang="en-US"/>
              <a:t>Division</a:t>
            </a:r>
          </a:p>
        </p:txBody>
      </p:sp>
      <p:sp>
        <p:nvSpPr>
          <p:cNvPr id="30" name="Picture Placeholder 8">
            <a:extLst>
              <a:ext uri="{FF2B5EF4-FFF2-40B4-BE49-F238E27FC236}">
                <a16:creationId xmlns:a16="http://schemas.microsoft.com/office/drawing/2014/main" id="{632458D8-174B-7120-4AE4-C79DD5F24B93}"/>
              </a:ext>
            </a:extLst>
          </p:cNvPr>
          <p:cNvSpPr>
            <a:spLocks noGrp="1"/>
          </p:cNvSpPr>
          <p:nvPr>
            <p:ph type="pic" sz="quarter" idx="32" hasCustomPrompt="1"/>
          </p:nvPr>
        </p:nvSpPr>
        <p:spPr>
          <a:xfrm>
            <a:off x="4821801" y="1697582"/>
            <a:ext cx="979499" cy="1171553"/>
          </a:xfrm>
          <a:solidFill>
            <a:srgbClr val="E7E6E6"/>
          </a:solidFill>
        </p:spPr>
        <p:txBody>
          <a:bodyPr/>
          <a:lstStyle>
            <a:lvl1pPr>
              <a:defRPr sz="1632"/>
            </a:lvl1pPr>
          </a:lstStyle>
          <a:p>
            <a:r>
              <a:rPr lang="en-AU"/>
              <a:t>Select from Staff Photos</a:t>
            </a:r>
          </a:p>
        </p:txBody>
      </p:sp>
      <p:sp>
        <p:nvSpPr>
          <p:cNvPr id="39" name="Text Placeholder 7">
            <a:extLst>
              <a:ext uri="{FF2B5EF4-FFF2-40B4-BE49-F238E27FC236}">
                <a16:creationId xmlns:a16="http://schemas.microsoft.com/office/drawing/2014/main" id="{A79700E9-093E-459B-81CF-36AD5BD6765D}"/>
              </a:ext>
            </a:extLst>
          </p:cNvPr>
          <p:cNvSpPr>
            <a:spLocks noGrp="1"/>
          </p:cNvSpPr>
          <p:nvPr>
            <p:ph type="body" sz="quarter" idx="48" hasCustomPrompt="1"/>
          </p:nvPr>
        </p:nvSpPr>
        <p:spPr>
          <a:xfrm>
            <a:off x="5988894" y="1645645"/>
            <a:ext cx="2775450" cy="424472"/>
          </a:xfrm>
        </p:spPr>
        <p:txBody>
          <a:bodyPr/>
          <a:lstStyle>
            <a:lvl1pPr>
              <a:spcAft>
                <a:spcPct val="0"/>
              </a:spcAft>
              <a:defRPr b="1"/>
            </a:lvl1pPr>
          </a:lstStyle>
          <a:p>
            <a:pPr lvl="0"/>
            <a:r>
              <a:rPr lang="en-US"/>
              <a:t>Name Surname</a:t>
            </a:r>
          </a:p>
        </p:txBody>
      </p:sp>
      <p:sp>
        <p:nvSpPr>
          <p:cNvPr id="40" name="Text Placeholder 7">
            <a:extLst>
              <a:ext uri="{FF2B5EF4-FFF2-40B4-BE49-F238E27FC236}">
                <a16:creationId xmlns:a16="http://schemas.microsoft.com/office/drawing/2014/main" id="{A9C27F92-CDF9-4777-81D9-5590B563E942}"/>
              </a:ext>
            </a:extLst>
          </p:cNvPr>
          <p:cNvSpPr>
            <a:spLocks noGrp="1"/>
          </p:cNvSpPr>
          <p:nvPr>
            <p:ph type="body" sz="quarter" idx="49" hasCustomPrompt="1"/>
          </p:nvPr>
        </p:nvSpPr>
        <p:spPr>
          <a:xfrm>
            <a:off x="5988894" y="2102769"/>
            <a:ext cx="2775450" cy="424472"/>
          </a:xfrm>
        </p:spPr>
        <p:txBody>
          <a:bodyPr/>
          <a:lstStyle>
            <a:lvl1pPr>
              <a:spcAft>
                <a:spcPct val="0"/>
              </a:spcAft>
              <a:defRPr b="0"/>
            </a:lvl1pPr>
          </a:lstStyle>
          <a:p>
            <a:pPr lvl="0"/>
            <a:r>
              <a:rPr lang="en-US"/>
              <a:t>Job title</a:t>
            </a:r>
          </a:p>
        </p:txBody>
      </p:sp>
      <p:sp>
        <p:nvSpPr>
          <p:cNvPr id="41" name="Text Placeholder 7">
            <a:extLst>
              <a:ext uri="{FF2B5EF4-FFF2-40B4-BE49-F238E27FC236}">
                <a16:creationId xmlns:a16="http://schemas.microsoft.com/office/drawing/2014/main" id="{2A3785C5-C442-4AAB-91D9-9272B6005D5E}"/>
              </a:ext>
            </a:extLst>
          </p:cNvPr>
          <p:cNvSpPr>
            <a:spLocks noGrp="1"/>
          </p:cNvSpPr>
          <p:nvPr>
            <p:ph type="body" sz="quarter" idx="50" hasCustomPrompt="1"/>
          </p:nvPr>
        </p:nvSpPr>
        <p:spPr>
          <a:xfrm>
            <a:off x="5988894" y="2586016"/>
            <a:ext cx="2775450" cy="335793"/>
          </a:xfrm>
        </p:spPr>
        <p:txBody>
          <a:bodyPr/>
          <a:lstStyle>
            <a:lvl1pPr>
              <a:spcAft>
                <a:spcPct val="0"/>
              </a:spcAft>
              <a:defRPr b="0"/>
            </a:lvl1pPr>
          </a:lstStyle>
          <a:p>
            <a:pPr lvl="0"/>
            <a:r>
              <a:rPr lang="en-US"/>
              <a:t>Division</a:t>
            </a:r>
          </a:p>
        </p:txBody>
      </p:sp>
      <p:sp>
        <p:nvSpPr>
          <p:cNvPr id="32" name="Picture Placeholder 8">
            <a:extLst>
              <a:ext uri="{FF2B5EF4-FFF2-40B4-BE49-F238E27FC236}">
                <a16:creationId xmlns:a16="http://schemas.microsoft.com/office/drawing/2014/main" id="{255B8B3B-EB81-6CC9-8E64-D4C51410BCBF}"/>
              </a:ext>
            </a:extLst>
          </p:cNvPr>
          <p:cNvSpPr>
            <a:spLocks noGrp="1"/>
          </p:cNvSpPr>
          <p:nvPr>
            <p:ph type="pic" sz="quarter" idx="34" hasCustomPrompt="1"/>
          </p:nvPr>
        </p:nvSpPr>
        <p:spPr>
          <a:xfrm>
            <a:off x="4821801" y="3080023"/>
            <a:ext cx="979499" cy="1171553"/>
          </a:xfrm>
          <a:solidFill>
            <a:srgbClr val="E7E6E6"/>
          </a:solidFill>
        </p:spPr>
        <p:txBody>
          <a:bodyPr/>
          <a:lstStyle>
            <a:lvl1pPr>
              <a:defRPr sz="1632"/>
            </a:lvl1pPr>
          </a:lstStyle>
          <a:p>
            <a:r>
              <a:rPr lang="en-AU"/>
              <a:t>Select from Staff Photos</a:t>
            </a:r>
          </a:p>
        </p:txBody>
      </p:sp>
      <p:sp>
        <p:nvSpPr>
          <p:cNvPr id="42" name="Text Placeholder 7">
            <a:extLst>
              <a:ext uri="{FF2B5EF4-FFF2-40B4-BE49-F238E27FC236}">
                <a16:creationId xmlns:a16="http://schemas.microsoft.com/office/drawing/2014/main" id="{81F7C5AA-385F-4E65-BDEE-B80DF7CFF97A}"/>
              </a:ext>
            </a:extLst>
          </p:cNvPr>
          <p:cNvSpPr>
            <a:spLocks noGrp="1"/>
          </p:cNvSpPr>
          <p:nvPr>
            <p:ph type="body" sz="quarter" idx="51" hasCustomPrompt="1"/>
          </p:nvPr>
        </p:nvSpPr>
        <p:spPr>
          <a:xfrm>
            <a:off x="5988894" y="3018714"/>
            <a:ext cx="2775450" cy="424472"/>
          </a:xfrm>
        </p:spPr>
        <p:txBody>
          <a:bodyPr/>
          <a:lstStyle>
            <a:lvl1pPr>
              <a:spcAft>
                <a:spcPct val="0"/>
              </a:spcAft>
              <a:defRPr b="1"/>
            </a:lvl1pPr>
          </a:lstStyle>
          <a:p>
            <a:pPr lvl="0"/>
            <a:r>
              <a:rPr lang="en-US"/>
              <a:t>Name Surname</a:t>
            </a:r>
          </a:p>
        </p:txBody>
      </p:sp>
      <p:sp>
        <p:nvSpPr>
          <p:cNvPr id="43" name="Text Placeholder 7">
            <a:extLst>
              <a:ext uri="{FF2B5EF4-FFF2-40B4-BE49-F238E27FC236}">
                <a16:creationId xmlns:a16="http://schemas.microsoft.com/office/drawing/2014/main" id="{D810BF9F-728F-4F92-94F6-73C1F302B36F}"/>
              </a:ext>
            </a:extLst>
          </p:cNvPr>
          <p:cNvSpPr>
            <a:spLocks noGrp="1"/>
          </p:cNvSpPr>
          <p:nvPr>
            <p:ph type="body" sz="quarter" idx="52" hasCustomPrompt="1"/>
          </p:nvPr>
        </p:nvSpPr>
        <p:spPr>
          <a:xfrm>
            <a:off x="5988894" y="3475837"/>
            <a:ext cx="2775450" cy="424472"/>
          </a:xfrm>
        </p:spPr>
        <p:txBody>
          <a:bodyPr/>
          <a:lstStyle>
            <a:lvl1pPr>
              <a:spcAft>
                <a:spcPct val="0"/>
              </a:spcAft>
              <a:defRPr b="0"/>
            </a:lvl1pPr>
          </a:lstStyle>
          <a:p>
            <a:pPr lvl="0"/>
            <a:r>
              <a:rPr lang="en-US"/>
              <a:t>Job title</a:t>
            </a:r>
          </a:p>
        </p:txBody>
      </p:sp>
      <p:sp>
        <p:nvSpPr>
          <p:cNvPr id="44" name="Text Placeholder 7">
            <a:extLst>
              <a:ext uri="{FF2B5EF4-FFF2-40B4-BE49-F238E27FC236}">
                <a16:creationId xmlns:a16="http://schemas.microsoft.com/office/drawing/2014/main" id="{7EDBEAB3-4493-43F2-8074-2EB8081CA9BB}"/>
              </a:ext>
            </a:extLst>
          </p:cNvPr>
          <p:cNvSpPr>
            <a:spLocks noGrp="1"/>
          </p:cNvSpPr>
          <p:nvPr>
            <p:ph type="body" sz="quarter" idx="53" hasCustomPrompt="1"/>
          </p:nvPr>
        </p:nvSpPr>
        <p:spPr>
          <a:xfrm>
            <a:off x="5988894" y="3959085"/>
            <a:ext cx="2775450" cy="335793"/>
          </a:xfrm>
        </p:spPr>
        <p:txBody>
          <a:bodyPr/>
          <a:lstStyle>
            <a:lvl1pPr>
              <a:spcAft>
                <a:spcPct val="0"/>
              </a:spcAft>
              <a:defRPr b="0"/>
            </a:lvl1pPr>
          </a:lstStyle>
          <a:p>
            <a:pPr lvl="0"/>
            <a:r>
              <a:rPr lang="en-US"/>
              <a:t>Division</a:t>
            </a:r>
          </a:p>
        </p:txBody>
      </p:sp>
      <p:sp>
        <p:nvSpPr>
          <p:cNvPr id="34" name="Picture Placeholder 8">
            <a:extLst>
              <a:ext uri="{FF2B5EF4-FFF2-40B4-BE49-F238E27FC236}">
                <a16:creationId xmlns:a16="http://schemas.microsoft.com/office/drawing/2014/main" id="{63E84791-B1D5-1F82-268B-16ADA984077D}"/>
              </a:ext>
            </a:extLst>
          </p:cNvPr>
          <p:cNvSpPr>
            <a:spLocks noGrp="1"/>
          </p:cNvSpPr>
          <p:nvPr>
            <p:ph type="pic" sz="quarter" idx="36" hasCustomPrompt="1"/>
          </p:nvPr>
        </p:nvSpPr>
        <p:spPr>
          <a:xfrm>
            <a:off x="4821801" y="4459361"/>
            <a:ext cx="979499" cy="1171553"/>
          </a:xfrm>
          <a:solidFill>
            <a:srgbClr val="E7E6E6"/>
          </a:solidFill>
        </p:spPr>
        <p:txBody>
          <a:bodyPr/>
          <a:lstStyle>
            <a:lvl1pPr>
              <a:defRPr sz="1632"/>
            </a:lvl1pPr>
          </a:lstStyle>
          <a:p>
            <a:r>
              <a:rPr lang="en-AU"/>
              <a:t>Select from Staff Photos</a:t>
            </a:r>
          </a:p>
        </p:txBody>
      </p:sp>
      <p:sp>
        <p:nvSpPr>
          <p:cNvPr id="45" name="Text Placeholder 7">
            <a:extLst>
              <a:ext uri="{FF2B5EF4-FFF2-40B4-BE49-F238E27FC236}">
                <a16:creationId xmlns:a16="http://schemas.microsoft.com/office/drawing/2014/main" id="{134B5E80-51B4-4ADA-A1A1-59530B2330E7}"/>
              </a:ext>
            </a:extLst>
          </p:cNvPr>
          <p:cNvSpPr>
            <a:spLocks noGrp="1"/>
          </p:cNvSpPr>
          <p:nvPr>
            <p:ph type="body" sz="quarter" idx="54" hasCustomPrompt="1"/>
          </p:nvPr>
        </p:nvSpPr>
        <p:spPr>
          <a:xfrm>
            <a:off x="5988894" y="4390279"/>
            <a:ext cx="2775450" cy="424472"/>
          </a:xfrm>
        </p:spPr>
        <p:txBody>
          <a:bodyPr/>
          <a:lstStyle>
            <a:lvl1pPr>
              <a:spcAft>
                <a:spcPct val="0"/>
              </a:spcAft>
              <a:defRPr b="1"/>
            </a:lvl1pPr>
          </a:lstStyle>
          <a:p>
            <a:pPr lvl="0"/>
            <a:r>
              <a:rPr lang="en-US"/>
              <a:t>Name Surname</a:t>
            </a:r>
          </a:p>
        </p:txBody>
      </p:sp>
      <p:sp>
        <p:nvSpPr>
          <p:cNvPr id="46" name="Text Placeholder 7">
            <a:extLst>
              <a:ext uri="{FF2B5EF4-FFF2-40B4-BE49-F238E27FC236}">
                <a16:creationId xmlns:a16="http://schemas.microsoft.com/office/drawing/2014/main" id="{1B3A81DE-8818-49DB-8CD1-E75DA9D0C4F3}"/>
              </a:ext>
            </a:extLst>
          </p:cNvPr>
          <p:cNvSpPr>
            <a:spLocks noGrp="1"/>
          </p:cNvSpPr>
          <p:nvPr>
            <p:ph type="body" sz="quarter" idx="55" hasCustomPrompt="1"/>
          </p:nvPr>
        </p:nvSpPr>
        <p:spPr>
          <a:xfrm>
            <a:off x="5988894" y="4847402"/>
            <a:ext cx="2775450" cy="424472"/>
          </a:xfrm>
        </p:spPr>
        <p:txBody>
          <a:bodyPr/>
          <a:lstStyle>
            <a:lvl1pPr>
              <a:spcAft>
                <a:spcPct val="0"/>
              </a:spcAft>
              <a:defRPr b="0"/>
            </a:lvl1pPr>
          </a:lstStyle>
          <a:p>
            <a:pPr lvl="0"/>
            <a:r>
              <a:rPr lang="en-US"/>
              <a:t>Job title</a:t>
            </a:r>
          </a:p>
        </p:txBody>
      </p:sp>
      <p:sp>
        <p:nvSpPr>
          <p:cNvPr id="47" name="Text Placeholder 7">
            <a:extLst>
              <a:ext uri="{FF2B5EF4-FFF2-40B4-BE49-F238E27FC236}">
                <a16:creationId xmlns:a16="http://schemas.microsoft.com/office/drawing/2014/main" id="{5DA7287C-779A-47D8-B76D-8EB79A9B7712}"/>
              </a:ext>
            </a:extLst>
          </p:cNvPr>
          <p:cNvSpPr>
            <a:spLocks noGrp="1"/>
          </p:cNvSpPr>
          <p:nvPr>
            <p:ph type="body" sz="quarter" idx="56" hasCustomPrompt="1"/>
          </p:nvPr>
        </p:nvSpPr>
        <p:spPr>
          <a:xfrm>
            <a:off x="5988894" y="5330650"/>
            <a:ext cx="2775450" cy="335793"/>
          </a:xfrm>
        </p:spPr>
        <p:txBody>
          <a:bodyPr/>
          <a:lstStyle>
            <a:lvl1pPr>
              <a:spcAft>
                <a:spcPct val="0"/>
              </a:spcAft>
              <a:defRPr b="0"/>
            </a:lvl1pPr>
          </a:lstStyle>
          <a:p>
            <a:pPr lvl="0"/>
            <a:r>
              <a:rPr lang="en-US"/>
              <a:t>Division</a:t>
            </a:r>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34759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3430CE4-5B69-4517-8F25-A3A23061EE9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7346" y="371311"/>
            <a:ext cx="914400" cy="368346"/>
          </a:xfrm>
          <a:prstGeom prst="rect">
            <a:avLst/>
          </a:prstGeom>
        </p:spPr>
      </p:pic>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2701251720"/>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FEB65A9-A8F4-40C5-AC08-82132F1B1B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91560" y="371311"/>
            <a:ext cx="914400" cy="368346"/>
          </a:xfrm>
          <a:prstGeom prst="rect">
            <a:avLst/>
          </a:prstGeom>
        </p:spPr>
      </p:pic>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dirty="0"/>
          </a:p>
        </p:txBody>
      </p:sp>
    </p:spTree>
    <p:extLst>
      <p:ext uri="{BB962C8B-B14F-4D97-AF65-F5344CB8AC3E}">
        <p14:creationId xmlns:p14="http://schemas.microsoft.com/office/powerpoint/2010/main" val="491282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23EE304-3FCA-4CF8-84B4-178F6B5C57A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dirty="0"/>
          </a:p>
        </p:txBody>
      </p:sp>
    </p:spTree>
    <p:extLst>
      <p:ext uri="{BB962C8B-B14F-4D97-AF65-F5344CB8AC3E}">
        <p14:creationId xmlns:p14="http://schemas.microsoft.com/office/powerpoint/2010/main" val="390424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A9325F0-DADC-43A7-A4FF-97033BB2202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dirty="0"/>
          </a:p>
        </p:txBody>
      </p:sp>
    </p:spTree>
    <p:extLst>
      <p:ext uri="{BB962C8B-B14F-4D97-AF65-F5344CB8AC3E}">
        <p14:creationId xmlns:p14="http://schemas.microsoft.com/office/powerpoint/2010/main" val="358375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3200"/>
            </a:lvl1pPr>
            <a:lvl2pPr>
              <a:defRPr sz="2933"/>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85184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8673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Box 9">
            <a:extLst>
              <a:ext uri="{FF2B5EF4-FFF2-40B4-BE49-F238E27FC236}">
                <a16:creationId xmlns:a16="http://schemas.microsoft.com/office/drawing/2014/main" id="{B339DC52-BE5A-4DB1-A59B-9DD871F00820}"/>
              </a:ext>
              <a:ext uri="{C183D7F6-B498-43B3-948B-1728B52AA6E4}">
                <adec:decorative xmlns:adec="http://schemas.microsoft.com/office/drawing/2017/decorative" val="0"/>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0"/>
              </a:ext>
            </a:extLst>
          </p:cNvPr>
          <p:cNvSpPr txBox="1"/>
          <p:nvPr userDrawn="1">
            <p:custDataLst>
              <p:tags r:id="rId1"/>
            </p:custDataLst>
          </p:nvPr>
        </p:nvSpPr>
        <p:spPr>
          <a:xfrm>
            <a:off x="8813800" y="6295536"/>
            <a:ext cx="2020193"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8" name="Straight Connector 7">
            <a:extLst>
              <a:ext uri="{FF2B5EF4-FFF2-40B4-BE49-F238E27FC236}">
                <a16:creationId xmlns:a16="http://schemas.microsoft.com/office/drawing/2014/main" id="{156A5C29-C797-4C37-9F34-9C206DC1B640}"/>
              </a:ext>
              <a:ext uri="{C183D7F6-B498-43B3-948B-1728B52AA6E4}">
                <adec:decorative xmlns:adec="http://schemas.microsoft.com/office/drawing/2017/decorative" val="1"/>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Graphic 8">
            <a:extLst>
              <a:ext uri="{FF2B5EF4-FFF2-40B4-BE49-F238E27FC236}">
                <a16:creationId xmlns:a16="http://schemas.microsoft.com/office/drawing/2014/main" id="{147A601A-3AE8-4889-A026-9740E00CCFBB}"/>
              </a:ext>
              <a:ext uri="{C183D7F6-B498-43B3-948B-1728B52AA6E4}">
                <adec:decorative xmlns:adec="http://schemas.microsoft.com/office/drawing/2017/decorative" val="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3017079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0"/>
          </p:nvPr>
        </p:nvSpPr>
        <p:spPr>
          <a:xfrm>
            <a:off x="995363" y="1330126"/>
            <a:ext cx="10198237"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04161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64267431"/>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B3EAF3-28E7-4D7B-8406-7C5439890330}"/>
              </a:ext>
              <a:ext uri="{C183D7F6-B498-43B3-948B-1728B52AA6E4}">
                <adec:decorative xmlns:adec="http://schemas.microsoft.com/office/drawing/2017/decorative" val="0"/>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6" name="TextBox 5">
            <a:extLst>
              <a:ext uri="{FF2B5EF4-FFF2-40B4-BE49-F238E27FC236}">
                <a16:creationId xmlns:a16="http://schemas.microsoft.com/office/drawing/2014/main" id="{EC919669-F96A-4239-990D-B48E0AE682F3}"/>
              </a:ext>
              <a:ext uri="{C183D7F6-B498-43B3-948B-1728B52AA6E4}">
                <adec:decorative xmlns:adec="http://schemas.microsoft.com/office/drawing/2017/decorative" val="0"/>
              </a:ext>
            </a:extLst>
          </p:cNvPr>
          <p:cNvSpPr txBox="1"/>
          <p:nvPr userDrawn="1">
            <p:custDataLst>
              <p:tags r:id="rId1"/>
            </p:custDataLst>
          </p:nvPr>
        </p:nvSpPr>
        <p:spPr>
          <a:xfrm>
            <a:off x="8820154" y="6295536"/>
            <a:ext cx="201384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cxnSp>
        <p:nvCxnSpPr>
          <p:cNvPr id="9" name="Straight Connector 8">
            <a:extLst>
              <a:ext uri="{FF2B5EF4-FFF2-40B4-BE49-F238E27FC236}">
                <a16:creationId xmlns:a16="http://schemas.microsoft.com/office/drawing/2014/main" id="{89D5ED2D-F17F-4481-8AE6-4D9EA0535145}"/>
              </a:ext>
              <a:ext uri="{C183D7F6-B498-43B3-948B-1728B52AA6E4}">
                <adec:decorative xmlns:adec="http://schemas.microsoft.com/office/drawing/2017/decorative" val="1"/>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Graphic 8">
            <a:extLst>
              <a:ext uri="{FF2B5EF4-FFF2-40B4-BE49-F238E27FC236}">
                <a16:creationId xmlns:a16="http://schemas.microsoft.com/office/drawing/2014/main" id="{567897B5-3A96-440B-8018-FDD880280B2A}"/>
              </a:ext>
              <a:ext uri="{C183D7F6-B498-43B3-948B-1728B52AA6E4}">
                <adec:decorative xmlns:adec="http://schemas.microsoft.com/office/drawing/2017/decorative" val="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479745100"/>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5E763086-F07A-4E58-92AE-44C859D2AE6D}"/>
              </a:ext>
              <a:ext uri="{C183D7F6-B498-43B3-948B-1728B52AA6E4}">
                <adec:decorative xmlns:adec="http://schemas.microsoft.com/office/drawing/2017/decorative" val="0"/>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0"/>
              </a:ext>
            </a:extLst>
          </p:cNvPr>
          <p:cNvSpPr txBox="1"/>
          <p:nvPr userDrawn="1">
            <p:custDataLst>
              <p:tags r:id="rId1"/>
            </p:custDataLst>
          </p:nvPr>
        </p:nvSpPr>
        <p:spPr>
          <a:xfrm>
            <a:off x="8896358" y="6295536"/>
            <a:ext cx="1937636"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 uri="{C183D7F6-B498-43B3-948B-1728B52AA6E4}">
                <adec:decorative xmlns:adec="http://schemas.microsoft.com/office/drawing/2017/decorative" val="1"/>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Graphic 8">
            <a:extLst>
              <a:ext uri="{FF2B5EF4-FFF2-40B4-BE49-F238E27FC236}">
                <a16:creationId xmlns:a16="http://schemas.microsoft.com/office/drawing/2014/main" id="{48947F85-E5F1-445E-BD2C-8963D165668D}"/>
              </a:ext>
              <a:ext uri="{C183D7F6-B498-43B3-948B-1728B52AA6E4}">
                <adec:decorative xmlns:adec="http://schemas.microsoft.com/office/drawing/2017/decorative" val="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3360839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10032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8874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D3D4BF12-7F8F-40CA-B1A4-F208FE1D4045}"/>
              </a:ext>
              <a:ext uri="{C183D7F6-B498-43B3-948B-1728B52AA6E4}">
                <adec:decorative xmlns:adec="http://schemas.microsoft.com/office/drawing/2017/decorative" val="0"/>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0"/>
              </a:ext>
            </a:extLst>
          </p:cNvPr>
          <p:cNvSpPr txBox="1"/>
          <p:nvPr userDrawn="1">
            <p:custDataLst>
              <p:tags r:id="rId1"/>
            </p:custDataLst>
          </p:nvPr>
        </p:nvSpPr>
        <p:spPr>
          <a:xfrm>
            <a:off x="8864606" y="6295536"/>
            <a:ext cx="1969388"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156A5C29-C797-4C37-9F34-9C206DC1B640}"/>
              </a:ext>
              <a:ext uri="{C183D7F6-B498-43B3-948B-1728B52AA6E4}">
                <adec:decorative xmlns:adec="http://schemas.microsoft.com/office/drawing/2017/decorative" val="1"/>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Graphic 8">
            <a:extLst>
              <a:ext uri="{FF2B5EF4-FFF2-40B4-BE49-F238E27FC236}">
                <a16:creationId xmlns:a16="http://schemas.microsoft.com/office/drawing/2014/main" id="{79D6C947-06F1-4188-A558-E10C77FF12CE}"/>
              </a:ext>
              <a:ext uri="{C183D7F6-B498-43B3-948B-1728B52AA6E4}">
                <adec:decorative xmlns:adec="http://schemas.microsoft.com/office/drawing/2017/decorative" val="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3590685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584554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1003200" y="1331360"/>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23175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1597550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en-US"/>
              <a:t>Click to edit Master title style</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891648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en-US"/>
              <a:t>Click icon to add chart</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974777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6700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58392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 uri="{C183D7F6-B498-43B3-948B-1728B52AA6E4}">
                <adec:decorative xmlns:adec="http://schemas.microsoft.com/office/drawing/2017/decorative" val="1"/>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58403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18948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6712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22171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84767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7024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75884" y="1905000"/>
            <a:ext cx="4953000" cy="447675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932086" y="1905000"/>
            <a:ext cx="4955116" cy="447675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7874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a:extLst>
              <a:ext uri="{FF2B5EF4-FFF2-40B4-BE49-F238E27FC236}">
                <a16:creationId xmlns:a16="http://schemas.microsoft.com/office/drawing/2014/main" id="{5F74BEB4-0965-42B5-93CA-8952D5BB7D39}"/>
              </a:ext>
              <a:ext uri="{C183D7F6-B498-43B3-948B-1728B52AA6E4}">
                <adec:decorative xmlns:adec="http://schemas.microsoft.com/office/drawing/2017/decorative" val="0"/>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12" name="TextBox 11">
            <a:extLst>
              <a:ext uri="{FF2B5EF4-FFF2-40B4-BE49-F238E27FC236}">
                <a16:creationId xmlns:a16="http://schemas.microsoft.com/office/drawing/2014/main" id="{2F13A210-92DD-4299-9F1D-B2FE60EC3160}"/>
              </a:ext>
              <a:ext uri="{C183D7F6-B498-43B3-948B-1728B52AA6E4}">
                <adec:decorative xmlns:adec="http://schemas.microsoft.com/office/drawing/2017/decorative" val="0"/>
              </a:ext>
            </a:extLst>
          </p:cNvPr>
          <p:cNvSpPr txBox="1"/>
          <p:nvPr userDrawn="1">
            <p:custDataLst>
              <p:tags r:id="rId1"/>
            </p:custDataLst>
          </p:nvPr>
        </p:nvSpPr>
        <p:spPr>
          <a:xfrm>
            <a:off x="8902702" y="6295536"/>
            <a:ext cx="1931292"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cxnSp>
        <p:nvCxnSpPr>
          <p:cNvPr id="19" name="Straight Connector 18">
            <a:extLst>
              <a:ext uri="{FF2B5EF4-FFF2-40B4-BE49-F238E27FC236}">
                <a16:creationId xmlns:a16="http://schemas.microsoft.com/office/drawing/2014/main" id="{E4C51904-D930-45AA-AF92-A006847C8BF5}"/>
              </a:ext>
              <a:ext uri="{C183D7F6-B498-43B3-948B-1728B52AA6E4}">
                <adec:decorative xmlns:adec="http://schemas.microsoft.com/office/drawing/2017/decorative" val="1"/>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Graphic 8">
            <a:extLst>
              <a:ext uri="{FF2B5EF4-FFF2-40B4-BE49-F238E27FC236}">
                <a16:creationId xmlns:a16="http://schemas.microsoft.com/office/drawing/2014/main" id="{3FE807FD-1F53-40C0-958E-7B645C12F831}"/>
              </a:ext>
              <a:ext uri="{C183D7F6-B498-43B3-948B-1728B52AA6E4}">
                <adec:decorative xmlns:adec="http://schemas.microsoft.com/office/drawing/2017/decorative" val="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dirty="0"/>
          </a:p>
        </p:txBody>
      </p:sp>
    </p:spTree>
    <p:extLst>
      <p:ext uri="{BB962C8B-B14F-4D97-AF65-F5344CB8AC3E}">
        <p14:creationId xmlns:p14="http://schemas.microsoft.com/office/powerpoint/2010/main" val="2684576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 uri="{C183D7F6-B498-43B3-948B-1728B52AA6E4}">
                <adec:decorative xmlns:adec="http://schemas.microsoft.com/office/drawing/2017/decorative" val="1"/>
              </a:ext>
            </a:extLst>
          </p:cNvPr>
          <p:cNvSpPr>
            <a:spLocks noChangeAspect="1"/>
          </p:cNvSpPr>
          <p:nvPr userDrawn="1"/>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64343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 uri="{C183D7F6-B498-43B3-948B-1728B52AA6E4}">
                <adec:decorative xmlns:adec="http://schemas.microsoft.com/office/drawing/2017/decorative" val="1"/>
              </a:ext>
            </a:extLst>
          </p:cNvPr>
          <p:cNvSpPr>
            <a:spLocks noChangeAspect="1"/>
          </p:cNvSpPr>
          <p:nvPr userDrawn="1"/>
        </p:nvSpPr>
        <p:spPr>
          <a:xfrm>
            <a:off x="998476" y="971550"/>
            <a:ext cx="7061787" cy="490537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5972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 uri="{C183D7F6-B498-43B3-948B-1728B52AA6E4}">
                <adec:decorative xmlns:adec="http://schemas.microsoft.com/office/drawing/2017/decorative" val="1"/>
              </a:ext>
            </a:extLst>
          </p:cNvPr>
          <p:cNvSpPr>
            <a:spLocks noChangeAspect="1"/>
          </p:cNvSpPr>
          <p:nvPr userDrawn="1"/>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13915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935A1578-15A7-4FE7-8BC2-3ADC725AE7D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21" name="Text Placeholder 2">
            <a:extLst>
              <a:ext uri="{FF2B5EF4-FFF2-40B4-BE49-F238E27FC236}">
                <a16:creationId xmlns:a16="http://schemas.microsoft.com/office/drawing/2014/main" id="{A8C97CF2-58B9-4D3E-A97E-A13E4A0D85FB}"/>
              </a:ext>
            </a:extLst>
          </p:cNvPr>
          <p:cNvSpPr>
            <a:spLocks noGrp="1"/>
          </p:cNvSpPr>
          <p:nvPr>
            <p:ph type="body" sz="quarter" idx="14"/>
          </p:nvPr>
        </p:nvSpPr>
        <p:spPr>
          <a:xfrm>
            <a:off x="989012" y="3034005"/>
            <a:ext cx="2287588" cy="184666"/>
          </a:xfrm>
        </p:spPr>
        <p:txBody>
          <a:bodyPr wrap="square">
            <a:spAutoFit/>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CA9A60C8-E226-40C2-BA6E-FB0E5CD95EAF}"/>
              </a:ext>
            </a:extLst>
          </p:cNvPr>
          <p:cNvSpPr txBox="1"/>
          <p:nvPr userDrawn="1">
            <p:custDataLst>
              <p:tags r:id="rId1"/>
            </p:custDataLst>
          </p:nvPr>
        </p:nvSpPr>
        <p:spPr>
          <a:xfrm>
            <a:off x="989263" y="5750095"/>
            <a:ext cx="246221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dirty="0">
                <a:solidFill>
                  <a:schemeClr val="bg1"/>
                </a:solidFill>
                <a:latin typeface="+mn-lt"/>
                <a:ea typeface="+mn-ea"/>
                <a:cs typeface="+mn-cs"/>
              </a:rPr>
              <a:t>Document Classification: KPMG Confidential</a:t>
            </a:r>
          </a:p>
        </p:txBody>
      </p:sp>
      <p:sp>
        <p:nvSpPr>
          <p:cNvPr id="20" name="Text Placeholder 2">
            <a:extLst>
              <a:ext uri="{FF2B5EF4-FFF2-40B4-BE49-F238E27FC236}">
                <a16:creationId xmlns:a16="http://schemas.microsoft.com/office/drawing/2014/main" id="{46A431F5-5752-41D9-9BA1-05C9089BEEDB}"/>
              </a:ext>
            </a:extLst>
          </p:cNvPr>
          <p:cNvSpPr>
            <a:spLocks noGrp="1"/>
          </p:cNvSpPr>
          <p:nvPr>
            <p:ph type="body" sz="quarter" idx="10"/>
          </p:nvPr>
        </p:nvSpPr>
        <p:spPr>
          <a:xfrm>
            <a:off x="989012" y="3336978"/>
            <a:ext cx="9360000" cy="1440000"/>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0F2B2F76-409E-4474-B6EC-E952067E72C7}"/>
              </a:ext>
            </a:extLst>
          </p:cNvPr>
          <p:cNvSpPr>
            <a:spLocks noGrp="1"/>
          </p:cNvSpPr>
          <p:nvPr>
            <p:ph type="body" sz="quarter" idx="15"/>
          </p:nvPr>
        </p:nvSpPr>
        <p:spPr>
          <a:xfrm>
            <a:off x="995363" y="5457825"/>
            <a:ext cx="9360000" cy="138499"/>
          </a:xfrm>
        </p:spPr>
        <p:txBody>
          <a:bodyPr wrap="square">
            <a:spAutoFit/>
          </a:bodyPr>
          <a:lstStyle>
            <a:lvl1pPr>
              <a:defRPr sz="900" b="0">
                <a:solidFill>
                  <a:schemeClr val="bg1"/>
                </a:solidFill>
              </a:defRPr>
            </a:lvl1pPr>
            <a:lvl2pPr>
              <a:defRPr sz="900" b="0"/>
            </a:lvl2pPr>
            <a:lvl3pPr>
              <a:defRPr sz="900" b="0"/>
            </a:lvl3pPr>
            <a:lvl4pPr>
              <a:defRPr sz="900" b="0"/>
            </a:lvl4pPr>
            <a:lvl5pPr>
              <a:defRPr sz="900" b="0"/>
            </a:lvl5pPr>
          </a:lstStyle>
          <a:p>
            <a:pPr lvl="0"/>
            <a:r>
              <a:rPr lang="en-US"/>
              <a:t>Click to edit Master text styles</a:t>
            </a:r>
          </a:p>
        </p:txBody>
      </p:sp>
      <p:grpSp>
        <p:nvGrpSpPr>
          <p:cNvPr id="7" name="Group 6">
            <a:extLst>
              <a:ext uri="{FF2B5EF4-FFF2-40B4-BE49-F238E27FC236}">
                <a16:creationId xmlns:a16="http://schemas.microsoft.com/office/drawing/2014/main" id="{09454AF7-47D0-C78F-9315-A65A7A57888F}"/>
              </a:ext>
            </a:extLst>
          </p:cNvPr>
          <p:cNvGrpSpPr/>
          <p:nvPr userDrawn="1"/>
        </p:nvGrpSpPr>
        <p:grpSpPr>
          <a:xfrm>
            <a:off x="925786" y="2483041"/>
            <a:ext cx="1739543" cy="477524"/>
            <a:chOff x="751610" y="2139619"/>
            <a:chExt cx="1739543" cy="477524"/>
          </a:xfrm>
        </p:grpSpPr>
        <p:pic>
          <p:nvPicPr>
            <p:cNvPr id="8" name="Picture 7">
              <a:hlinkClick r:id="rId5"/>
              <a:extLst>
                <a:ext uri="{FF2B5EF4-FFF2-40B4-BE49-F238E27FC236}">
                  <a16:creationId xmlns:a16="http://schemas.microsoft.com/office/drawing/2014/main" id="{184C23C1-9388-80FD-64F0-0C8C8859CCD2}"/>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a:off x="751610" y="2149143"/>
              <a:ext cx="468000" cy="468000"/>
            </a:xfrm>
            <a:prstGeom prst="rect">
              <a:avLst/>
            </a:prstGeom>
          </p:spPr>
        </p:pic>
        <p:pic>
          <p:nvPicPr>
            <p:cNvPr id="9" name="Picture 8">
              <a:hlinkClick r:id="rId7"/>
              <a:extLst>
                <a:ext uri="{FF2B5EF4-FFF2-40B4-BE49-F238E27FC236}">
                  <a16:creationId xmlns:a16="http://schemas.microsoft.com/office/drawing/2014/main" id="{399699B1-398D-A59B-5896-08E8B8D77DF8}"/>
                </a:ext>
              </a:extLst>
            </p:cNvPr>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83459" y="2139619"/>
              <a:ext cx="468000" cy="468000"/>
            </a:xfrm>
            <a:prstGeom prst="rect">
              <a:avLst/>
            </a:prstGeom>
          </p:spPr>
        </p:pic>
        <p:pic>
          <p:nvPicPr>
            <p:cNvPr id="10" name="Picture 9">
              <a:hlinkClick r:id="rId9"/>
              <a:extLst>
                <a:ext uri="{FF2B5EF4-FFF2-40B4-BE49-F238E27FC236}">
                  <a16:creationId xmlns:a16="http://schemas.microsoft.com/office/drawing/2014/main" id="{A8872D06-6229-59BF-B515-36B335E5B142}"/>
                </a:ext>
              </a:extLst>
            </p:cNvPr>
            <p:cNvPicPr>
              <a:picLocks/>
            </p:cNvPicPr>
            <p:nvPr userDrawn="1"/>
          </p:nvPicPr>
          <p:blipFill>
            <a:blip r:embed="rId10" cstate="screen">
              <a:extLst>
                <a:ext uri="{28A0092B-C50C-407E-A947-70E740481C1C}">
                  <a14:useLocalDpi xmlns:a14="http://schemas.microsoft.com/office/drawing/2010/main"/>
                </a:ext>
              </a:extLst>
            </a:blip>
            <a:stretch>
              <a:fillRect/>
            </a:stretch>
          </p:blipFill>
          <p:spPr>
            <a:xfrm>
              <a:off x="1593685" y="2149143"/>
              <a:ext cx="468000" cy="468000"/>
            </a:xfrm>
            <a:prstGeom prst="rect">
              <a:avLst/>
            </a:prstGeom>
          </p:spPr>
        </p:pic>
        <p:pic>
          <p:nvPicPr>
            <p:cNvPr id="11" name="Picture 10">
              <a:hlinkClick r:id="rId11"/>
              <a:extLst>
                <a:ext uri="{FF2B5EF4-FFF2-40B4-BE49-F238E27FC236}">
                  <a16:creationId xmlns:a16="http://schemas.microsoft.com/office/drawing/2014/main" id="{D9A19E7F-55D9-5EEB-DB0E-591D00A74698}"/>
                </a:ext>
              </a:extLst>
            </p:cNvPr>
            <p:cNvPicPr>
              <a:picLocks/>
            </p:cNvPicPr>
            <p:nvPr userDrawn="1"/>
          </p:nvPicPr>
          <p:blipFill>
            <a:blip r:embed="rId12" cstate="screen">
              <a:extLst>
                <a:ext uri="{28A0092B-C50C-407E-A947-70E740481C1C}">
                  <a14:useLocalDpi xmlns:a14="http://schemas.microsoft.com/office/drawing/2010/main"/>
                </a:ext>
              </a:extLst>
            </a:blip>
            <a:stretch>
              <a:fillRect/>
            </a:stretch>
          </p:blipFill>
          <p:spPr>
            <a:xfrm>
              <a:off x="2023153" y="2149143"/>
              <a:ext cx="468000" cy="468000"/>
            </a:xfrm>
            <a:prstGeom prst="rect">
              <a:avLst/>
            </a:prstGeom>
          </p:spPr>
        </p:pic>
      </p:grpSp>
    </p:spTree>
    <p:extLst>
      <p:ext uri="{BB962C8B-B14F-4D97-AF65-F5344CB8AC3E}">
        <p14:creationId xmlns:p14="http://schemas.microsoft.com/office/powerpoint/2010/main" val="1039020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46221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dirty="0">
                <a:solidFill>
                  <a:schemeClr val="accent2"/>
                </a:solidFill>
                <a:latin typeface="+mn-lt"/>
                <a:ea typeface="+mn-ea"/>
                <a:cs typeface="+mn-cs"/>
              </a:rPr>
              <a:t>Document Classification: KPMG Confidential</a:t>
            </a:r>
          </a:p>
        </p:txBody>
      </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336978"/>
            <a:ext cx="9360000" cy="1440000"/>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en-US"/>
              <a:t>Click to edit Master text styles</a:t>
            </a:r>
          </a:p>
          <a:p>
            <a:pPr lvl="1"/>
            <a:r>
              <a:rPr lang="en-US"/>
              <a:t>Second level</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034005"/>
            <a:ext cx="2462464" cy="184666"/>
          </a:xfrm>
        </p:spPr>
        <p:txBody>
          <a:bodyPr wrap="square">
            <a:spAutoFit/>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17" name="Graphic 16">
            <a:extLst>
              <a:ext uri="{FF2B5EF4-FFF2-40B4-BE49-F238E27FC236}">
                <a16:creationId xmlns:a16="http://schemas.microsoft.com/office/drawing/2014/main" id="{A51C6BDD-4F02-45D2-886C-4899A473F7F7}"/>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3" name="Text Placeholder 2">
            <a:extLst>
              <a:ext uri="{FF2B5EF4-FFF2-40B4-BE49-F238E27FC236}">
                <a16:creationId xmlns:a16="http://schemas.microsoft.com/office/drawing/2014/main" id="{797036E0-0B01-4DDA-A3A8-A0C5ADAF5124}"/>
              </a:ext>
            </a:extLst>
          </p:cNvPr>
          <p:cNvSpPr>
            <a:spLocks noGrp="1"/>
          </p:cNvSpPr>
          <p:nvPr>
            <p:ph type="body" sz="quarter" idx="15"/>
          </p:nvPr>
        </p:nvSpPr>
        <p:spPr>
          <a:xfrm>
            <a:off x="995363" y="5457825"/>
            <a:ext cx="9360000" cy="138499"/>
          </a:xfrm>
        </p:spPr>
        <p:txBody>
          <a:bodyPr wrap="square">
            <a:spAutoFit/>
          </a:bodyPr>
          <a:lstStyle>
            <a:lvl1pPr>
              <a:defRPr sz="900" b="0"/>
            </a:lvl1pPr>
            <a:lvl2pPr>
              <a:defRPr sz="900" b="0"/>
            </a:lvl2pPr>
            <a:lvl3pPr>
              <a:defRPr sz="900" b="0"/>
            </a:lvl3pPr>
            <a:lvl4pPr>
              <a:defRPr sz="900" b="0"/>
            </a:lvl4pPr>
            <a:lvl5pPr>
              <a:defRPr sz="900" b="0"/>
            </a:lvl5pPr>
          </a:lstStyle>
          <a:p>
            <a:pPr lvl="0"/>
            <a:r>
              <a:rPr lang="en-US"/>
              <a:t>Click to edit Master text styles</a:t>
            </a:r>
          </a:p>
        </p:txBody>
      </p:sp>
      <p:grpSp>
        <p:nvGrpSpPr>
          <p:cNvPr id="2" name="Group 1">
            <a:extLst>
              <a:ext uri="{FF2B5EF4-FFF2-40B4-BE49-F238E27FC236}">
                <a16:creationId xmlns:a16="http://schemas.microsoft.com/office/drawing/2014/main" id="{83A691EA-3DDE-F682-4327-40E0C27958BD}"/>
              </a:ext>
            </a:extLst>
          </p:cNvPr>
          <p:cNvGrpSpPr/>
          <p:nvPr userDrawn="1"/>
        </p:nvGrpSpPr>
        <p:grpSpPr>
          <a:xfrm>
            <a:off x="925786" y="2483041"/>
            <a:ext cx="1739543" cy="477524"/>
            <a:chOff x="751610" y="2139619"/>
            <a:chExt cx="1739543" cy="477524"/>
          </a:xfrm>
        </p:grpSpPr>
        <p:pic>
          <p:nvPicPr>
            <p:cNvPr id="4" name="Picture 3">
              <a:hlinkClick r:id="rId5"/>
              <a:extLst>
                <a:ext uri="{FF2B5EF4-FFF2-40B4-BE49-F238E27FC236}">
                  <a16:creationId xmlns:a16="http://schemas.microsoft.com/office/drawing/2014/main" id="{D54ED2F4-43F6-5F6E-0047-53407A2F3FA1}"/>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a:off x="751610" y="2149143"/>
              <a:ext cx="468000" cy="468000"/>
            </a:xfrm>
            <a:prstGeom prst="rect">
              <a:avLst/>
            </a:prstGeom>
          </p:spPr>
        </p:pic>
        <p:pic>
          <p:nvPicPr>
            <p:cNvPr id="5" name="Picture 4">
              <a:hlinkClick r:id="rId7"/>
              <a:extLst>
                <a:ext uri="{FF2B5EF4-FFF2-40B4-BE49-F238E27FC236}">
                  <a16:creationId xmlns:a16="http://schemas.microsoft.com/office/drawing/2014/main" id="{B930CB4A-FE3C-EA15-26F4-6E30BDE11A40}"/>
                </a:ext>
              </a:extLst>
            </p:cNvPr>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83459" y="2139619"/>
              <a:ext cx="468000" cy="468000"/>
            </a:xfrm>
            <a:prstGeom prst="rect">
              <a:avLst/>
            </a:prstGeom>
          </p:spPr>
        </p:pic>
        <p:pic>
          <p:nvPicPr>
            <p:cNvPr id="6" name="Picture 5">
              <a:hlinkClick r:id="rId9"/>
              <a:extLst>
                <a:ext uri="{FF2B5EF4-FFF2-40B4-BE49-F238E27FC236}">
                  <a16:creationId xmlns:a16="http://schemas.microsoft.com/office/drawing/2014/main" id="{DE6EE670-51A1-C161-678E-D18DB2C202F8}"/>
                </a:ext>
              </a:extLst>
            </p:cNvPr>
            <p:cNvPicPr>
              <a:picLocks/>
            </p:cNvPicPr>
            <p:nvPr userDrawn="1"/>
          </p:nvPicPr>
          <p:blipFill>
            <a:blip r:embed="rId10" cstate="screen">
              <a:extLst>
                <a:ext uri="{28A0092B-C50C-407E-A947-70E740481C1C}">
                  <a14:useLocalDpi xmlns:a14="http://schemas.microsoft.com/office/drawing/2010/main"/>
                </a:ext>
              </a:extLst>
            </a:blip>
            <a:stretch>
              <a:fillRect/>
            </a:stretch>
          </p:blipFill>
          <p:spPr>
            <a:xfrm>
              <a:off x="1593685" y="2149143"/>
              <a:ext cx="468000" cy="468000"/>
            </a:xfrm>
            <a:prstGeom prst="rect">
              <a:avLst/>
            </a:prstGeom>
          </p:spPr>
        </p:pic>
        <p:pic>
          <p:nvPicPr>
            <p:cNvPr id="7" name="Picture 6">
              <a:hlinkClick r:id="rId11"/>
              <a:extLst>
                <a:ext uri="{FF2B5EF4-FFF2-40B4-BE49-F238E27FC236}">
                  <a16:creationId xmlns:a16="http://schemas.microsoft.com/office/drawing/2014/main" id="{0D193DA9-747C-715F-9D5B-B41FB636E2BD}"/>
                </a:ext>
              </a:extLst>
            </p:cNvPr>
            <p:cNvPicPr>
              <a:picLocks/>
            </p:cNvPicPr>
            <p:nvPr userDrawn="1"/>
          </p:nvPicPr>
          <p:blipFill>
            <a:blip r:embed="rId12" cstate="screen">
              <a:extLst>
                <a:ext uri="{28A0092B-C50C-407E-A947-70E740481C1C}">
                  <a14:useLocalDpi xmlns:a14="http://schemas.microsoft.com/office/drawing/2010/main"/>
                </a:ext>
              </a:extLst>
            </a:blip>
            <a:stretch>
              <a:fillRect/>
            </a:stretch>
          </p:blipFill>
          <p:spPr>
            <a:xfrm>
              <a:off x="2023153" y="2149143"/>
              <a:ext cx="468000" cy="468000"/>
            </a:xfrm>
            <a:prstGeom prst="rect">
              <a:avLst/>
            </a:prstGeom>
          </p:spPr>
        </p:pic>
      </p:grpSp>
    </p:spTree>
    <p:extLst>
      <p:ext uri="{BB962C8B-B14F-4D97-AF65-F5344CB8AC3E}">
        <p14:creationId xmlns:p14="http://schemas.microsoft.com/office/powerpoint/2010/main" val="3978113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dirty="0"/>
          </a:p>
        </p:txBody>
      </p:sp>
      <p:sp>
        <p:nvSpPr>
          <p:cNvPr id="80" name="Rectangle 79">
            <a:extLst>
              <a:ext uri="{FF2B5EF4-FFF2-40B4-BE49-F238E27FC236}">
                <a16:creationId xmlns:a16="http://schemas.microsoft.com/office/drawing/2014/main" id="{0B4B9382-6DEA-4DBD-B56D-254AE233DA61}"/>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81" name="Rectangle 80">
            <a:extLst>
              <a:ext uri="{FF2B5EF4-FFF2-40B4-BE49-F238E27FC236}">
                <a16:creationId xmlns:a16="http://schemas.microsoft.com/office/drawing/2014/main" id="{C6998DCB-AE81-4424-8C14-FBA379AAF5F7}"/>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82" name="Rectangle 81">
            <a:extLst>
              <a:ext uri="{FF2B5EF4-FFF2-40B4-BE49-F238E27FC236}">
                <a16:creationId xmlns:a16="http://schemas.microsoft.com/office/drawing/2014/main" id="{6C0D61AA-1EB2-4FEB-B31E-3F07A093EC13}"/>
              </a:ext>
            </a:extLst>
          </p:cNvPr>
          <p:cNvSpPr/>
          <p:nvPr userDrawn="1"/>
        </p:nvSpPr>
        <p:spPr>
          <a:xfrm>
            <a:off x="998351" y="3786711"/>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88" name="Rectangle 87">
            <a:extLst>
              <a:ext uri="{FF2B5EF4-FFF2-40B4-BE49-F238E27FC236}">
                <a16:creationId xmlns:a16="http://schemas.microsoft.com/office/drawing/2014/main" id="{B0B588C8-469A-48E9-BAD3-5E00B75E2274}"/>
              </a:ext>
            </a:extLst>
          </p:cNvPr>
          <p:cNvSpPr/>
          <p:nvPr userDrawn="1"/>
        </p:nvSpPr>
        <p:spPr>
          <a:xfrm>
            <a:off x="998351" y="2761094"/>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9" name="Rectangle 88">
            <a:extLst>
              <a:ext uri="{FF2B5EF4-FFF2-40B4-BE49-F238E27FC236}">
                <a16:creationId xmlns:a16="http://schemas.microsoft.com/office/drawing/2014/main" id="{68663C95-46F5-4BD3-A855-64D157FC5DA2}"/>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90" name="TextBox 89">
            <a:extLst>
              <a:ext uri="{FF2B5EF4-FFF2-40B4-BE49-F238E27FC236}">
                <a16:creationId xmlns:a16="http://schemas.microsoft.com/office/drawing/2014/main" id="{D8B98DFB-AA9D-4F47-A9C8-2B4E91516074}"/>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Colours</a:t>
            </a:r>
          </a:p>
        </p:txBody>
      </p:sp>
      <p:sp>
        <p:nvSpPr>
          <p:cNvPr id="91" name="Rectangle 90">
            <a:extLst>
              <a:ext uri="{FF2B5EF4-FFF2-40B4-BE49-F238E27FC236}">
                <a16:creationId xmlns:a16="http://schemas.microsoft.com/office/drawing/2014/main" id="{0A9EDA4E-3DFC-4137-9624-AF8C4619FC52}"/>
              </a:ext>
            </a:extLst>
          </p:cNvPr>
          <p:cNvSpPr/>
          <p:nvPr userDrawn="1"/>
        </p:nvSpPr>
        <p:spPr>
          <a:xfrm>
            <a:off x="998351" y="3275656"/>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0</a:t>
            </a:r>
          </a:p>
          <a:p>
            <a:pPr algn="ctr"/>
            <a:r>
              <a:rPr lang="en-GB" sz="800" dirty="0">
                <a:solidFill>
                  <a:schemeClr val="tx1"/>
                </a:solidFill>
              </a:rPr>
              <a:t>184</a:t>
            </a:r>
          </a:p>
          <a:p>
            <a:pPr algn="ctr"/>
            <a:r>
              <a:rPr lang="en-GB" sz="800" dirty="0">
                <a:solidFill>
                  <a:schemeClr val="tx1"/>
                </a:solidFill>
              </a:rPr>
              <a:t>245</a:t>
            </a:r>
          </a:p>
        </p:txBody>
      </p:sp>
      <p:sp>
        <p:nvSpPr>
          <p:cNvPr id="92" name="Rectangle 91">
            <a:extLst>
              <a:ext uri="{FF2B5EF4-FFF2-40B4-BE49-F238E27FC236}">
                <a16:creationId xmlns:a16="http://schemas.microsoft.com/office/drawing/2014/main" id="{AD6492BB-04FC-4C6C-89B7-60631857615E}"/>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93" name="Rectangle 92">
            <a:extLst>
              <a:ext uri="{FF2B5EF4-FFF2-40B4-BE49-F238E27FC236}">
                <a16:creationId xmlns:a16="http://schemas.microsoft.com/office/drawing/2014/main" id="{5B258B4F-E1EE-47E7-84A6-3459302EEAB0}"/>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94" name="TextBox 93">
            <a:extLst>
              <a:ext uri="{FF2B5EF4-FFF2-40B4-BE49-F238E27FC236}">
                <a16:creationId xmlns:a16="http://schemas.microsoft.com/office/drawing/2014/main" id="{F658D265-9DAE-4B9D-81D9-560B992AA1C2}"/>
              </a:ext>
            </a:extLst>
          </p:cNvPr>
          <p:cNvSpPr txBox="1"/>
          <p:nvPr userDrawn="1"/>
        </p:nvSpPr>
        <p:spPr>
          <a:xfrm>
            <a:off x="1921682" y="3874401"/>
            <a:ext cx="939007"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95" name="TextBox 94">
            <a:extLst>
              <a:ext uri="{FF2B5EF4-FFF2-40B4-BE49-F238E27FC236}">
                <a16:creationId xmlns:a16="http://schemas.microsoft.com/office/drawing/2014/main" id="{703F2A08-5A56-4459-9F6A-8BF7CABE83AD}"/>
              </a:ext>
            </a:extLst>
          </p:cNvPr>
          <p:cNvSpPr txBox="1"/>
          <p:nvPr userDrawn="1"/>
        </p:nvSpPr>
        <p:spPr>
          <a:xfrm>
            <a:off x="1921682" y="1830789"/>
            <a:ext cx="939007"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96" name="TextBox 95">
            <a:extLst>
              <a:ext uri="{FF2B5EF4-FFF2-40B4-BE49-F238E27FC236}">
                <a16:creationId xmlns:a16="http://schemas.microsoft.com/office/drawing/2014/main" id="{6FDB4774-C9D1-4AF5-A0E3-02A97E2A6160}"/>
              </a:ext>
            </a:extLst>
          </p:cNvPr>
          <p:cNvSpPr txBox="1"/>
          <p:nvPr userDrawn="1"/>
        </p:nvSpPr>
        <p:spPr>
          <a:xfrm>
            <a:off x="1921682" y="2852903"/>
            <a:ext cx="939007"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97" name="TextBox 96">
            <a:extLst>
              <a:ext uri="{FF2B5EF4-FFF2-40B4-BE49-F238E27FC236}">
                <a16:creationId xmlns:a16="http://schemas.microsoft.com/office/drawing/2014/main" id="{642B0082-BE8C-419F-BF55-809D98EEAA6E}"/>
              </a:ext>
            </a:extLst>
          </p:cNvPr>
          <p:cNvSpPr txBox="1">
            <a:spLocks/>
          </p:cNvSpPr>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98" name="TextBox 97">
            <a:extLst>
              <a:ext uri="{FF2B5EF4-FFF2-40B4-BE49-F238E27FC236}">
                <a16:creationId xmlns:a16="http://schemas.microsoft.com/office/drawing/2014/main" id="{095E0C6E-D6D4-4413-8BB5-9FFB156C3AFD}"/>
              </a:ext>
            </a:extLst>
          </p:cNvPr>
          <p:cNvSpPr txBox="1"/>
          <p:nvPr userDrawn="1"/>
        </p:nvSpPr>
        <p:spPr>
          <a:xfrm>
            <a:off x="1921682" y="2341846"/>
            <a:ext cx="939007"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99" name="TextBox 98">
            <a:extLst>
              <a:ext uri="{FF2B5EF4-FFF2-40B4-BE49-F238E27FC236}">
                <a16:creationId xmlns:a16="http://schemas.microsoft.com/office/drawing/2014/main" id="{95702D95-2676-428D-AAA2-D4B9C53D4EEF}"/>
              </a:ext>
            </a:extLst>
          </p:cNvPr>
          <p:cNvSpPr txBox="1"/>
          <p:nvPr userDrawn="1"/>
        </p:nvSpPr>
        <p:spPr>
          <a:xfrm>
            <a:off x="1921682" y="3363960"/>
            <a:ext cx="939007"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100" name="TextBox 99">
            <a:extLst>
              <a:ext uri="{FF2B5EF4-FFF2-40B4-BE49-F238E27FC236}">
                <a16:creationId xmlns:a16="http://schemas.microsoft.com/office/drawing/2014/main" id="{C5016C08-732B-4B11-8BAD-7CB8E465F581}"/>
              </a:ext>
            </a:extLst>
          </p:cNvPr>
          <p:cNvSpPr txBox="1"/>
          <p:nvPr userDrawn="1"/>
        </p:nvSpPr>
        <p:spPr>
          <a:xfrm>
            <a:off x="1921682" y="4385458"/>
            <a:ext cx="939007"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122" name="TextBox 121">
            <a:extLst>
              <a:ext uri="{FF2B5EF4-FFF2-40B4-BE49-F238E27FC236}">
                <a16:creationId xmlns:a16="http://schemas.microsoft.com/office/drawing/2014/main" id="{9DDB8060-8015-48F0-9EB3-CAF03DAF995D}"/>
              </a:ext>
            </a:extLst>
          </p:cNvPr>
          <p:cNvSpPr txBox="1"/>
          <p:nvPr userDrawn="1"/>
        </p:nvSpPr>
        <p:spPr>
          <a:xfrm>
            <a:off x="1921682" y="4896518"/>
            <a:ext cx="939007"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123" name="Rectangle 122">
            <a:extLst>
              <a:ext uri="{FF2B5EF4-FFF2-40B4-BE49-F238E27FC236}">
                <a16:creationId xmlns:a16="http://schemas.microsoft.com/office/drawing/2014/main" id="{A6C87350-68BA-44B4-8034-C31368AE1CC5}"/>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24" name="Rectangle 123">
            <a:extLst>
              <a:ext uri="{FF2B5EF4-FFF2-40B4-BE49-F238E27FC236}">
                <a16:creationId xmlns:a16="http://schemas.microsoft.com/office/drawing/2014/main" id="{78155B14-7498-4556-84CE-E80380598081}"/>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180</a:t>
            </a:r>
          </a:p>
          <a:p>
            <a:pPr algn="ctr"/>
            <a:r>
              <a:rPr lang="en-GB" sz="800" dirty="0">
                <a:solidFill>
                  <a:schemeClr val="tx1"/>
                </a:solidFill>
              </a:rPr>
              <a:t>151</a:t>
            </a:r>
          </a:p>
          <a:p>
            <a:pPr algn="ctr"/>
            <a:r>
              <a:rPr lang="en-GB" sz="800" dirty="0">
                <a:solidFill>
                  <a:schemeClr val="tx1"/>
                </a:solidFill>
              </a:rPr>
              <a:t>255</a:t>
            </a:r>
          </a:p>
        </p:txBody>
      </p:sp>
      <p:sp>
        <p:nvSpPr>
          <p:cNvPr id="125" name="TextBox 124">
            <a:extLst>
              <a:ext uri="{FF2B5EF4-FFF2-40B4-BE49-F238E27FC236}">
                <a16:creationId xmlns:a16="http://schemas.microsoft.com/office/drawing/2014/main" id="{0C70EF42-D6E9-4998-9101-2586774B3FF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Colours for Infographics and charts only</a:t>
            </a:r>
          </a:p>
        </p:txBody>
      </p:sp>
      <p:sp>
        <p:nvSpPr>
          <p:cNvPr id="126" name="Rectangle 125">
            <a:extLst>
              <a:ext uri="{FF2B5EF4-FFF2-40B4-BE49-F238E27FC236}">
                <a16:creationId xmlns:a16="http://schemas.microsoft.com/office/drawing/2014/main" id="{E6904F85-D7B4-4C3E-AC49-768644AE9445}"/>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127" name="Rectangle 126">
            <a:extLst>
              <a:ext uri="{FF2B5EF4-FFF2-40B4-BE49-F238E27FC236}">
                <a16:creationId xmlns:a16="http://schemas.microsoft.com/office/drawing/2014/main" id="{FF58225A-59A1-4A4A-A075-B779934724A0}"/>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128" name="Rectangle 127">
            <a:extLst>
              <a:ext uri="{FF2B5EF4-FFF2-40B4-BE49-F238E27FC236}">
                <a16:creationId xmlns:a16="http://schemas.microsoft.com/office/drawing/2014/main" id="{3C59B207-7A8D-4660-8DB5-FD4B071F617E}"/>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9" name="Rectangle 128">
            <a:extLst>
              <a:ext uri="{FF2B5EF4-FFF2-40B4-BE49-F238E27FC236}">
                <a16:creationId xmlns:a16="http://schemas.microsoft.com/office/drawing/2014/main" id="{678AFB1A-195E-44FA-BE15-D720E8B85D8F}"/>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30" name="Rectangle 129">
            <a:extLst>
              <a:ext uri="{FF2B5EF4-FFF2-40B4-BE49-F238E27FC236}">
                <a16:creationId xmlns:a16="http://schemas.microsoft.com/office/drawing/2014/main" id="{1B6D0FF4-11D1-457F-956E-EAB85D8156E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sp>
        <p:nvSpPr>
          <p:cNvPr id="131" name="TextBox 130">
            <a:extLst>
              <a:ext uri="{FF2B5EF4-FFF2-40B4-BE49-F238E27FC236}">
                <a16:creationId xmlns:a16="http://schemas.microsoft.com/office/drawing/2014/main" id="{BB5D52C5-6967-46A4-840A-0F4BBAAA614D}"/>
              </a:ext>
            </a:extLst>
          </p:cNvPr>
          <p:cNvSpPr txBox="1">
            <a:spLocks/>
          </p:cNvSpPr>
          <p:nvPr userDrawn="1"/>
        </p:nvSpPr>
        <p:spPr>
          <a:xfrm>
            <a:off x="39161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132" name="TextBox 131">
            <a:extLst>
              <a:ext uri="{FF2B5EF4-FFF2-40B4-BE49-F238E27FC236}">
                <a16:creationId xmlns:a16="http://schemas.microsoft.com/office/drawing/2014/main" id="{DD7E36A7-608E-4095-AFE8-44754410AE91}"/>
              </a:ext>
            </a:extLst>
          </p:cNvPr>
          <p:cNvSpPr txBox="1">
            <a:spLocks/>
          </p:cNvSpPr>
          <p:nvPr userDrawn="1"/>
        </p:nvSpPr>
        <p:spPr>
          <a:xfrm>
            <a:off x="39161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133" name="TextBox 132">
            <a:extLst>
              <a:ext uri="{FF2B5EF4-FFF2-40B4-BE49-F238E27FC236}">
                <a16:creationId xmlns:a16="http://schemas.microsoft.com/office/drawing/2014/main" id="{9C9FED5C-190D-49E2-B63F-2F4A8F4FD2A9}"/>
              </a:ext>
            </a:extLst>
          </p:cNvPr>
          <p:cNvSpPr txBox="1">
            <a:spLocks/>
          </p:cNvSpPr>
          <p:nvPr userDrawn="1"/>
        </p:nvSpPr>
        <p:spPr>
          <a:xfrm>
            <a:off x="39161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134" name="TextBox 133">
            <a:extLst>
              <a:ext uri="{FF2B5EF4-FFF2-40B4-BE49-F238E27FC236}">
                <a16:creationId xmlns:a16="http://schemas.microsoft.com/office/drawing/2014/main" id="{287480E6-9759-4B71-B8CA-452C4A2006EC}"/>
              </a:ext>
            </a:extLst>
          </p:cNvPr>
          <p:cNvSpPr txBox="1">
            <a:spLocks/>
          </p:cNvSpPr>
          <p:nvPr userDrawn="1"/>
        </p:nvSpPr>
        <p:spPr>
          <a:xfrm>
            <a:off x="3916179" y="4386074"/>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135" name="TextBox 134">
            <a:extLst>
              <a:ext uri="{FF2B5EF4-FFF2-40B4-BE49-F238E27FC236}">
                <a16:creationId xmlns:a16="http://schemas.microsoft.com/office/drawing/2014/main" id="{699CFDB7-519B-4F93-8992-FB8E8F58BBA8}"/>
              </a:ext>
            </a:extLst>
          </p:cNvPr>
          <p:cNvSpPr txBox="1">
            <a:spLocks/>
          </p:cNvSpPr>
          <p:nvPr userDrawn="1"/>
        </p:nvSpPr>
        <p:spPr>
          <a:xfrm>
            <a:off x="39161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136" name="TextBox 135">
            <a:extLst>
              <a:ext uri="{FF2B5EF4-FFF2-40B4-BE49-F238E27FC236}">
                <a16:creationId xmlns:a16="http://schemas.microsoft.com/office/drawing/2014/main" id="{04261309-AD94-4DA2-9DE0-CF08CDC08A2D}"/>
              </a:ext>
            </a:extLst>
          </p:cNvPr>
          <p:cNvSpPr txBox="1">
            <a:spLocks/>
          </p:cNvSpPr>
          <p:nvPr userDrawn="1"/>
        </p:nvSpPr>
        <p:spPr>
          <a:xfrm>
            <a:off x="3916179" y="4897131"/>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137" name="TextBox 136">
            <a:extLst>
              <a:ext uri="{FF2B5EF4-FFF2-40B4-BE49-F238E27FC236}">
                <a16:creationId xmlns:a16="http://schemas.microsoft.com/office/drawing/2014/main" id="{22F2A8E7-CBDC-4379-8206-549AD18BA6BE}"/>
              </a:ext>
            </a:extLst>
          </p:cNvPr>
          <p:cNvSpPr txBox="1">
            <a:spLocks/>
          </p:cNvSpPr>
          <p:nvPr userDrawn="1"/>
        </p:nvSpPr>
        <p:spPr>
          <a:xfrm>
            <a:off x="3916179" y="5408188"/>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sp>
        <p:nvSpPr>
          <p:cNvPr id="138" name="Rectangle 137">
            <a:extLst>
              <a:ext uri="{FF2B5EF4-FFF2-40B4-BE49-F238E27FC236}">
                <a16:creationId xmlns:a16="http://schemas.microsoft.com/office/drawing/2014/main" id="{D87A6D94-65CA-428E-BED2-08188E10A89C}"/>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139" name="Rectangle 138">
            <a:extLst>
              <a:ext uri="{FF2B5EF4-FFF2-40B4-BE49-F238E27FC236}">
                <a16:creationId xmlns:a16="http://schemas.microsoft.com/office/drawing/2014/main" id="{DB37D1E0-6E13-43AA-8690-2187719986CE}"/>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140" name="TextBox 139">
            <a:extLst>
              <a:ext uri="{FF2B5EF4-FFF2-40B4-BE49-F238E27FC236}">
                <a16:creationId xmlns:a16="http://schemas.microsoft.com/office/drawing/2014/main" id="{7D0EC1A1-8663-4279-B928-3DE7DCA9903E}"/>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141" name="Rectangle 140">
            <a:extLst>
              <a:ext uri="{FF2B5EF4-FFF2-40B4-BE49-F238E27FC236}">
                <a16:creationId xmlns:a16="http://schemas.microsoft.com/office/drawing/2014/main" id="{CCF5BD29-5929-45B7-A56B-8DBE91DA9C55}"/>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142" name="Rectangle 141">
            <a:extLst>
              <a:ext uri="{FF2B5EF4-FFF2-40B4-BE49-F238E27FC236}">
                <a16:creationId xmlns:a16="http://schemas.microsoft.com/office/drawing/2014/main" id="{38184FEE-70BA-491C-9F07-837F82AA106B}"/>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143" name="Rectangle 142">
            <a:extLst>
              <a:ext uri="{FF2B5EF4-FFF2-40B4-BE49-F238E27FC236}">
                <a16:creationId xmlns:a16="http://schemas.microsoft.com/office/drawing/2014/main" id="{90EACDDE-24FA-462A-9B3D-8E1261BF7BB1}"/>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144" name="TextBox 143">
            <a:extLst>
              <a:ext uri="{FF2B5EF4-FFF2-40B4-BE49-F238E27FC236}">
                <a16:creationId xmlns:a16="http://schemas.microsoft.com/office/drawing/2014/main" id="{EC3FEA02-2190-4DF1-916F-7ACD48F0B4C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145" name="TextBox 144">
            <a:extLst>
              <a:ext uri="{FF2B5EF4-FFF2-40B4-BE49-F238E27FC236}">
                <a16:creationId xmlns:a16="http://schemas.microsoft.com/office/drawing/2014/main" id="{79E07AF7-FC15-4556-9563-C9C281FDA5F2}"/>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146" name="TextBox 145">
            <a:extLst>
              <a:ext uri="{FF2B5EF4-FFF2-40B4-BE49-F238E27FC236}">
                <a16:creationId xmlns:a16="http://schemas.microsoft.com/office/drawing/2014/main" id="{A121C6FF-8D6E-4436-A2DB-59B64FAD7076}"/>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147" name="TextBox 146">
            <a:extLst>
              <a:ext uri="{FF2B5EF4-FFF2-40B4-BE49-F238E27FC236}">
                <a16:creationId xmlns:a16="http://schemas.microsoft.com/office/drawing/2014/main" id="{BAED589B-5ED1-418C-9E67-338784BC8640}"/>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148" name="TextBox 147">
            <a:extLst>
              <a:ext uri="{FF2B5EF4-FFF2-40B4-BE49-F238E27FC236}">
                <a16:creationId xmlns:a16="http://schemas.microsoft.com/office/drawing/2014/main" id="{70D02553-48DF-4041-99A5-AA13C2DC2B44}"/>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149" name="Rectangle 148">
            <a:extLst>
              <a:ext uri="{FF2B5EF4-FFF2-40B4-BE49-F238E27FC236}">
                <a16:creationId xmlns:a16="http://schemas.microsoft.com/office/drawing/2014/main" id="{B4CDB103-522D-48EC-B8B2-A2E4667B4B76}"/>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150" name="Rectangle 149">
            <a:extLst>
              <a:ext uri="{FF2B5EF4-FFF2-40B4-BE49-F238E27FC236}">
                <a16:creationId xmlns:a16="http://schemas.microsoft.com/office/drawing/2014/main" id="{1AFFBE6D-0AD2-4A35-9AA7-45A0FCB4A01F}"/>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151" name="TextBox 150">
            <a:extLst>
              <a:ext uri="{FF2B5EF4-FFF2-40B4-BE49-F238E27FC236}">
                <a16:creationId xmlns:a16="http://schemas.microsoft.com/office/drawing/2014/main" id="{ECFF6FFB-5D07-4250-BEF0-CDC882689078}"/>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152" name="TextBox 151">
            <a:extLst>
              <a:ext uri="{FF2B5EF4-FFF2-40B4-BE49-F238E27FC236}">
                <a16:creationId xmlns:a16="http://schemas.microsoft.com/office/drawing/2014/main" id="{45965361-0B4C-4736-ACD2-BA200F28104F}"/>
              </a:ext>
            </a:extLst>
          </p:cNvPr>
          <p:cNvSpPr txBox="1"/>
          <p:nvPr userDrawn="1"/>
        </p:nvSpPr>
        <p:spPr>
          <a:xfrm>
            <a:off x="10053992" y="2743862"/>
            <a:ext cx="1287337"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153" name="TextBox 152">
            <a:extLst>
              <a:ext uri="{FF2B5EF4-FFF2-40B4-BE49-F238E27FC236}">
                <a16:creationId xmlns:a16="http://schemas.microsoft.com/office/drawing/2014/main" id="{BD735D06-416E-49AE-B073-B2BD1542A5DE}"/>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colours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154" name="Rectangle 153">
            <a:extLst>
              <a:ext uri="{FF2B5EF4-FFF2-40B4-BE49-F238E27FC236}">
                <a16:creationId xmlns:a16="http://schemas.microsoft.com/office/drawing/2014/main" id="{1152E5F7-E4BB-49DE-8133-604EB4B4E189}"/>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155" name="TextBox 154">
            <a:extLst>
              <a:ext uri="{FF2B5EF4-FFF2-40B4-BE49-F238E27FC236}">
                <a16:creationId xmlns:a16="http://schemas.microsoft.com/office/drawing/2014/main" id="{61D0619E-06B9-4925-A111-7A7045172CD7}"/>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156" name="TextBox 155">
            <a:extLst>
              <a:ext uri="{FF2B5EF4-FFF2-40B4-BE49-F238E27FC236}">
                <a16:creationId xmlns:a16="http://schemas.microsoft.com/office/drawing/2014/main" id="{C3D18832-9992-4165-B210-08BEC15E389B}"/>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57" name="Rectangle 156">
            <a:extLst>
              <a:ext uri="{FF2B5EF4-FFF2-40B4-BE49-F238E27FC236}">
                <a16:creationId xmlns:a16="http://schemas.microsoft.com/office/drawing/2014/main" id="{7040BA31-C745-42A6-A259-274FCB782455}"/>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58" name="Rectangle 157">
            <a:extLst>
              <a:ext uri="{FF2B5EF4-FFF2-40B4-BE49-F238E27FC236}">
                <a16:creationId xmlns:a16="http://schemas.microsoft.com/office/drawing/2014/main" id="{4B99DDBE-6433-4638-B539-0E6CBDCEE9CC}"/>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59" name="Rectangle 158">
            <a:extLst>
              <a:ext uri="{FF2B5EF4-FFF2-40B4-BE49-F238E27FC236}">
                <a16:creationId xmlns:a16="http://schemas.microsoft.com/office/drawing/2014/main" id="{3A6351DC-3B01-4037-880C-C8E795F7B06E}"/>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60" name="TextBox 159">
            <a:extLst>
              <a:ext uri="{FF2B5EF4-FFF2-40B4-BE49-F238E27FC236}">
                <a16:creationId xmlns:a16="http://schemas.microsoft.com/office/drawing/2014/main" id="{635214C5-4BAA-4A50-9320-5CB0DF83257E}"/>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colour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61" name="Straight Connector 160">
            <a:extLst>
              <a:ext uri="{FF2B5EF4-FFF2-40B4-BE49-F238E27FC236}">
                <a16:creationId xmlns:a16="http://schemas.microsoft.com/office/drawing/2014/main" id="{DFD4867A-1A92-421F-8657-C66FC828DC3F}"/>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5583A41-2319-41CD-ABFA-0207054AA3EE}"/>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F716E007-E231-43B7-9A32-74352F6D3DD6}"/>
              </a:ext>
            </a:extLst>
          </p:cNvPr>
          <p:cNvGrpSpPr/>
          <p:nvPr userDrawn="1"/>
        </p:nvGrpSpPr>
        <p:grpSpPr>
          <a:xfrm>
            <a:off x="7170486" y="5015319"/>
            <a:ext cx="4023114" cy="868052"/>
            <a:chOff x="6942744" y="5227726"/>
            <a:chExt cx="6397168" cy="1380293"/>
          </a:xfrm>
        </p:grpSpPr>
        <p:sp>
          <p:nvSpPr>
            <p:cNvPr id="164" name="Rectangle 163">
              <a:extLst>
                <a:ext uri="{FF2B5EF4-FFF2-40B4-BE49-F238E27FC236}">
                  <a16:creationId xmlns:a16="http://schemas.microsoft.com/office/drawing/2014/main" id="{993A69B1-BDE3-4C42-8222-8BEB1EAE80F0}"/>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65" name="Rectangle 164">
              <a:extLst>
                <a:ext uri="{FF2B5EF4-FFF2-40B4-BE49-F238E27FC236}">
                  <a16:creationId xmlns:a16="http://schemas.microsoft.com/office/drawing/2014/main" id="{7255A4EC-419D-4153-BB31-DD7B5550239F}"/>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66" name="Rectangle 165">
              <a:extLst>
                <a:ext uri="{FF2B5EF4-FFF2-40B4-BE49-F238E27FC236}">
                  <a16:creationId xmlns:a16="http://schemas.microsoft.com/office/drawing/2014/main" id="{17499C6E-1341-4B85-A716-6F2ADD3B6014}"/>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67" name="Rectangle 166">
              <a:extLst>
                <a:ext uri="{FF2B5EF4-FFF2-40B4-BE49-F238E27FC236}">
                  <a16:creationId xmlns:a16="http://schemas.microsoft.com/office/drawing/2014/main" id="{F6237983-6574-4DDE-8B7D-5ECAE423FDE4}"/>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180</a:t>
              </a:r>
            </a:p>
            <a:p>
              <a:pPr algn="ctr"/>
              <a:r>
                <a:rPr lang="en-GB" sz="800" dirty="0">
                  <a:solidFill>
                    <a:schemeClr val="tx1"/>
                  </a:solidFill>
                </a:rPr>
                <a:t>151</a:t>
              </a:r>
            </a:p>
            <a:p>
              <a:pPr algn="ctr"/>
              <a:r>
                <a:rPr lang="en-GB" sz="800" dirty="0">
                  <a:solidFill>
                    <a:schemeClr val="tx1"/>
                  </a:solidFill>
                </a:rPr>
                <a:t>255</a:t>
              </a:r>
            </a:p>
          </p:txBody>
        </p:sp>
        <p:sp>
          <p:nvSpPr>
            <p:cNvPr id="168" name="Rectangle 167">
              <a:extLst>
                <a:ext uri="{FF2B5EF4-FFF2-40B4-BE49-F238E27FC236}">
                  <a16:creationId xmlns:a16="http://schemas.microsoft.com/office/drawing/2014/main" id="{37A4F0A7-B94F-4F52-B517-956195BC3A9D}"/>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69" name="Rectangle 168">
              <a:extLst>
                <a:ext uri="{FF2B5EF4-FFF2-40B4-BE49-F238E27FC236}">
                  <a16:creationId xmlns:a16="http://schemas.microsoft.com/office/drawing/2014/main" id="{6EDD5B52-450F-4A6A-AD15-F7461342565E}"/>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70" name="Rectangle 169">
              <a:extLst>
                <a:ext uri="{FF2B5EF4-FFF2-40B4-BE49-F238E27FC236}">
                  <a16:creationId xmlns:a16="http://schemas.microsoft.com/office/drawing/2014/main" id="{27FF7FCC-29A0-455E-84EC-39437F27557C}"/>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163</a:t>
              </a:r>
            </a:p>
            <a:p>
              <a:pPr algn="ctr"/>
              <a:r>
                <a:rPr lang="en-GB" sz="800" dirty="0">
                  <a:solidFill>
                    <a:schemeClr val="tx1"/>
                  </a:solidFill>
                </a:rPr>
                <a:t>218</a:t>
              </a:r>
            </a:p>
          </p:txBody>
        </p:sp>
        <p:sp>
          <p:nvSpPr>
            <p:cNvPr id="171" name="Rectangle 170">
              <a:extLst>
                <a:ext uri="{FF2B5EF4-FFF2-40B4-BE49-F238E27FC236}">
                  <a16:creationId xmlns:a16="http://schemas.microsoft.com/office/drawing/2014/main" id="{2E6838E0-8BFD-4698-828A-22B4A7BF89D4}"/>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72" name="Rectangle 171">
              <a:extLst>
                <a:ext uri="{FF2B5EF4-FFF2-40B4-BE49-F238E27FC236}">
                  <a16:creationId xmlns:a16="http://schemas.microsoft.com/office/drawing/2014/main" id="{5EA6844A-1DD6-45EA-BC17-B49049C22187}"/>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73" name="Rectangle 172">
              <a:extLst>
                <a:ext uri="{FF2B5EF4-FFF2-40B4-BE49-F238E27FC236}">
                  <a16:creationId xmlns:a16="http://schemas.microsoft.com/office/drawing/2014/main" id="{1C9B77D1-2A50-44ED-9004-8C5D7C896235}"/>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0</a:t>
              </a:r>
            </a:p>
            <a:p>
              <a:pPr algn="ctr"/>
              <a:r>
                <a:rPr lang="en-GB" sz="800" dirty="0">
                  <a:solidFill>
                    <a:schemeClr val="tx1"/>
                  </a:solidFill>
                </a:rPr>
                <a:t>184</a:t>
              </a:r>
            </a:p>
            <a:p>
              <a:pPr algn="ctr"/>
              <a:r>
                <a:rPr lang="en-GB" sz="800" dirty="0">
                  <a:solidFill>
                    <a:schemeClr val="tx1"/>
                  </a:solidFill>
                </a:rPr>
                <a:t>245</a:t>
              </a:r>
            </a:p>
          </p:txBody>
        </p:sp>
        <p:sp>
          <p:nvSpPr>
            <p:cNvPr id="174" name="Rectangle 173">
              <a:extLst>
                <a:ext uri="{FF2B5EF4-FFF2-40B4-BE49-F238E27FC236}">
                  <a16:creationId xmlns:a16="http://schemas.microsoft.com/office/drawing/2014/main" id="{7E153590-9818-4057-9DE6-89D8FEE4BAAA}"/>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75" name="Rectangle 174">
              <a:extLst>
                <a:ext uri="{FF2B5EF4-FFF2-40B4-BE49-F238E27FC236}">
                  <a16:creationId xmlns:a16="http://schemas.microsoft.com/office/drawing/2014/main" id="{56A2AB59-49D2-4E6A-BE03-C2AED59B9022}"/>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76" name="Rectangle 175">
              <a:extLst>
                <a:ext uri="{FF2B5EF4-FFF2-40B4-BE49-F238E27FC236}">
                  <a16:creationId xmlns:a16="http://schemas.microsoft.com/office/drawing/2014/main" id="{B989E093-335D-4E16-97F4-562E934C8AFB}"/>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77" name="Rectangle 176">
              <a:extLst>
                <a:ext uri="{FF2B5EF4-FFF2-40B4-BE49-F238E27FC236}">
                  <a16:creationId xmlns:a16="http://schemas.microsoft.com/office/drawing/2014/main" id="{64956687-528B-4CB8-A625-4745C97369CE}"/>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1244416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384219" y="375583"/>
            <a:ext cx="911860" cy="363220"/>
          </a:xfrm>
          <a:custGeom>
            <a:avLst/>
            <a:gdLst/>
            <a:ahLst/>
            <a:cxnLst/>
            <a:rect l="l" t="t" r="r" b="b"/>
            <a:pathLst>
              <a:path w="911860" h="363220">
                <a:moveTo>
                  <a:pt x="45427" y="358746"/>
                </a:moveTo>
                <a:lnTo>
                  <a:pt x="0" y="358746"/>
                </a:lnTo>
                <a:lnTo>
                  <a:pt x="51696" y="188151"/>
                </a:lnTo>
                <a:lnTo>
                  <a:pt x="51696" y="0"/>
                </a:lnTo>
                <a:lnTo>
                  <a:pt x="253980" y="0"/>
                </a:lnTo>
                <a:lnTo>
                  <a:pt x="253980" y="7169"/>
                </a:lnTo>
                <a:lnTo>
                  <a:pt x="58865" y="7169"/>
                </a:lnTo>
                <a:lnTo>
                  <a:pt x="58865" y="165082"/>
                </a:lnTo>
                <a:lnTo>
                  <a:pt x="104132" y="165082"/>
                </a:lnTo>
                <a:lnTo>
                  <a:pt x="79987" y="244740"/>
                </a:lnTo>
                <a:lnTo>
                  <a:pt x="137088" y="244740"/>
                </a:lnTo>
                <a:lnTo>
                  <a:pt x="120399" y="261659"/>
                </a:lnTo>
                <a:lnTo>
                  <a:pt x="127311" y="276221"/>
                </a:lnTo>
                <a:lnTo>
                  <a:pt x="911340" y="276221"/>
                </a:lnTo>
                <a:lnTo>
                  <a:pt x="911340" y="283167"/>
                </a:lnTo>
                <a:lnTo>
                  <a:pt x="715196" y="283167"/>
                </a:lnTo>
                <a:lnTo>
                  <a:pt x="68221" y="283199"/>
                </a:lnTo>
                <a:lnTo>
                  <a:pt x="45427" y="358746"/>
                </a:lnTo>
                <a:close/>
              </a:path>
              <a:path w="911860" h="363220">
                <a:moveTo>
                  <a:pt x="336464" y="165082"/>
                </a:moveTo>
                <a:lnTo>
                  <a:pt x="270698" y="165082"/>
                </a:lnTo>
                <a:lnTo>
                  <a:pt x="270698" y="0"/>
                </a:lnTo>
                <a:lnTo>
                  <a:pt x="473046" y="0"/>
                </a:lnTo>
                <a:lnTo>
                  <a:pt x="473046" y="7169"/>
                </a:lnTo>
                <a:lnTo>
                  <a:pt x="277899" y="7169"/>
                </a:lnTo>
                <a:lnTo>
                  <a:pt x="277899" y="164764"/>
                </a:lnTo>
                <a:lnTo>
                  <a:pt x="315225" y="164764"/>
                </a:lnTo>
                <a:lnTo>
                  <a:pt x="332420" y="164794"/>
                </a:lnTo>
                <a:lnTo>
                  <a:pt x="336464" y="165082"/>
                </a:lnTo>
                <a:close/>
              </a:path>
              <a:path w="911860" h="363220">
                <a:moveTo>
                  <a:pt x="435689" y="276125"/>
                </a:moveTo>
                <a:lnTo>
                  <a:pt x="386564" y="276125"/>
                </a:lnTo>
                <a:lnTo>
                  <a:pt x="418714" y="164827"/>
                </a:lnTo>
                <a:lnTo>
                  <a:pt x="489796" y="164827"/>
                </a:lnTo>
                <a:lnTo>
                  <a:pt x="489796" y="0"/>
                </a:lnTo>
                <a:lnTo>
                  <a:pt x="692080" y="0"/>
                </a:lnTo>
                <a:lnTo>
                  <a:pt x="692080" y="7169"/>
                </a:lnTo>
                <a:lnTo>
                  <a:pt x="496966" y="7169"/>
                </a:lnTo>
                <a:lnTo>
                  <a:pt x="496966" y="206504"/>
                </a:lnTo>
                <a:lnTo>
                  <a:pt x="455461" y="206504"/>
                </a:lnTo>
                <a:lnTo>
                  <a:pt x="435689" y="276125"/>
                </a:lnTo>
                <a:close/>
              </a:path>
              <a:path w="911860" h="363220">
                <a:moveTo>
                  <a:pt x="764785" y="197105"/>
                </a:moveTo>
                <a:lnTo>
                  <a:pt x="692080" y="197105"/>
                </a:lnTo>
                <a:lnTo>
                  <a:pt x="697186" y="191229"/>
                </a:lnTo>
                <a:lnTo>
                  <a:pt x="702834" y="185841"/>
                </a:lnTo>
                <a:lnTo>
                  <a:pt x="708959" y="181014"/>
                </a:lnTo>
                <a:lnTo>
                  <a:pt x="708959" y="0"/>
                </a:lnTo>
                <a:lnTo>
                  <a:pt x="911340" y="0"/>
                </a:lnTo>
                <a:lnTo>
                  <a:pt x="911340" y="7073"/>
                </a:lnTo>
                <a:lnTo>
                  <a:pt x="716096" y="7073"/>
                </a:lnTo>
                <a:lnTo>
                  <a:pt x="716096" y="175947"/>
                </a:lnTo>
                <a:lnTo>
                  <a:pt x="865681" y="175947"/>
                </a:lnTo>
                <a:lnTo>
                  <a:pt x="867070" y="177254"/>
                </a:lnTo>
                <a:lnTo>
                  <a:pt x="872605" y="188794"/>
                </a:lnTo>
                <a:lnTo>
                  <a:pt x="873093" y="192166"/>
                </a:lnTo>
                <a:lnTo>
                  <a:pt x="787146" y="192166"/>
                </a:lnTo>
                <a:lnTo>
                  <a:pt x="764785" y="197105"/>
                </a:lnTo>
                <a:close/>
              </a:path>
              <a:path w="911860" h="363220">
                <a:moveTo>
                  <a:pt x="911340" y="276125"/>
                </a:moveTo>
                <a:lnTo>
                  <a:pt x="904106" y="276125"/>
                </a:lnTo>
                <a:lnTo>
                  <a:pt x="904106" y="7073"/>
                </a:lnTo>
                <a:lnTo>
                  <a:pt x="911340" y="7073"/>
                </a:lnTo>
                <a:lnTo>
                  <a:pt x="911340" y="276125"/>
                </a:lnTo>
                <a:close/>
              </a:path>
              <a:path w="911860" h="363220">
                <a:moveTo>
                  <a:pt x="911340" y="276221"/>
                </a:moveTo>
                <a:lnTo>
                  <a:pt x="215979" y="276221"/>
                </a:lnTo>
                <a:lnTo>
                  <a:pt x="217040" y="273034"/>
                </a:lnTo>
                <a:lnTo>
                  <a:pt x="243917" y="184359"/>
                </a:lnTo>
                <a:lnTo>
                  <a:pt x="246875" y="174800"/>
                </a:lnTo>
                <a:lnTo>
                  <a:pt x="246682" y="7169"/>
                </a:lnTo>
                <a:lnTo>
                  <a:pt x="253980" y="7169"/>
                </a:lnTo>
                <a:lnTo>
                  <a:pt x="253980" y="165082"/>
                </a:lnTo>
                <a:lnTo>
                  <a:pt x="336464" y="165082"/>
                </a:lnTo>
                <a:lnTo>
                  <a:pt x="349227" y="165990"/>
                </a:lnTo>
                <a:lnTo>
                  <a:pt x="364183" y="170006"/>
                </a:lnTo>
                <a:lnTo>
                  <a:pt x="375826" y="178497"/>
                </a:lnTo>
                <a:lnTo>
                  <a:pt x="380963" y="186781"/>
                </a:lnTo>
                <a:lnTo>
                  <a:pt x="383429" y="195703"/>
                </a:lnTo>
                <a:lnTo>
                  <a:pt x="288862" y="195703"/>
                </a:lnTo>
                <a:lnTo>
                  <a:pt x="282432" y="219409"/>
                </a:lnTo>
                <a:lnTo>
                  <a:pt x="279796" y="229541"/>
                </a:lnTo>
                <a:lnTo>
                  <a:pt x="274234" y="249902"/>
                </a:lnTo>
                <a:lnTo>
                  <a:pt x="370902" y="249902"/>
                </a:lnTo>
                <a:lnTo>
                  <a:pt x="367158" y="255792"/>
                </a:lnTo>
                <a:lnTo>
                  <a:pt x="353778" y="267555"/>
                </a:lnTo>
                <a:lnTo>
                  <a:pt x="336604" y="276125"/>
                </a:lnTo>
                <a:lnTo>
                  <a:pt x="496966" y="276125"/>
                </a:lnTo>
                <a:lnTo>
                  <a:pt x="911340" y="276189"/>
                </a:lnTo>
                <a:close/>
              </a:path>
              <a:path w="911860" h="363220">
                <a:moveTo>
                  <a:pt x="473046" y="164827"/>
                </a:moveTo>
                <a:lnTo>
                  <a:pt x="465748" y="164827"/>
                </a:lnTo>
                <a:lnTo>
                  <a:pt x="465684" y="7169"/>
                </a:lnTo>
                <a:lnTo>
                  <a:pt x="473046" y="7169"/>
                </a:lnTo>
                <a:lnTo>
                  <a:pt x="473046" y="164827"/>
                </a:lnTo>
                <a:close/>
              </a:path>
              <a:path w="911860" h="363220">
                <a:moveTo>
                  <a:pt x="716096" y="276125"/>
                </a:moveTo>
                <a:lnTo>
                  <a:pt x="656780" y="276125"/>
                </a:lnTo>
                <a:lnTo>
                  <a:pt x="657349" y="270629"/>
                </a:lnTo>
                <a:lnTo>
                  <a:pt x="669712" y="231984"/>
                </a:lnTo>
                <a:lnTo>
                  <a:pt x="684815" y="206504"/>
                </a:lnTo>
                <a:lnTo>
                  <a:pt x="684911" y="7169"/>
                </a:lnTo>
                <a:lnTo>
                  <a:pt x="692080" y="7169"/>
                </a:lnTo>
                <a:lnTo>
                  <a:pt x="692080" y="197105"/>
                </a:lnTo>
                <a:lnTo>
                  <a:pt x="764785" y="197105"/>
                </a:lnTo>
                <a:lnTo>
                  <a:pt x="727175" y="234186"/>
                </a:lnTo>
                <a:lnTo>
                  <a:pt x="716803" y="266279"/>
                </a:lnTo>
                <a:lnTo>
                  <a:pt x="716096" y="269752"/>
                </a:lnTo>
                <a:lnTo>
                  <a:pt x="716096" y="276125"/>
                </a:lnTo>
                <a:close/>
              </a:path>
              <a:path w="911860" h="363220">
                <a:moveTo>
                  <a:pt x="865681" y="175947"/>
                </a:moveTo>
                <a:lnTo>
                  <a:pt x="716096" y="175947"/>
                </a:lnTo>
                <a:lnTo>
                  <a:pt x="737861" y="164827"/>
                </a:lnTo>
                <a:lnTo>
                  <a:pt x="759936" y="158176"/>
                </a:lnTo>
                <a:lnTo>
                  <a:pt x="780896" y="154960"/>
                </a:lnTo>
                <a:lnTo>
                  <a:pt x="799363" y="154121"/>
                </a:lnTo>
                <a:lnTo>
                  <a:pt x="821512" y="155415"/>
                </a:lnTo>
                <a:lnTo>
                  <a:pt x="840486" y="159498"/>
                </a:lnTo>
                <a:lnTo>
                  <a:pt x="855826" y="166676"/>
                </a:lnTo>
                <a:lnTo>
                  <a:pt x="865681" y="175947"/>
                </a:lnTo>
                <a:close/>
              </a:path>
              <a:path w="911860" h="363220">
                <a:moveTo>
                  <a:pt x="137088" y="244740"/>
                </a:moveTo>
                <a:lnTo>
                  <a:pt x="79987" y="244740"/>
                </a:lnTo>
                <a:lnTo>
                  <a:pt x="154574" y="165082"/>
                </a:lnTo>
                <a:lnTo>
                  <a:pt x="215658" y="165082"/>
                </a:lnTo>
                <a:lnTo>
                  <a:pt x="137088" y="244740"/>
                </a:lnTo>
                <a:close/>
              </a:path>
              <a:path w="911860" h="363220">
                <a:moveTo>
                  <a:pt x="911340" y="276189"/>
                </a:moveTo>
                <a:lnTo>
                  <a:pt x="502174" y="276189"/>
                </a:lnTo>
                <a:lnTo>
                  <a:pt x="573288" y="165082"/>
                </a:lnTo>
                <a:lnTo>
                  <a:pt x="652762" y="165082"/>
                </a:lnTo>
                <a:lnTo>
                  <a:pt x="643343" y="209404"/>
                </a:lnTo>
                <a:lnTo>
                  <a:pt x="594378" y="209404"/>
                </a:lnTo>
                <a:lnTo>
                  <a:pt x="551587" y="276125"/>
                </a:lnTo>
                <a:lnTo>
                  <a:pt x="911340" y="276125"/>
                </a:lnTo>
                <a:close/>
              </a:path>
              <a:path w="911860" h="363220">
                <a:moveTo>
                  <a:pt x="871764" y="218676"/>
                </a:moveTo>
                <a:lnTo>
                  <a:pt x="815309" y="218676"/>
                </a:lnTo>
                <a:lnTo>
                  <a:pt x="813906" y="205769"/>
                </a:lnTo>
                <a:lnTo>
                  <a:pt x="807678" y="197630"/>
                </a:lnTo>
                <a:lnTo>
                  <a:pt x="798224" y="193387"/>
                </a:lnTo>
                <a:lnTo>
                  <a:pt x="787146" y="192166"/>
                </a:lnTo>
                <a:lnTo>
                  <a:pt x="873093" y="192166"/>
                </a:lnTo>
                <a:lnTo>
                  <a:pt x="874024" y="198593"/>
                </a:lnTo>
                <a:lnTo>
                  <a:pt x="874119" y="201661"/>
                </a:lnTo>
                <a:lnTo>
                  <a:pt x="873463" y="210308"/>
                </a:lnTo>
                <a:lnTo>
                  <a:pt x="871764" y="218676"/>
                </a:lnTo>
                <a:close/>
              </a:path>
              <a:path w="911860" h="363220">
                <a:moveTo>
                  <a:pt x="370983" y="249774"/>
                </a:moveTo>
                <a:lnTo>
                  <a:pt x="299118" y="249774"/>
                </a:lnTo>
                <a:lnTo>
                  <a:pt x="313677" y="247123"/>
                </a:lnTo>
                <a:lnTo>
                  <a:pt x="323624" y="241709"/>
                </a:lnTo>
                <a:lnTo>
                  <a:pt x="330304" y="233397"/>
                </a:lnTo>
                <a:lnTo>
                  <a:pt x="335061" y="222053"/>
                </a:lnTo>
                <a:lnTo>
                  <a:pt x="338372" y="212048"/>
                </a:lnTo>
                <a:lnTo>
                  <a:pt x="338726" y="205485"/>
                </a:lnTo>
                <a:lnTo>
                  <a:pt x="335929" y="201661"/>
                </a:lnTo>
                <a:lnTo>
                  <a:pt x="332017" y="198593"/>
                </a:lnTo>
                <a:lnTo>
                  <a:pt x="325778" y="196782"/>
                </a:lnTo>
                <a:lnTo>
                  <a:pt x="317212" y="195921"/>
                </a:lnTo>
                <a:lnTo>
                  <a:pt x="306319" y="195703"/>
                </a:lnTo>
                <a:lnTo>
                  <a:pt x="383429" y="195703"/>
                </a:lnTo>
                <a:lnTo>
                  <a:pt x="383695" y="196666"/>
                </a:lnTo>
                <a:lnTo>
                  <a:pt x="383997" y="205485"/>
                </a:lnTo>
                <a:lnTo>
                  <a:pt x="383982" y="209404"/>
                </a:lnTo>
                <a:lnTo>
                  <a:pt x="382256" y="222627"/>
                </a:lnTo>
                <a:lnTo>
                  <a:pt x="376674" y="240821"/>
                </a:lnTo>
                <a:lnTo>
                  <a:pt x="370983" y="249774"/>
                </a:lnTo>
                <a:close/>
              </a:path>
              <a:path w="911860" h="363220">
                <a:moveTo>
                  <a:pt x="496966" y="276125"/>
                </a:moveTo>
                <a:lnTo>
                  <a:pt x="456168" y="276125"/>
                </a:lnTo>
                <a:lnTo>
                  <a:pt x="455461" y="206504"/>
                </a:lnTo>
                <a:lnTo>
                  <a:pt x="496966" y="206504"/>
                </a:lnTo>
                <a:lnTo>
                  <a:pt x="496966" y="276125"/>
                </a:lnTo>
                <a:close/>
              </a:path>
              <a:path w="911860" h="363220">
                <a:moveTo>
                  <a:pt x="629164" y="276125"/>
                </a:moveTo>
                <a:lnTo>
                  <a:pt x="579879" y="276125"/>
                </a:lnTo>
                <a:lnTo>
                  <a:pt x="594378" y="209404"/>
                </a:lnTo>
                <a:lnTo>
                  <a:pt x="643343" y="209404"/>
                </a:lnTo>
                <a:lnTo>
                  <a:pt x="629164" y="276125"/>
                </a:lnTo>
                <a:close/>
              </a:path>
              <a:path w="911860" h="363220">
                <a:moveTo>
                  <a:pt x="856750" y="276125"/>
                </a:moveTo>
                <a:lnTo>
                  <a:pt x="761909" y="276125"/>
                </a:lnTo>
                <a:lnTo>
                  <a:pt x="769721" y="245122"/>
                </a:lnTo>
                <a:lnTo>
                  <a:pt x="864594" y="245122"/>
                </a:lnTo>
                <a:lnTo>
                  <a:pt x="856750" y="276125"/>
                </a:lnTo>
                <a:close/>
              </a:path>
              <a:path w="911860" h="363220">
                <a:moveTo>
                  <a:pt x="370902" y="249902"/>
                </a:moveTo>
                <a:lnTo>
                  <a:pt x="295260" y="249902"/>
                </a:lnTo>
                <a:lnTo>
                  <a:pt x="297092" y="249679"/>
                </a:lnTo>
                <a:lnTo>
                  <a:pt x="298925" y="249679"/>
                </a:lnTo>
                <a:lnTo>
                  <a:pt x="299118" y="249774"/>
                </a:lnTo>
                <a:lnTo>
                  <a:pt x="370983" y="249774"/>
                </a:lnTo>
                <a:lnTo>
                  <a:pt x="370902" y="249902"/>
                </a:lnTo>
                <a:close/>
              </a:path>
              <a:path w="911860" h="363220">
                <a:moveTo>
                  <a:pt x="844753" y="324780"/>
                </a:moveTo>
                <a:lnTo>
                  <a:pt x="761555" y="324780"/>
                </a:lnTo>
                <a:lnTo>
                  <a:pt x="769504" y="324508"/>
                </a:lnTo>
                <a:lnTo>
                  <a:pt x="777429" y="323886"/>
                </a:lnTo>
                <a:lnTo>
                  <a:pt x="785318" y="322914"/>
                </a:lnTo>
                <a:lnTo>
                  <a:pt x="793158" y="321594"/>
                </a:lnTo>
                <a:lnTo>
                  <a:pt x="802771" y="283167"/>
                </a:lnTo>
                <a:lnTo>
                  <a:pt x="911340" y="283167"/>
                </a:lnTo>
                <a:lnTo>
                  <a:pt x="855110" y="283199"/>
                </a:lnTo>
                <a:lnTo>
                  <a:pt x="844753" y="324780"/>
                </a:lnTo>
                <a:close/>
              </a:path>
              <a:path w="911860" h="363220">
                <a:moveTo>
                  <a:pt x="167434" y="358746"/>
                </a:moveTo>
                <a:lnTo>
                  <a:pt x="112297" y="358746"/>
                </a:lnTo>
                <a:lnTo>
                  <a:pt x="74650" y="283199"/>
                </a:lnTo>
                <a:lnTo>
                  <a:pt x="130751" y="283199"/>
                </a:lnTo>
                <a:lnTo>
                  <a:pt x="167434" y="358746"/>
                </a:lnTo>
                <a:close/>
              </a:path>
              <a:path w="911860" h="363220">
                <a:moveTo>
                  <a:pt x="240284" y="358746"/>
                </a:moveTo>
                <a:lnTo>
                  <a:pt x="190646" y="358746"/>
                </a:lnTo>
                <a:lnTo>
                  <a:pt x="213665" y="283199"/>
                </a:lnTo>
                <a:lnTo>
                  <a:pt x="273848" y="283199"/>
                </a:lnTo>
                <a:lnTo>
                  <a:pt x="273848" y="283422"/>
                </a:lnTo>
                <a:lnTo>
                  <a:pt x="262982" y="283422"/>
                </a:lnTo>
                <a:lnTo>
                  <a:pt x="240284" y="358746"/>
                </a:lnTo>
                <a:close/>
              </a:path>
              <a:path w="911860" h="363220">
                <a:moveTo>
                  <a:pt x="412445" y="358523"/>
                </a:moveTo>
                <a:lnTo>
                  <a:pt x="362420" y="358523"/>
                </a:lnTo>
                <a:lnTo>
                  <a:pt x="384314" y="283199"/>
                </a:lnTo>
                <a:lnTo>
                  <a:pt x="433663" y="283199"/>
                </a:lnTo>
                <a:lnTo>
                  <a:pt x="412445" y="358523"/>
                </a:lnTo>
                <a:close/>
              </a:path>
              <a:path w="911860" h="363220">
                <a:moveTo>
                  <a:pt x="498734" y="358523"/>
                </a:moveTo>
                <a:lnTo>
                  <a:pt x="456779" y="358523"/>
                </a:lnTo>
                <a:lnTo>
                  <a:pt x="456168" y="283199"/>
                </a:lnTo>
                <a:lnTo>
                  <a:pt x="546958" y="283199"/>
                </a:lnTo>
                <a:lnTo>
                  <a:pt x="498734" y="358523"/>
                </a:lnTo>
                <a:close/>
              </a:path>
              <a:path w="911860" h="363220">
                <a:moveTo>
                  <a:pt x="611418" y="358523"/>
                </a:moveTo>
                <a:lnTo>
                  <a:pt x="562229" y="358523"/>
                </a:lnTo>
                <a:lnTo>
                  <a:pt x="578496" y="283199"/>
                </a:lnTo>
                <a:lnTo>
                  <a:pt x="627492" y="283199"/>
                </a:lnTo>
                <a:lnTo>
                  <a:pt x="611418" y="358523"/>
                </a:lnTo>
                <a:close/>
              </a:path>
              <a:path w="911860" h="363220">
                <a:moveTo>
                  <a:pt x="746574" y="362729"/>
                </a:moveTo>
                <a:lnTo>
                  <a:pt x="692448" y="352607"/>
                </a:lnTo>
                <a:lnTo>
                  <a:pt x="659951" y="316042"/>
                </a:lnTo>
                <a:lnTo>
                  <a:pt x="655977" y="283199"/>
                </a:lnTo>
                <a:lnTo>
                  <a:pt x="715202" y="283199"/>
                </a:lnTo>
                <a:lnTo>
                  <a:pt x="718791" y="301955"/>
                </a:lnTo>
                <a:lnTo>
                  <a:pt x="728357" y="314894"/>
                </a:lnTo>
                <a:lnTo>
                  <a:pt x="742932" y="322373"/>
                </a:lnTo>
                <a:lnTo>
                  <a:pt x="761555" y="324780"/>
                </a:lnTo>
                <a:lnTo>
                  <a:pt x="844753" y="324780"/>
                </a:lnTo>
                <a:lnTo>
                  <a:pt x="838071" y="351609"/>
                </a:lnTo>
                <a:lnTo>
                  <a:pt x="815454" y="356257"/>
                </a:lnTo>
                <a:lnTo>
                  <a:pt x="792631" y="359665"/>
                </a:lnTo>
                <a:lnTo>
                  <a:pt x="769654" y="361824"/>
                </a:lnTo>
                <a:lnTo>
                  <a:pt x="746574" y="362729"/>
                </a:lnTo>
                <a:close/>
              </a:path>
            </a:pathLst>
          </a:custGeom>
          <a:solidFill>
            <a:srgbClr val="FFFFFF"/>
          </a:solidFill>
        </p:spPr>
        <p:txBody>
          <a:bodyPr wrap="square" lIns="0" tIns="0" rIns="0" bIns="0" rtlCol="0"/>
          <a:lstStyle/>
          <a:p>
            <a:endParaRPr/>
          </a:p>
        </p:txBody>
      </p:sp>
      <p:sp>
        <p:nvSpPr>
          <p:cNvPr id="18" name="bk object 18"/>
          <p:cNvSpPr/>
          <p:nvPr/>
        </p:nvSpPr>
        <p:spPr>
          <a:xfrm>
            <a:off x="303275" y="3119628"/>
            <a:ext cx="467867" cy="46786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bk object 19"/>
          <p:cNvSpPr/>
          <p:nvPr/>
        </p:nvSpPr>
        <p:spPr>
          <a:xfrm>
            <a:off x="734568" y="3110483"/>
            <a:ext cx="467867" cy="46786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k object 20"/>
          <p:cNvSpPr/>
          <p:nvPr/>
        </p:nvSpPr>
        <p:spPr>
          <a:xfrm>
            <a:off x="1144524" y="3119628"/>
            <a:ext cx="897635" cy="46786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9/18/2024</a:t>
            </a:fld>
            <a:endParaRPr lang="en-US"/>
          </a:p>
        </p:txBody>
      </p:sp>
      <p:sp>
        <p:nvSpPr>
          <p:cNvPr id="4" name="Holder 4"/>
          <p:cNvSpPr>
            <a:spLocks noGrp="1"/>
          </p:cNvSpPr>
          <p:nvPr>
            <p:ph type="sldNum" sz="quarter" idx="7"/>
          </p:nvPr>
        </p:nvSpPr>
        <p:spPr/>
        <p:txBody>
          <a:bodyPr lIns="0" tIns="0" rIns="0" bIns="0"/>
          <a:lstStyle>
            <a:lvl1pPr>
              <a:defRPr sz="1000" b="0" i="0">
                <a:solidFill>
                  <a:srgbClr val="00338D"/>
                </a:solidFill>
                <a:latin typeface="Arial"/>
                <a:cs typeface="Arial"/>
              </a:defRPr>
            </a:lvl1pPr>
          </a:lstStyle>
          <a:p>
            <a:pPr marL="38100">
              <a:lnSpc>
                <a:spcPct val="100000"/>
              </a:lnSpc>
            </a:pPr>
            <a:fld id="{81D60167-4931-47E6-BA6A-407CBD079E47}" type="slidenum">
              <a:rPr spc="-5" dirty="0"/>
              <a:t>‹#›</a:t>
            </a:fld>
            <a:endParaRPr spc="-5"/>
          </a:p>
        </p:txBody>
      </p:sp>
      <p:sp>
        <p:nvSpPr>
          <p:cNvPr id="2" name="Holder 2"/>
          <p:cNvSpPr>
            <a:spLocks noGrp="1"/>
          </p:cNvSpPr>
          <p:nvPr>
            <p:ph type="ftr" sz="quarter" idx="5"/>
            <p:custDataLst>
              <p:tags r:id="rId1"/>
            </p:custDataLst>
          </p:nvPr>
        </p:nvSpPr>
        <p:spPr/>
        <p:txBody>
          <a:bodyPr lIns="0" tIns="0" rIns="0" bIns="0"/>
          <a:lstStyle>
            <a:lvl1pPr>
              <a:defRPr sz="600" b="0" i="0">
                <a:solidFill>
                  <a:srgbClr val="666666"/>
                </a:solidFill>
                <a:latin typeface="Arial"/>
                <a:cs typeface="Arial"/>
              </a:defRPr>
            </a:lvl1pPr>
          </a:lstStyle>
          <a:p>
            <a:pPr>
              <a:lnSpc>
                <a:spcPts val="665"/>
              </a:lnSpc>
            </a:pPr>
            <a:r>
              <a:rPr lang="en-GB"/>
              <a:t>© 2024 KPMG LLP, a UK limited liability partnership and a member firm of the KPMG global organisation of independent member firms affiliated with KPMG International Limited, a private English company limited by guarantee. All rights reserved.</a:t>
            </a:r>
            <a:endParaRPr spc="-5"/>
          </a:p>
        </p:txBody>
      </p:sp>
    </p:spTree>
    <p:extLst>
      <p:ext uri="{BB962C8B-B14F-4D97-AF65-F5344CB8AC3E}">
        <p14:creationId xmlns:p14="http://schemas.microsoft.com/office/powerpoint/2010/main" val="1838519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01">
    <p:bg>
      <p:bgPr>
        <a:solidFill>
          <a:schemeClr val="accent1"/>
        </a:solidFill>
        <a:effectLst/>
      </p:bgPr>
    </p:bg>
    <p:spTree>
      <p:nvGrpSpPr>
        <p:cNvPr id="1" name=""/>
        <p:cNvGrpSpPr/>
        <p:nvPr/>
      </p:nvGrpSpPr>
      <p:grpSpPr>
        <a:xfrm>
          <a:off x="0" y="0"/>
          <a:ext cx="0" cy="0"/>
          <a:chOff x="0" y="0"/>
          <a:chExt cx="0" cy="0"/>
        </a:xfrm>
      </p:grpSpPr>
      <p:pic>
        <p:nvPicPr>
          <p:cNvPr id="3" name="Graphic 2" descr="Ashurst logo">
            <a:extLst>
              <a:ext uri="{FF2B5EF4-FFF2-40B4-BE49-F238E27FC236}">
                <a16:creationId xmlns:a16="http://schemas.microsoft.com/office/drawing/2014/main" id="{5B6FF151-A6AE-4E50-9E47-40A177D831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70935" y="682187"/>
            <a:ext cx="1726618" cy="341547"/>
          </a:xfrm>
          <a:prstGeom prst="rect">
            <a:avLst/>
          </a:prstGeom>
        </p:spPr>
      </p:pic>
      <p:sp>
        <p:nvSpPr>
          <p:cNvPr id="25" name="Title 24"/>
          <p:cNvSpPr>
            <a:spLocks noGrp="1"/>
          </p:cNvSpPr>
          <p:nvPr userDrawn="1">
            <p:ph type="title" hasCustomPrompt="1"/>
          </p:nvPr>
        </p:nvSpPr>
        <p:spPr>
          <a:xfrm>
            <a:off x="675255" y="2302442"/>
            <a:ext cx="6696510" cy="1208112"/>
          </a:xfrm>
        </p:spPr>
        <p:txBody>
          <a:bodyPr anchor="t" anchorCtr="0"/>
          <a:lstStyle>
            <a:lvl1pPr>
              <a:lnSpc>
                <a:spcPct val="95000"/>
              </a:lnSpc>
              <a:defRPr sz="2721" b="0">
                <a:solidFill>
                  <a:schemeClr val="bg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3" y="3510265"/>
            <a:ext cx="6696510" cy="685685"/>
          </a:xfrm>
        </p:spPr>
        <p:txBody>
          <a:bodyPr>
            <a:noAutofit/>
          </a:bodyPr>
          <a:lstStyle>
            <a:lvl1pPr marL="0" indent="0">
              <a:lnSpc>
                <a:spcPct val="100000"/>
              </a:lnSpc>
              <a:spcBef>
                <a:spcPct val="0"/>
              </a:spcBef>
              <a:spcAft>
                <a:spcPct val="0"/>
              </a:spcAft>
              <a:buNone/>
              <a:defRPr sz="1905" b="0" cap="none" baseline="0">
                <a:solidFill>
                  <a:schemeClr val="bg1"/>
                </a:solidFill>
                <a:latin typeface="+mj-lt"/>
              </a:defRPr>
            </a:lvl1pPr>
          </a:lstStyle>
          <a:p>
            <a:pPr lvl="0"/>
            <a:r>
              <a:rPr lang="en-AU"/>
              <a:t>Click to add sub-title</a:t>
            </a:r>
          </a:p>
        </p:txBody>
      </p:sp>
    </p:spTree>
    <p:extLst>
      <p:ext uri="{BB962C8B-B14F-4D97-AF65-F5344CB8AC3E}">
        <p14:creationId xmlns:p14="http://schemas.microsoft.com/office/powerpoint/2010/main" val="2004436362"/>
      </p:ext>
    </p:extLst>
  </p:cSld>
  <p:clrMapOvr>
    <a:masterClrMapping/>
  </p:clrMapOvr>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C720263-FE4E-3DA6-2C6F-96B05EDCC59A}"/>
              </a:ext>
              <a:ext uri="{C183D7F6-B498-43B3-948B-1728B52AA6E4}">
                <adec:decorative xmlns:adec="http://schemas.microsoft.com/office/drawing/2017/decorative" val="1"/>
              </a:ext>
            </a:extLst>
          </p:cNvPr>
          <p:cNvSpPr>
            <a:spLocks noGrp="1"/>
          </p:cNvSpPr>
          <p:nvPr>
            <p:ph type="pic" sz="quarter" idx="11"/>
          </p:nvPr>
        </p:nvSpPr>
        <p:spPr>
          <a:xfrm>
            <a:off x="1" y="1"/>
            <a:ext cx="12192000" cy="6858000"/>
          </a:xfrm>
        </p:spPr>
        <p:txBody>
          <a:bodyPr/>
          <a:lstStyle/>
          <a:p>
            <a:r>
              <a:rPr lang="en-US"/>
              <a:t>Click icon to add picture</a:t>
            </a:r>
            <a:endParaRPr lang="en-AU"/>
          </a:p>
        </p:txBody>
      </p:sp>
      <p:pic>
        <p:nvPicPr>
          <p:cNvPr id="6" name="Graphic 5" descr="Ashurst logo">
            <a:extLst>
              <a:ext uri="{FF2B5EF4-FFF2-40B4-BE49-F238E27FC236}">
                <a16:creationId xmlns:a16="http://schemas.microsoft.com/office/drawing/2014/main" id="{5EE3F8F1-B01D-40C4-8516-B23C4AE89A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70935" y="682187"/>
            <a:ext cx="1726618" cy="341547"/>
          </a:xfrm>
          <a:prstGeom prst="rect">
            <a:avLst/>
          </a:prstGeom>
        </p:spPr>
      </p:pic>
      <p:sp>
        <p:nvSpPr>
          <p:cNvPr id="25" name="Title 24"/>
          <p:cNvSpPr>
            <a:spLocks noGrp="1"/>
          </p:cNvSpPr>
          <p:nvPr userDrawn="1">
            <p:ph type="title" hasCustomPrompt="1"/>
          </p:nvPr>
        </p:nvSpPr>
        <p:spPr>
          <a:xfrm>
            <a:off x="675257" y="2301944"/>
            <a:ext cx="6587743" cy="1208112"/>
          </a:xfrm>
        </p:spPr>
        <p:txBody>
          <a:bodyPr anchor="t" anchorCtr="0"/>
          <a:lstStyle>
            <a:lvl1pPr>
              <a:lnSpc>
                <a:spcPct val="95000"/>
              </a:lnSpc>
              <a:defRPr sz="2721" b="0">
                <a:solidFill>
                  <a:schemeClr val="accent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5" y="3510265"/>
            <a:ext cx="5208769" cy="685685"/>
          </a:xfrm>
        </p:spPr>
        <p:txBody>
          <a:bodyPr>
            <a:noAutofit/>
          </a:bodyPr>
          <a:lstStyle>
            <a:lvl1pPr marL="0" indent="0">
              <a:lnSpc>
                <a:spcPct val="100000"/>
              </a:lnSpc>
              <a:spcBef>
                <a:spcPct val="0"/>
              </a:spcBef>
              <a:spcAft>
                <a:spcPct val="0"/>
              </a:spcAft>
              <a:buNone/>
              <a:defRPr sz="1905" b="0" cap="none" baseline="0">
                <a:solidFill>
                  <a:schemeClr val="tx1">
                    <a:lumMod val="75000"/>
                    <a:lumOff val="25000"/>
                  </a:schemeClr>
                </a:solidFill>
                <a:latin typeface="+mj-lt"/>
              </a:defRPr>
            </a:lvl1pPr>
          </a:lstStyle>
          <a:p>
            <a:pPr lvl="0"/>
            <a:r>
              <a:rPr lang="en-AU"/>
              <a:t>Click to add sub-title</a:t>
            </a:r>
          </a:p>
        </p:txBody>
      </p:sp>
    </p:spTree>
    <p:extLst>
      <p:ext uri="{BB962C8B-B14F-4D97-AF65-F5344CB8AC3E}">
        <p14:creationId xmlns:p14="http://schemas.microsoft.com/office/powerpoint/2010/main" val="957438635"/>
      </p:ext>
    </p:extLst>
  </p:cSld>
  <p:clrMapOvr>
    <a:masterClrMapping/>
  </p:clrMapOvr>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154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chemeClr val="bg1"/>
        </a:solidFill>
        <a:effectLst/>
      </p:bgPr>
    </p:bg>
    <p:spTree>
      <p:nvGrpSpPr>
        <p:cNvPr id="1" name=""/>
        <p:cNvGrpSpPr/>
        <p:nvPr/>
      </p:nvGrpSpPr>
      <p:grpSpPr>
        <a:xfrm>
          <a:off x="0" y="0"/>
          <a:ext cx="0" cy="0"/>
          <a:chOff x="0" y="0"/>
          <a:chExt cx="0" cy="0"/>
        </a:xfrm>
      </p:grpSpPr>
      <p:pic>
        <p:nvPicPr>
          <p:cNvPr id="6" name="Graphic 5" descr="Ashurst logo">
            <a:extLst>
              <a:ext uri="{FF2B5EF4-FFF2-40B4-BE49-F238E27FC236}">
                <a16:creationId xmlns:a16="http://schemas.microsoft.com/office/drawing/2014/main" id="{9F9D143D-0C93-41E0-B06B-884EEA25793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70935" y="682187"/>
            <a:ext cx="1726618" cy="341547"/>
          </a:xfrm>
          <a:prstGeom prst="rect">
            <a:avLst/>
          </a:prstGeom>
        </p:spPr>
      </p:pic>
      <p:sp>
        <p:nvSpPr>
          <p:cNvPr id="25" name="Title 24"/>
          <p:cNvSpPr>
            <a:spLocks noGrp="1"/>
          </p:cNvSpPr>
          <p:nvPr userDrawn="1">
            <p:ph type="title" hasCustomPrompt="1"/>
          </p:nvPr>
        </p:nvSpPr>
        <p:spPr>
          <a:xfrm>
            <a:off x="675254" y="2301944"/>
            <a:ext cx="6587654" cy="1208112"/>
          </a:xfrm>
        </p:spPr>
        <p:txBody>
          <a:bodyPr anchor="t" anchorCtr="0"/>
          <a:lstStyle>
            <a:lvl1pPr>
              <a:lnSpc>
                <a:spcPct val="95000"/>
              </a:lnSpc>
              <a:defRPr sz="2721" b="0">
                <a:solidFill>
                  <a:schemeClr val="accent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5" y="3510265"/>
            <a:ext cx="5208769" cy="685685"/>
          </a:xfrm>
        </p:spPr>
        <p:txBody>
          <a:bodyPr>
            <a:noAutofit/>
          </a:bodyPr>
          <a:lstStyle>
            <a:lvl1pPr marL="0" indent="0">
              <a:lnSpc>
                <a:spcPct val="100000"/>
              </a:lnSpc>
              <a:spcBef>
                <a:spcPct val="0"/>
              </a:spcBef>
              <a:spcAft>
                <a:spcPct val="0"/>
              </a:spcAft>
              <a:buNone/>
              <a:defRPr sz="1905" b="0" cap="none" baseline="0">
                <a:solidFill>
                  <a:schemeClr val="tx1">
                    <a:lumMod val="75000"/>
                    <a:lumOff val="25000"/>
                  </a:schemeClr>
                </a:solidFill>
                <a:latin typeface="+mj-lt"/>
              </a:defRPr>
            </a:lvl1pPr>
          </a:lstStyle>
          <a:p>
            <a:pPr lvl="0"/>
            <a:r>
              <a:rPr lang="en-AU"/>
              <a:t>Click to add sub-title</a:t>
            </a:r>
          </a:p>
        </p:txBody>
      </p:sp>
      <p:pic>
        <p:nvPicPr>
          <p:cNvPr id="2" name="Picture Placeholder 5">
            <a:extLst>
              <a:ext uri="{FF2B5EF4-FFF2-40B4-BE49-F238E27FC236}">
                <a16:creationId xmlns:a16="http://schemas.microsoft.com/office/drawing/2014/main" id="{1A808DDE-6E58-055B-77EC-B46FC8AE0FF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612879" y="0"/>
            <a:ext cx="4577311" cy="6043046"/>
          </a:xfrm>
          <a:prstGeom prst="rect">
            <a:avLst/>
          </a:prstGeom>
        </p:spPr>
      </p:pic>
    </p:spTree>
    <p:extLst>
      <p:ext uri="{BB962C8B-B14F-4D97-AF65-F5344CB8AC3E}">
        <p14:creationId xmlns:p14="http://schemas.microsoft.com/office/powerpoint/2010/main" val="194929183"/>
      </p:ext>
    </p:extLst>
  </p:cSld>
  <p:clrMapOvr>
    <a:masterClrMapping/>
  </p:clrMapOvr>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B5AA02-F620-7588-361E-E624A8A5309C}"/>
              </a:ext>
              <a:ext uri="{C183D7F6-B498-43B3-948B-1728B52AA6E4}">
                <adec:decorative xmlns:adec="http://schemas.microsoft.com/office/drawing/2017/decorative" val="1"/>
              </a:ext>
            </a:extLst>
          </p:cNvPr>
          <p:cNvSpPr/>
          <p:nvPr userDrawn="1"/>
        </p:nvSpPr>
        <p:spPr>
          <a:xfrm>
            <a:off x="7615469" y="0"/>
            <a:ext cx="4576531" cy="6043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a:p>
        </p:txBody>
      </p:sp>
      <p:pic>
        <p:nvPicPr>
          <p:cNvPr id="6" name="Graphic 5" descr="Ashurst logo">
            <a:extLst>
              <a:ext uri="{FF2B5EF4-FFF2-40B4-BE49-F238E27FC236}">
                <a16:creationId xmlns:a16="http://schemas.microsoft.com/office/drawing/2014/main" id="{9DB8469D-0E97-44BA-A8A2-5351694E7F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70935" y="682187"/>
            <a:ext cx="1726618" cy="341547"/>
          </a:xfrm>
          <a:prstGeom prst="rect">
            <a:avLst/>
          </a:prstGeom>
        </p:spPr>
      </p:pic>
      <p:sp>
        <p:nvSpPr>
          <p:cNvPr id="25" name="Title 24"/>
          <p:cNvSpPr>
            <a:spLocks noGrp="1"/>
          </p:cNvSpPr>
          <p:nvPr userDrawn="1">
            <p:ph type="title" hasCustomPrompt="1"/>
          </p:nvPr>
        </p:nvSpPr>
        <p:spPr>
          <a:xfrm>
            <a:off x="675254" y="2301944"/>
            <a:ext cx="6587654" cy="1208112"/>
          </a:xfrm>
        </p:spPr>
        <p:txBody>
          <a:bodyPr anchor="t" anchorCtr="0"/>
          <a:lstStyle>
            <a:lvl1pPr>
              <a:lnSpc>
                <a:spcPct val="95000"/>
              </a:lnSpc>
              <a:defRPr sz="2721" b="0">
                <a:solidFill>
                  <a:schemeClr val="accent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5" y="3510265"/>
            <a:ext cx="5208769" cy="685685"/>
          </a:xfrm>
        </p:spPr>
        <p:txBody>
          <a:bodyPr>
            <a:noAutofit/>
          </a:bodyPr>
          <a:lstStyle>
            <a:lvl1pPr marL="0" indent="0">
              <a:lnSpc>
                <a:spcPct val="100000"/>
              </a:lnSpc>
              <a:spcBef>
                <a:spcPct val="0"/>
              </a:spcBef>
              <a:spcAft>
                <a:spcPct val="0"/>
              </a:spcAft>
              <a:buNone/>
              <a:defRPr sz="1905" b="0" cap="none" baseline="0">
                <a:solidFill>
                  <a:schemeClr val="tx1">
                    <a:lumMod val="75000"/>
                    <a:lumOff val="25000"/>
                  </a:schemeClr>
                </a:solidFill>
                <a:latin typeface="+mj-lt"/>
              </a:defRPr>
            </a:lvl1pPr>
          </a:lstStyle>
          <a:p>
            <a:pPr lvl="0"/>
            <a:r>
              <a:rPr lang="en-AU"/>
              <a:t>Click to add sub-title</a:t>
            </a:r>
          </a:p>
        </p:txBody>
      </p:sp>
    </p:spTree>
    <p:extLst>
      <p:ext uri="{BB962C8B-B14F-4D97-AF65-F5344CB8AC3E}">
        <p14:creationId xmlns:p14="http://schemas.microsoft.com/office/powerpoint/2010/main" val="4241249454"/>
      </p:ext>
    </p:extLst>
  </p:cSld>
  <p:clrMapOvr>
    <a:masterClrMapping/>
  </p:clrMapOvr>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624BC-C785-AD8D-2D38-66D200BBE3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37" y="1315"/>
            <a:ext cx="12185663" cy="6854795"/>
          </a:xfrm>
          <a:prstGeom prst="rect">
            <a:avLst/>
          </a:prstGeom>
        </p:spPr>
      </p:pic>
      <p:pic>
        <p:nvPicPr>
          <p:cNvPr id="6" name="Graphic 5" descr="Ashurst logo">
            <a:extLst>
              <a:ext uri="{FF2B5EF4-FFF2-40B4-BE49-F238E27FC236}">
                <a16:creationId xmlns:a16="http://schemas.microsoft.com/office/drawing/2014/main" id="{91A24FCB-C87F-49C4-A660-D7E691F554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70935" y="682187"/>
            <a:ext cx="1726618" cy="341547"/>
          </a:xfrm>
          <a:prstGeom prst="rect">
            <a:avLst/>
          </a:prstGeom>
        </p:spPr>
      </p:pic>
      <p:sp>
        <p:nvSpPr>
          <p:cNvPr id="25" name="Title 24"/>
          <p:cNvSpPr>
            <a:spLocks noGrp="1"/>
          </p:cNvSpPr>
          <p:nvPr userDrawn="1">
            <p:ph type="title" hasCustomPrompt="1"/>
          </p:nvPr>
        </p:nvSpPr>
        <p:spPr>
          <a:xfrm>
            <a:off x="675255" y="2301944"/>
            <a:ext cx="6147990" cy="1208112"/>
          </a:xfrm>
        </p:spPr>
        <p:txBody>
          <a:bodyPr anchor="t" anchorCtr="0"/>
          <a:lstStyle>
            <a:lvl1pPr>
              <a:lnSpc>
                <a:spcPct val="95000"/>
              </a:lnSpc>
              <a:defRPr sz="2721" b="0">
                <a:solidFill>
                  <a:schemeClr val="bg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2" y="3510265"/>
            <a:ext cx="6147990" cy="685685"/>
          </a:xfrm>
        </p:spPr>
        <p:txBody>
          <a:bodyPr>
            <a:noAutofit/>
          </a:bodyPr>
          <a:lstStyle>
            <a:lvl1pPr marL="0" indent="0">
              <a:lnSpc>
                <a:spcPct val="100000"/>
              </a:lnSpc>
              <a:spcBef>
                <a:spcPct val="0"/>
              </a:spcBef>
              <a:spcAft>
                <a:spcPct val="0"/>
              </a:spcAft>
              <a:buNone/>
              <a:defRPr sz="1905" b="0" cap="none" baseline="0">
                <a:solidFill>
                  <a:schemeClr val="bg1"/>
                </a:solidFill>
                <a:latin typeface="+mj-lt"/>
              </a:defRPr>
            </a:lvl1pPr>
          </a:lstStyle>
          <a:p>
            <a:pPr lvl="0"/>
            <a:r>
              <a:rPr lang="en-AU"/>
              <a:t>Click to add sub-title</a:t>
            </a:r>
          </a:p>
        </p:txBody>
      </p:sp>
    </p:spTree>
    <p:extLst>
      <p:ext uri="{BB962C8B-B14F-4D97-AF65-F5344CB8AC3E}">
        <p14:creationId xmlns:p14="http://schemas.microsoft.com/office/powerpoint/2010/main" val="683214615"/>
      </p:ext>
    </p:extLst>
  </p:cSld>
  <p:clrMapOvr>
    <a:masterClrMapping/>
  </p:clrMapOvr>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6AB4-0E49-31CE-D973-93B9402E331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600" y="1439"/>
            <a:ext cx="12188802" cy="6856561"/>
          </a:xfrm>
          <a:prstGeom prst="rect">
            <a:avLst/>
          </a:prstGeom>
        </p:spPr>
      </p:pic>
      <p:pic>
        <p:nvPicPr>
          <p:cNvPr id="6" name="Graphic 5" descr="Ashurst logo">
            <a:extLst>
              <a:ext uri="{FF2B5EF4-FFF2-40B4-BE49-F238E27FC236}">
                <a16:creationId xmlns:a16="http://schemas.microsoft.com/office/drawing/2014/main" id="{4D2597BA-2C4E-4E79-A6FE-818AEE72DFB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70935" y="682187"/>
            <a:ext cx="1726618" cy="341547"/>
          </a:xfrm>
          <a:prstGeom prst="rect">
            <a:avLst/>
          </a:prstGeom>
        </p:spPr>
      </p:pic>
      <p:sp>
        <p:nvSpPr>
          <p:cNvPr id="25" name="Title 24"/>
          <p:cNvSpPr>
            <a:spLocks noGrp="1"/>
          </p:cNvSpPr>
          <p:nvPr userDrawn="1">
            <p:ph type="title" hasCustomPrompt="1"/>
          </p:nvPr>
        </p:nvSpPr>
        <p:spPr>
          <a:xfrm>
            <a:off x="675255" y="2301944"/>
            <a:ext cx="4740776" cy="1208112"/>
          </a:xfrm>
        </p:spPr>
        <p:txBody>
          <a:bodyPr anchor="t" anchorCtr="0"/>
          <a:lstStyle>
            <a:lvl1pPr>
              <a:lnSpc>
                <a:spcPct val="95000"/>
              </a:lnSpc>
              <a:defRPr sz="2721" b="0">
                <a:solidFill>
                  <a:schemeClr val="accent1"/>
                </a:solidFill>
              </a:defRPr>
            </a:lvl1pPr>
          </a:lstStyle>
          <a:p>
            <a:r>
              <a:rPr lang="en-US"/>
              <a:t>Click to add title</a:t>
            </a:r>
            <a:endParaRPr lang="en-AU"/>
          </a:p>
        </p:txBody>
      </p:sp>
      <p:sp>
        <p:nvSpPr>
          <p:cNvPr id="24" name="Text Placeholder 23"/>
          <p:cNvSpPr>
            <a:spLocks noGrp="1"/>
          </p:cNvSpPr>
          <p:nvPr userDrawn="1">
            <p:ph type="body" sz="quarter" idx="10" hasCustomPrompt="1"/>
          </p:nvPr>
        </p:nvSpPr>
        <p:spPr>
          <a:xfrm>
            <a:off x="675255" y="3510265"/>
            <a:ext cx="4740776" cy="685685"/>
          </a:xfrm>
        </p:spPr>
        <p:txBody>
          <a:bodyPr>
            <a:noAutofit/>
          </a:bodyPr>
          <a:lstStyle>
            <a:lvl1pPr marL="0" indent="0">
              <a:lnSpc>
                <a:spcPct val="100000"/>
              </a:lnSpc>
              <a:spcBef>
                <a:spcPct val="0"/>
              </a:spcBef>
              <a:spcAft>
                <a:spcPct val="0"/>
              </a:spcAft>
              <a:buNone/>
              <a:defRPr sz="1905" b="0" cap="none" baseline="0">
                <a:solidFill>
                  <a:schemeClr val="bg1"/>
                </a:solidFill>
                <a:latin typeface="+mj-lt"/>
              </a:defRPr>
            </a:lvl1pPr>
          </a:lstStyle>
          <a:p>
            <a:pPr lvl="0"/>
            <a:r>
              <a:rPr lang="en-AU"/>
              <a:t>Click to add sub-title</a:t>
            </a:r>
          </a:p>
        </p:txBody>
      </p:sp>
    </p:spTree>
    <p:extLst>
      <p:ext uri="{BB962C8B-B14F-4D97-AF65-F5344CB8AC3E}">
        <p14:creationId xmlns:p14="http://schemas.microsoft.com/office/powerpoint/2010/main" val="3500203977"/>
      </p:ext>
    </p:extLst>
  </p:cSld>
  <p:clrMapOvr>
    <a:masterClrMapping/>
  </p:clrMapOvr>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5" y="685369"/>
            <a:ext cx="5322840" cy="1012214"/>
          </a:xfrm>
        </p:spPr>
        <p:txBody>
          <a:bodyPr/>
          <a:lstStyle/>
          <a:p>
            <a:r>
              <a:rPr lang="en-US"/>
              <a:t>Click to edit Master title style</a:t>
            </a:r>
            <a:endParaRPr lang="en-GB"/>
          </a:p>
        </p:txBody>
      </p:sp>
      <p:sp>
        <p:nvSpPr>
          <p:cNvPr id="10" name="Table Placeholder 9">
            <a:extLst>
              <a:ext uri="{FF2B5EF4-FFF2-40B4-BE49-F238E27FC236}">
                <a16:creationId xmlns:a16="http://schemas.microsoft.com/office/drawing/2014/main" id="{8906E147-08BA-96F4-4F9B-BC6466DFA3C5}"/>
              </a:ext>
            </a:extLst>
          </p:cNvPr>
          <p:cNvSpPr>
            <a:spLocks noGrp="1"/>
          </p:cNvSpPr>
          <p:nvPr>
            <p:ph type="tbl" sz="quarter" idx="25"/>
          </p:nvPr>
        </p:nvSpPr>
        <p:spPr>
          <a:xfrm>
            <a:off x="675253" y="1697582"/>
            <a:ext cx="4927994" cy="3307333"/>
          </a:xfrm>
        </p:spPr>
        <p:txBody>
          <a:bodyPr/>
          <a:lstStyle>
            <a:lvl1pPr>
              <a:defRPr sz="1905"/>
            </a:lvl1pPr>
          </a:lstStyle>
          <a:p>
            <a:r>
              <a:rPr lang="en-US"/>
              <a:t>Click icon to add table</a:t>
            </a:r>
            <a:endParaRPr lang="en-GB"/>
          </a:p>
        </p:txBody>
      </p:sp>
      <p:sp>
        <p:nvSpPr>
          <p:cNvPr id="8" name="Text Placeholder 7">
            <a:extLst>
              <a:ext uri="{FF2B5EF4-FFF2-40B4-BE49-F238E27FC236}">
                <a16:creationId xmlns:a16="http://schemas.microsoft.com/office/drawing/2014/main" id="{B67DD523-486F-3260-8738-68B3DB2AA1F9}"/>
              </a:ext>
            </a:extLst>
          </p:cNvPr>
          <p:cNvSpPr>
            <a:spLocks noGrp="1"/>
          </p:cNvSpPr>
          <p:nvPr>
            <p:ph type="body" idx="24"/>
          </p:nvPr>
        </p:nvSpPr>
        <p:spPr>
          <a:xfrm>
            <a:off x="675253" y="5004916"/>
            <a:ext cx="5322841" cy="1167716"/>
          </a:xfrm>
        </p:spPr>
        <p:txBody>
          <a:bodyPr anchor="b" anchorCtr="0"/>
          <a:lstStyle>
            <a:lvl1pPr>
              <a:lnSpc>
                <a:spcPct val="100000"/>
              </a:lnSpc>
              <a:spcAft>
                <a:spcPts val="204"/>
              </a:spcAft>
              <a:defRPr sz="443"/>
            </a:lvl1pPr>
            <a:lvl2pPr>
              <a:spcAft>
                <a:spcPts val="340"/>
              </a:spcAft>
              <a:defRPr sz="443"/>
            </a:lvl2pPr>
            <a:lvl3pPr>
              <a:spcAft>
                <a:spcPts val="340"/>
              </a:spcAft>
              <a:defRPr sz="443"/>
            </a:lvl3pPr>
            <a:lvl4pPr>
              <a:spcAft>
                <a:spcPts val="340"/>
              </a:spcAft>
              <a:defRPr sz="443"/>
            </a:lvl4pPr>
            <a:lvl5pPr>
              <a:spcAft>
                <a:spcPts val="340"/>
              </a:spcAft>
              <a:defRPr sz="443"/>
            </a:lvl5pPr>
          </a:lstStyle>
          <a:p>
            <a:pPr lvl="0"/>
            <a:r>
              <a:rPr lang="en-US"/>
              <a:t>Click to edit Master text styles</a:t>
            </a:r>
          </a:p>
        </p:txBody>
      </p:sp>
      <p:sp>
        <p:nvSpPr>
          <p:cNvPr id="4" name="Picture Placeholder 3">
            <a:extLst>
              <a:ext uri="{FF2B5EF4-FFF2-40B4-BE49-F238E27FC236}">
                <a16:creationId xmlns:a16="http://schemas.microsoft.com/office/drawing/2014/main" id="{EFE80997-EB53-E830-E72D-CBADA70A1C00}"/>
              </a:ext>
            </a:extLst>
          </p:cNvPr>
          <p:cNvSpPr>
            <a:spLocks noGrp="1"/>
          </p:cNvSpPr>
          <p:nvPr>
            <p:ph type="pic" sz="quarter" idx="23"/>
          </p:nvPr>
        </p:nvSpPr>
        <p:spPr>
          <a:xfrm>
            <a:off x="6193905" y="0"/>
            <a:ext cx="5322840" cy="6172632"/>
          </a:xfrm>
        </p:spPr>
        <p:txBody>
          <a:bodyPr/>
          <a:lstStyle/>
          <a:p>
            <a:r>
              <a:rPr lang="en-US"/>
              <a:t>Click icon to add picture</a:t>
            </a:r>
            <a:endParaRPr lang="en-GB"/>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4162849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Agenda 2">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5" y="685369"/>
            <a:ext cx="5322840" cy="1012214"/>
          </a:xfrm>
        </p:spPr>
        <p:txBody>
          <a:bodyPr/>
          <a:lstStyle/>
          <a:p>
            <a:r>
              <a:rPr lang="en-US"/>
              <a:t>Click to edit Master title style</a:t>
            </a:r>
            <a:endParaRPr lang="en-GB"/>
          </a:p>
        </p:txBody>
      </p:sp>
      <p:sp>
        <p:nvSpPr>
          <p:cNvPr id="10" name="Table Placeholder 9">
            <a:extLst>
              <a:ext uri="{FF2B5EF4-FFF2-40B4-BE49-F238E27FC236}">
                <a16:creationId xmlns:a16="http://schemas.microsoft.com/office/drawing/2014/main" id="{8906E147-08BA-96F4-4F9B-BC6466DFA3C5}"/>
              </a:ext>
            </a:extLst>
          </p:cNvPr>
          <p:cNvSpPr>
            <a:spLocks noGrp="1"/>
          </p:cNvSpPr>
          <p:nvPr>
            <p:ph type="tbl" sz="quarter" idx="25"/>
          </p:nvPr>
        </p:nvSpPr>
        <p:spPr>
          <a:xfrm>
            <a:off x="675255" y="1697582"/>
            <a:ext cx="5322838" cy="4475050"/>
          </a:xfrm>
        </p:spPr>
        <p:txBody>
          <a:bodyPr/>
          <a:lstStyle>
            <a:lvl1pPr>
              <a:defRPr sz="1905"/>
            </a:lvl1pPr>
          </a:lstStyle>
          <a:p>
            <a:r>
              <a:rPr lang="en-US"/>
              <a:t>Click icon to add table</a:t>
            </a:r>
            <a:endParaRPr lang="en-GB"/>
          </a:p>
        </p:txBody>
      </p:sp>
      <p:sp>
        <p:nvSpPr>
          <p:cNvPr id="16" name="Picture Placeholder 14">
            <a:extLst>
              <a:ext uri="{FF2B5EF4-FFF2-40B4-BE49-F238E27FC236}">
                <a16:creationId xmlns:a16="http://schemas.microsoft.com/office/drawing/2014/main" id="{9B6AF05B-D104-FC1F-FF0A-9AEC026A43F7}"/>
              </a:ext>
            </a:extLst>
          </p:cNvPr>
          <p:cNvSpPr>
            <a:spLocks noGrp="1"/>
          </p:cNvSpPr>
          <p:nvPr>
            <p:ph type="pic" sz="quarter" idx="26" hasCustomPrompt="1"/>
          </p:nvPr>
        </p:nvSpPr>
        <p:spPr>
          <a:xfrm>
            <a:off x="7570328" y="1697583"/>
            <a:ext cx="979499" cy="1170597"/>
          </a:xfrm>
        </p:spPr>
        <p:txBody>
          <a:bodyPr/>
          <a:lstStyle>
            <a:lvl1pPr>
              <a:defRPr sz="1224"/>
            </a:lvl1pPr>
          </a:lstStyle>
          <a:p>
            <a:r>
              <a:rPr lang="en-US"/>
              <a:t>Select from Staff Photos</a:t>
            </a:r>
            <a:endParaRPr lang="en-AU"/>
          </a:p>
        </p:txBody>
      </p:sp>
      <p:sp>
        <p:nvSpPr>
          <p:cNvPr id="19" name="Text Placeholder 17">
            <a:extLst>
              <a:ext uri="{FF2B5EF4-FFF2-40B4-BE49-F238E27FC236}">
                <a16:creationId xmlns:a16="http://schemas.microsoft.com/office/drawing/2014/main" id="{0F30C360-F63E-8673-8589-7710A6E339F4}"/>
              </a:ext>
            </a:extLst>
          </p:cNvPr>
          <p:cNvSpPr>
            <a:spLocks noGrp="1"/>
          </p:cNvSpPr>
          <p:nvPr>
            <p:ph type="body" sz="quarter" idx="27" hasCustomPrompt="1"/>
          </p:nvPr>
        </p:nvSpPr>
        <p:spPr>
          <a:xfrm>
            <a:off x="8753821" y="1697582"/>
            <a:ext cx="2762927" cy="394113"/>
          </a:xfrm>
        </p:spPr>
        <p:txBody>
          <a:bodyPr/>
          <a:lstStyle>
            <a:lvl1pPr marL="0" indent="0">
              <a:lnSpc>
                <a:spcPct val="125000"/>
              </a:lnSpc>
              <a:spcAft>
                <a:spcPct val="0"/>
              </a:spcAft>
              <a:buFont typeface="Arial" panose="020B0604020202020204" pitchFamily="34" charset="0"/>
              <a:buNone/>
              <a:defRPr b="1"/>
            </a:lvl1pPr>
          </a:lstStyle>
          <a:p>
            <a:pPr lvl="0"/>
            <a:r>
              <a:rPr lang="en-US"/>
              <a:t>Name Surname</a:t>
            </a:r>
          </a:p>
        </p:txBody>
      </p:sp>
      <p:sp>
        <p:nvSpPr>
          <p:cNvPr id="15" name="Text Placeholder 17">
            <a:extLst>
              <a:ext uri="{FF2B5EF4-FFF2-40B4-BE49-F238E27FC236}">
                <a16:creationId xmlns:a16="http://schemas.microsoft.com/office/drawing/2014/main" id="{9C2E8656-9CA2-405B-9B89-3D93F0FE15F0}"/>
              </a:ext>
            </a:extLst>
          </p:cNvPr>
          <p:cNvSpPr>
            <a:spLocks noGrp="1"/>
          </p:cNvSpPr>
          <p:nvPr>
            <p:ph type="body" sz="quarter" idx="35" hasCustomPrompt="1"/>
          </p:nvPr>
        </p:nvSpPr>
        <p:spPr>
          <a:xfrm>
            <a:off x="8753821" y="2152632"/>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Job title</a:t>
            </a:r>
          </a:p>
        </p:txBody>
      </p:sp>
      <p:sp>
        <p:nvSpPr>
          <p:cNvPr id="17" name="Text Placeholder 17">
            <a:extLst>
              <a:ext uri="{FF2B5EF4-FFF2-40B4-BE49-F238E27FC236}">
                <a16:creationId xmlns:a16="http://schemas.microsoft.com/office/drawing/2014/main" id="{A3F57516-39D8-47A3-BE18-9D3B5C3744C3}"/>
              </a:ext>
            </a:extLst>
          </p:cNvPr>
          <p:cNvSpPr>
            <a:spLocks noGrp="1"/>
          </p:cNvSpPr>
          <p:nvPr>
            <p:ph type="body" sz="quarter" idx="36" hasCustomPrompt="1"/>
          </p:nvPr>
        </p:nvSpPr>
        <p:spPr>
          <a:xfrm>
            <a:off x="8753820" y="2626597"/>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Division</a:t>
            </a:r>
          </a:p>
        </p:txBody>
      </p:sp>
      <p:sp>
        <p:nvSpPr>
          <p:cNvPr id="22" name="Picture Placeholder 14">
            <a:extLst>
              <a:ext uri="{FF2B5EF4-FFF2-40B4-BE49-F238E27FC236}">
                <a16:creationId xmlns:a16="http://schemas.microsoft.com/office/drawing/2014/main" id="{3C45AE02-9B26-7530-F2FE-F668DA16A49D}"/>
              </a:ext>
            </a:extLst>
          </p:cNvPr>
          <p:cNvSpPr>
            <a:spLocks noGrp="1"/>
          </p:cNvSpPr>
          <p:nvPr>
            <p:ph type="pic" sz="quarter" idx="28" hasCustomPrompt="1"/>
          </p:nvPr>
        </p:nvSpPr>
        <p:spPr>
          <a:xfrm>
            <a:off x="7570328" y="3103911"/>
            <a:ext cx="979499" cy="1170597"/>
          </a:xfrm>
        </p:spPr>
        <p:txBody>
          <a:bodyPr/>
          <a:lstStyle>
            <a:lvl1pPr>
              <a:defRPr sz="1224"/>
            </a:lvl1pPr>
          </a:lstStyle>
          <a:p>
            <a:r>
              <a:rPr lang="en-US"/>
              <a:t>Select from Staff Photos</a:t>
            </a:r>
            <a:endParaRPr lang="en-AU"/>
          </a:p>
        </p:txBody>
      </p:sp>
      <p:sp>
        <p:nvSpPr>
          <p:cNvPr id="20" name="Text Placeholder 17">
            <a:extLst>
              <a:ext uri="{FF2B5EF4-FFF2-40B4-BE49-F238E27FC236}">
                <a16:creationId xmlns:a16="http://schemas.microsoft.com/office/drawing/2014/main" id="{E5652786-1D49-4D7D-837F-5251E520C78A}"/>
              </a:ext>
            </a:extLst>
          </p:cNvPr>
          <p:cNvSpPr>
            <a:spLocks noGrp="1"/>
          </p:cNvSpPr>
          <p:nvPr>
            <p:ph type="body" sz="quarter" idx="37" hasCustomPrompt="1"/>
          </p:nvPr>
        </p:nvSpPr>
        <p:spPr>
          <a:xfrm>
            <a:off x="8753820" y="3103909"/>
            <a:ext cx="2762927" cy="394113"/>
          </a:xfrm>
        </p:spPr>
        <p:txBody>
          <a:bodyPr/>
          <a:lstStyle>
            <a:lvl1pPr marL="0" indent="0">
              <a:lnSpc>
                <a:spcPct val="125000"/>
              </a:lnSpc>
              <a:spcAft>
                <a:spcPct val="0"/>
              </a:spcAft>
              <a:buFont typeface="Arial" panose="020B0604020202020204" pitchFamily="34" charset="0"/>
              <a:buNone/>
              <a:defRPr b="1"/>
            </a:lvl1pPr>
          </a:lstStyle>
          <a:p>
            <a:pPr lvl="0"/>
            <a:r>
              <a:rPr lang="en-US"/>
              <a:t>Name Surname</a:t>
            </a:r>
          </a:p>
        </p:txBody>
      </p:sp>
      <p:sp>
        <p:nvSpPr>
          <p:cNvPr id="21" name="Text Placeholder 17">
            <a:extLst>
              <a:ext uri="{FF2B5EF4-FFF2-40B4-BE49-F238E27FC236}">
                <a16:creationId xmlns:a16="http://schemas.microsoft.com/office/drawing/2014/main" id="{A761FF5A-D5D8-46E7-9C1C-83D473894D41}"/>
              </a:ext>
            </a:extLst>
          </p:cNvPr>
          <p:cNvSpPr>
            <a:spLocks noGrp="1"/>
          </p:cNvSpPr>
          <p:nvPr>
            <p:ph type="body" sz="quarter" idx="38" hasCustomPrompt="1"/>
          </p:nvPr>
        </p:nvSpPr>
        <p:spPr>
          <a:xfrm>
            <a:off x="8753820" y="3558960"/>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Job title</a:t>
            </a:r>
          </a:p>
        </p:txBody>
      </p:sp>
      <p:sp>
        <p:nvSpPr>
          <p:cNvPr id="26" name="Text Placeholder 17">
            <a:extLst>
              <a:ext uri="{FF2B5EF4-FFF2-40B4-BE49-F238E27FC236}">
                <a16:creationId xmlns:a16="http://schemas.microsoft.com/office/drawing/2014/main" id="{35AC1043-8CE1-4DB7-B9C0-5291BC5F6C79}"/>
              </a:ext>
            </a:extLst>
          </p:cNvPr>
          <p:cNvSpPr>
            <a:spLocks noGrp="1"/>
          </p:cNvSpPr>
          <p:nvPr>
            <p:ph type="body" sz="quarter" idx="39" hasCustomPrompt="1"/>
          </p:nvPr>
        </p:nvSpPr>
        <p:spPr>
          <a:xfrm>
            <a:off x="8753818" y="4032924"/>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Division</a:t>
            </a:r>
          </a:p>
        </p:txBody>
      </p:sp>
      <p:sp>
        <p:nvSpPr>
          <p:cNvPr id="24" name="Picture Placeholder 14">
            <a:extLst>
              <a:ext uri="{FF2B5EF4-FFF2-40B4-BE49-F238E27FC236}">
                <a16:creationId xmlns:a16="http://schemas.microsoft.com/office/drawing/2014/main" id="{38911F95-9D37-4D5E-7F05-22D7C89246F7}"/>
              </a:ext>
            </a:extLst>
          </p:cNvPr>
          <p:cNvSpPr>
            <a:spLocks noGrp="1"/>
          </p:cNvSpPr>
          <p:nvPr>
            <p:ph type="pic" sz="quarter" idx="30" hasCustomPrompt="1"/>
          </p:nvPr>
        </p:nvSpPr>
        <p:spPr>
          <a:xfrm>
            <a:off x="7570328" y="4510238"/>
            <a:ext cx="979499" cy="1170597"/>
          </a:xfrm>
        </p:spPr>
        <p:txBody>
          <a:bodyPr/>
          <a:lstStyle>
            <a:lvl1pPr>
              <a:defRPr sz="1224"/>
            </a:lvl1pPr>
          </a:lstStyle>
          <a:p>
            <a:r>
              <a:rPr lang="en-US"/>
              <a:t>Select from Staff Photos</a:t>
            </a:r>
            <a:endParaRPr lang="en-AU"/>
          </a:p>
        </p:txBody>
      </p:sp>
      <p:sp>
        <p:nvSpPr>
          <p:cNvPr id="27" name="Text Placeholder 17">
            <a:extLst>
              <a:ext uri="{FF2B5EF4-FFF2-40B4-BE49-F238E27FC236}">
                <a16:creationId xmlns:a16="http://schemas.microsoft.com/office/drawing/2014/main" id="{B0A00106-9E49-4294-87E5-19CDE41DE0E6}"/>
              </a:ext>
            </a:extLst>
          </p:cNvPr>
          <p:cNvSpPr>
            <a:spLocks noGrp="1"/>
          </p:cNvSpPr>
          <p:nvPr>
            <p:ph type="body" sz="quarter" idx="40" hasCustomPrompt="1"/>
          </p:nvPr>
        </p:nvSpPr>
        <p:spPr>
          <a:xfrm>
            <a:off x="8753818" y="4510237"/>
            <a:ext cx="2762927" cy="394113"/>
          </a:xfrm>
        </p:spPr>
        <p:txBody>
          <a:bodyPr/>
          <a:lstStyle>
            <a:lvl1pPr marL="0" indent="0">
              <a:lnSpc>
                <a:spcPct val="125000"/>
              </a:lnSpc>
              <a:spcAft>
                <a:spcPct val="0"/>
              </a:spcAft>
              <a:buFont typeface="Arial" panose="020B0604020202020204" pitchFamily="34" charset="0"/>
              <a:buNone/>
              <a:defRPr b="1"/>
            </a:lvl1pPr>
          </a:lstStyle>
          <a:p>
            <a:pPr lvl="0"/>
            <a:r>
              <a:rPr lang="en-US"/>
              <a:t>Name Surname</a:t>
            </a:r>
          </a:p>
        </p:txBody>
      </p:sp>
      <p:sp>
        <p:nvSpPr>
          <p:cNvPr id="28" name="Text Placeholder 17">
            <a:extLst>
              <a:ext uri="{FF2B5EF4-FFF2-40B4-BE49-F238E27FC236}">
                <a16:creationId xmlns:a16="http://schemas.microsoft.com/office/drawing/2014/main" id="{82D7542B-DFBA-42D5-BA72-E0E85D5B0BB8}"/>
              </a:ext>
            </a:extLst>
          </p:cNvPr>
          <p:cNvSpPr>
            <a:spLocks noGrp="1"/>
          </p:cNvSpPr>
          <p:nvPr>
            <p:ph type="body" sz="quarter" idx="41" hasCustomPrompt="1"/>
          </p:nvPr>
        </p:nvSpPr>
        <p:spPr>
          <a:xfrm>
            <a:off x="8753818" y="4965287"/>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Job title</a:t>
            </a:r>
          </a:p>
        </p:txBody>
      </p:sp>
      <p:sp>
        <p:nvSpPr>
          <p:cNvPr id="29" name="Text Placeholder 17">
            <a:extLst>
              <a:ext uri="{FF2B5EF4-FFF2-40B4-BE49-F238E27FC236}">
                <a16:creationId xmlns:a16="http://schemas.microsoft.com/office/drawing/2014/main" id="{57BB666F-384C-48D1-86B1-85DB783DB204}"/>
              </a:ext>
            </a:extLst>
          </p:cNvPr>
          <p:cNvSpPr>
            <a:spLocks noGrp="1"/>
          </p:cNvSpPr>
          <p:nvPr>
            <p:ph type="body" sz="quarter" idx="42" hasCustomPrompt="1"/>
          </p:nvPr>
        </p:nvSpPr>
        <p:spPr>
          <a:xfrm>
            <a:off x="8753817" y="5439252"/>
            <a:ext cx="2762927" cy="394113"/>
          </a:xfrm>
        </p:spPr>
        <p:txBody>
          <a:bodyPr/>
          <a:lstStyle>
            <a:lvl1pPr marL="0" indent="0">
              <a:lnSpc>
                <a:spcPct val="125000"/>
              </a:lnSpc>
              <a:spcAft>
                <a:spcPct val="0"/>
              </a:spcAft>
              <a:buFont typeface="Arial" panose="020B0604020202020204" pitchFamily="34" charset="0"/>
              <a:buNone/>
              <a:defRPr b="0"/>
            </a:lvl1pPr>
          </a:lstStyle>
          <a:p>
            <a:pPr lvl="0"/>
            <a:r>
              <a:rPr lang="en-US"/>
              <a:t>Division</a:t>
            </a:r>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1244323669"/>
      </p:ext>
    </p:extLst>
  </p:cSld>
  <p:clrMapOvr>
    <a:masterClrMapping/>
  </p:clrMapOvr>
  <p:extLst>
    <p:ext uri="{DCECCB84-F9BA-43D5-87BE-67443E8EF086}">
      <p15:sldGuideLst xmlns:p15="http://schemas.microsoft.com/office/powerpoint/2012/main">
        <p15:guide id="1" pos="317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3" y="685685"/>
            <a:ext cx="5322841" cy="996042"/>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3" y="1697582"/>
            <a:ext cx="5322841" cy="2384081"/>
          </a:xfrm>
        </p:spPr>
        <p:txBody>
          <a:bodyPr/>
          <a:lstStyle>
            <a:lvl1pPr>
              <a:defRPr sz="1361"/>
            </a:lvl1pPr>
            <a:lvl2pPr>
              <a:defRPr sz="1361"/>
            </a:lvl2pPr>
            <a:lvl3pPr>
              <a:defRPr sz="1361"/>
            </a:lvl3pPr>
            <a:lvl4pPr>
              <a:defRPr sz="1361"/>
            </a:lvl4pPr>
            <a:lvl5pPr>
              <a:defRPr sz="13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7A538E2F-DDCE-838A-34A1-D6E9CDE726B4}"/>
              </a:ext>
            </a:extLst>
          </p:cNvPr>
          <p:cNvSpPr>
            <a:spLocks noGrp="1"/>
          </p:cNvSpPr>
          <p:nvPr>
            <p:ph type="pic" sz="quarter" idx="24" hasCustomPrompt="1"/>
          </p:nvPr>
        </p:nvSpPr>
        <p:spPr>
          <a:xfrm>
            <a:off x="675255" y="4084617"/>
            <a:ext cx="796659" cy="944223"/>
          </a:xfrm>
          <a:solidFill>
            <a:schemeClr val="bg2"/>
          </a:solidFill>
        </p:spPr>
        <p:txBody>
          <a:bodyPr/>
          <a:lstStyle>
            <a:lvl1pPr>
              <a:defRPr sz="952"/>
            </a:lvl1pPr>
          </a:lstStyle>
          <a:p>
            <a:r>
              <a:rPr lang="en-US"/>
              <a:t>Select from Staff Photos</a:t>
            </a:r>
            <a:endParaRPr lang="en-AU"/>
          </a:p>
        </p:txBody>
      </p:sp>
      <p:sp>
        <p:nvSpPr>
          <p:cNvPr id="9" name="Text Placeholder 8">
            <a:extLst>
              <a:ext uri="{FF2B5EF4-FFF2-40B4-BE49-F238E27FC236}">
                <a16:creationId xmlns:a16="http://schemas.microsoft.com/office/drawing/2014/main" id="{2D3085AD-21BC-A956-AF2A-707BF31EB4C4}"/>
              </a:ext>
            </a:extLst>
          </p:cNvPr>
          <p:cNvSpPr>
            <a:spLocks noGrp="1"/>
          </p:cNvSpPr>
          <p:nvPr>
            <p:ph type="body" sz="quarter" idx="23" hasCustomPrompt="1"/>
          </p:nvPr>
        </p:nvSpPr>
        <p:spPr>
          <a:xfrm>
            <a:off x="1667727" y="4081663"/>
            <a:ext cx="4330369" cy="291560"/>
          </a:xfrm>
        </p:spPr>
        <p:txBody>
          <a:bodyPr/>
          <a:lstStyle>
            <a:lvl1pPr>
              <a:lnSpc>
                <a:spcPct val="114000"/>
              </a:lnSpc>
              <a:spcAft>
                <a:spcPct val="0"/>
              </a:spcAft>
              <a:defRPr sz="1361" b="1"/>
            </a:lvl1pPr>
            <a:lvl2pPr marL="2160" indent="0">
              <a:lnSpc>
                <a:spcPct val="114000"/>
              </a:lnSpc>
              <a:spcAft>
                <a:spcPct val="0"/>
              </a:spcAft>
              <a:buNone/>
              <a:defRPr sz="1361"/>
            </a:lvl2pPr>
          </a:lstStyle>
          <a:p>
            <a:pPr lvl="0"/>
            <a:r>
              <a:rPr lang="en-US"/>
              <a:t>Name Surname</a:t>
            </a:r>
          </a:p>
        </p:txBody>
      </p:sp>
      <p:sp>
        <p:nvSpPr>
          <p:cNvPr id="16" name="Text Placeholder 8">
            <a:extLst>
              <a:ext uri="{FF2B5EF4-FFF2-40B4-BE49-F238E27FC236}">
                <a16:creationId xmlns:a16="http://schemas.microsoft.com/office/drawing/2014/main" id="{23F79485-2F7D-41E7-BB8D-66608BD32299}"/>
              </a:ext>
            </a:extLst>
          </p:cNvPr>
          <p:cNvSpPr>
            <a:spLocks noGrp="1"/>
          </p:cNvSpPr>
          <p:nvPr>
            <p:ph type="body" sz="quarter" idx="28" hasCustomPrompt="1"/>
          </p:nvPr>
        </p:nvSpPr>
        <p:spPr>
          <a:xfrm>
            <a:off x="1667725" y="4371615"/>
            <a:ext cx="4330369" cy="291560"/>
          </a:xfrm>
        </p:spPr>
        <p:txBody>
          <a:bodyPr/>
          <a:lstStyle>
            <a:lvl1pPr>
              <a:lnSpc>
                <a:spcPct val="114000"/>
              </a:lnSpc>
              <a:spcAft>
                <a:spcPct val="0"/>
              </a:spcAft>
              <a:defRPr sz="1361" b="0"/>
            </a:lvl1pPr>
            <a:lvl2pPr marL="2160" indent="0">
              <a:lnSpc>
                <a:spcPct val="114000"/>
              </a:lnSpc>
              <a:spcAft>
                <a:spcPct val="0"/>
              </a:spcAft>
              <a:buNone/>
              <a:defRPr sz="1361"/>
            </a:lvl2pPr>
          </a:lstStyle>
          <a:p>
            <a:pPr lvl="0"/>
            <a:r>
              <a:rPr lang="en-US"/>
              <a:t>Job title</a:t>
            </a:r>
          </a:p>
        </p:txBody>
      </p:sp>
      <p:sp>
        <p:nvSpPr>
          <p:cNvPr id="17" name="Text Placeholder 8">
            <a:extLst>
              <a:ext uri="{FF2B5EF4-FFF2-40B4-BE49-F238E27FC236}">
                <a16:creationId xmlns:a16="http://schemas.microsoft.com/office/drawing/2014/main" id="{D121B7A6-D52A-4DD8-AF35-B8E7EE6D540C}"/>
              </a:ext>
            </a:extLst>
          </p:cNvPr>
          <p:cNvSpPr>
            <a:spLocks noGrp="1"/>
          </p:cNvSpPr>
          <p:nvPr>
            <p:ph type="body" sz="quarter" idx="29" hasCustomPrompt="1"/>
          </p:nvPr>
        </p:nvSpPr>
        <p:spPr>
          <a:xfrm>
            <a:off x="1667908" y="4680515"/>
            <a:ext cx="4330369" cy="291560"/>
          </a:xfrm>
        </p:spPr>
        <p:txBody>
          <a:bodyPr/>
          <a:lstStyle>
            <a:lvl1pPr>
              <a:lnSpc>
                <a:spcPct val="114000"/>
              </a:lnSpc>
              <a:spcAft>
                <a:spcPct val="0"/>
              </a:spcAft>
              <a:defRPr sz="1361" b="0"/>
            </a:lvl1pPr>
            <a:lvl2pPr marL="2160" indent="0">
              <a:lnSpc>
                <a:spcPct val="114000"/>
              </a:lnSpc>
              <a:spcAft>
                <a:spcPct val="0"/>
              </a:spcAft>
              <a:buNone/>
              <a:defRPr sz="1361"/>
            </a:lvl2pPr>
          </a:lstStyle>
          <a:p>
            <a:pPr lvl="0"/>
            <a:r>
              <a:rPr lang="en-US"/>
              <a:t>Division</a:t>
            </a:r>
          </a:p>
        </p:txBody>
      </p:sp>
      <p:sp>
        <p:nvSpPr>
          <p:cNvPr id="14" name="Picture Placeholder 11">
            <a:extLst>
              <a:ext uri="{FF2B5EF4-FFF2-40B4-BE49-F238E27FC236}">
                <a16:creationId xmlns:a16="http://schemas.microsoft.com/office/drawing/2014/main" id="{B15045FF-4FD1-2D42-314D-048654F1204E}"/>
              </a:ext>
            </a:extLst>
          </p:cNvPr>
          <p:cNvSpPr>
            <a:spLocks noGrp="1"/>
          </p:cNvSpPr>
          <p:nvPr>
            <p:ph type="pic" sz="quarter" idx="26" hasCustomPrompt="1"/>
          </p:nvPr>
        </p:nvSpPr>
        <p:spPr>
          <a:xfrm>
            <a:off x="675255" y="5215190"/>
            <a:ext cx="796659" cy="957442"/>
          </a:xfrm>
          <a:solidFill>
            <a:schemeClr val="bg2"/>
          </a:solidFill>
        </p:spPr>
        <p:txBody>
          <a:bodyPr/>
          <a:lstStyle>
            <a:lvl1pPr>
              <a:defRPr sz="952"/>
            </a:lvl1pPr>
          </a:lstStyle>
          <a:p>
            <a:r>
              <a:rPr lang="en-US"/>
              <a:t>Select from Staff Photos</a:t>
            </a:r>
            <a:endParaRPr lang="en-AU"/>
          </a:p>
        </p:txBody>
      </p:sp>
      <p:sp>
        <p:nvSpPr>
          <p:cNvPr id="18" name="Text Placeholder 8">
            <a:extLst>
              <a:ext uri="{FF2B5EF4-FFF2-40B4-BE49-F238E27FC236}">
                <a16:creationId xmlns:a16="http://schemas.microsoft.com/office/drawing/2014/main" id="{B6C1F3AD-D190-416A-BC2A-3E038D79EEFD}"/>
              </a:ext>
            </a:extLst>
          </p:cNvPr>
          <p:cNvSpPr>
            <a:spLocks noGrp="1"/>
          </p:cNvSpPr>
          <p:nvPr>
            <p:ph type="body" sz="quarter" idx="30" hasCustomPrompt="1"/>
          </p:nvPr>
        </p:nvSpPr>
        <p:spPr>
          <a:xfrm>
            <a:off x="1667727" y="5212235"/>
            <a:ext cx="4330369" cy="291560"/>
          </a:xfrm>
        </p:spPr>
        <p:txBody>
          <a:bodyPr/>
          <a:lstStyle>
            <a:lvl1pPr>
              <a:lnSpc>
                <a:spcPct val="114000"/>
              </a:lnSpc>
              <a:spcAft>
                <a:spcPct val="0"/>
              </a:spcAft>
              <a:defRPr sz="1361" b="1"/>
            </a:lvl1pPr>
            <a:lvl2pPr marL="2160" indent="0">
              <a:lnSpc>
                <a:spcPct val="114000"/>
              </a:lnSpc>
              <a:spcAft>
                <a:spcPct val="0"/>
              </a:spcAft>
              <a:buNone/>
              <a:defRPr sz="1361"/>
            </a:lvl2pPr>
          </a:lstStyle>
          <a:p>
            <a:pPr lvl="0"/>
            <a:r>
              <a:rPr lang="en-US"/>
              <a:t>Name Surname</a:t>
            </a:r>
          </a:p>
        </p:txBody>
      </p:sp>
      <p:sp>
        <p:nvSpPr>
          <p:cNvPr id="19" name="Text Placeholder 8">
            <a:extLst>
              <a:ext uri="{FF2B5EF4-FFF2-40B4-BE49-F238E27FC236}">
                <a16:creationId xmlns:a16="http://schemas.microsoft.com/office/drawing/2014/main" id="{2EB5C69B-98ED-4E5F-9149-D12F3CF20F69}"/>
              </a:ext>
            </a:extLst>
          </p:cNvPr>
          <p:cNvSpPr>
            <a:spLocks noGrp="1"/>
          </p:cNvSpPr>
          <p:nvPr>
            <p:ph type="body" sz="quarter" idx="31" hasCustomPrompt="1"/>
          </p:nvPr>
        </p:nvSpPr>
        <p:spPr>
          <a:xfrm>
            <a:off x="1667725" y="5502187"/>
            <a:ext cx="4330369" cy="291560"/>
          </a:xfrm>
        </p:spPr>
        <p:txBody>
          <a:bodyPr/>
          <a:lstStyle>
            <a:lvl1pPr>
              <a:lnSpc>
                <a:spcPct val="114000"/>
              </a:lnSpc>
              <a:spcAft>
                <a:spcPct val="0"/>
              </a:spcAft>
              <a:defRPr sz="1361" b="0"/>
            </a:lvl1pPr>
            <a:lvl2pPr marL="2160" indent="0">
              <a:lnSpc>
                <a:spcPct val="114000"/>
              </a:lnSpc>
              <a:spcAft>
                <a:spcPct val="0"/>
              </a:spcAft>
              <a:buNone/>
              <a:defRPr sz="1361"/>
            </a:lvl2pPr>
          </a:lstStyle>
          <a:p>
            <a:pPr lvl="0"/>
            <a:r>
              <a:rPr lang="en-US"/>
              <a:t>Job title</a:t>
            </a:r>
          </a:p>
        </p:txBody>
      </p:sp>
      <p:sp>
        <p:nvSpPr>
          <p:cNvPr id="20" name="Text Placeholder 8">
            <a:extLst>
              <a:ext uri="{FF2B5EF4-FFF2-40B4-BE49-F238E27FC236}">
                <a16:creationId xmlns:a16="http://schemas.microsoft.com/office/drawing/2014/main" id="{49E46D00-E523-43B0-99D1-FB4B60A7D730}"/>
              </a:ext>
            </a:extLst>
          </p:cNvPr>
          <p:cNvSpPr>
            <a:spLocks noGrp="1"/>
          </p:cNvSpPr>
          <p:nvPr>
            <p:ph type="body" sz="quarter" idx="32" hasCustomPrompt="1"/>
          </p:nvPr>
        </p:nvSpPr>
        <p:spPr>
          <a:xfrm>
            <a:off x="1667908" y="5811087"/>
            <a:ext cx="4330369" cy="291560"/>
          </a:xfrm>
        </p:spPr>
        <p:txBody>
          <a:bodyPr/>
          <a:lstStyle>
            <a:lvl1pPr>
              <a:lnSpc>
                <a:spcPct val="114000"/>
              </a:lnSpc>
              <a:spcAft>
                <a:spcPct val="0"/>
              </a:spcAft>
              <a:defRPr sz="1361" b="0"/>
            </a:lvl1pPr>
            <a:lvl2pPr marL="2160" indent="0">
              <a:lnSpc>
                <a:spcPct val="114000"/>
              </a:lnSpc>
              <a:spcAft>
                <a:spcPct val="0"/>
              </a:spcAft>
              <a:buNone/>
              <a:defRPr sz="1361"/>
            </a:lvl2pPr>
          </a:lstStyle>
          <a:p>
            <a:pPr lvl="0"/>
            <a:r>
              <a:rPr lang="en-US"/>
              <a:t>Division</a:t>
            </a:r>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7" y="0"/>
            <a:ext cx="5996283" cy="6172632"/>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038351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 0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7"/>
            <a:ext cx="5322841" cy="1012215"/>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4"/>
            <a:ext cx="5322841" cy="1124124"/>
          </a:xfrm>
        </p:spPr>
        <p:txBody>
          <a:bodyPr/>
          <a:lstStyle>
            <a:lvl1pPr>
              <a:defRPr sz="1361" b="1"/>
            </a:lvl1pPr>
            <a:lvl2pPr>
              <a:defRPr sz="1361"/>
            </a:lvl2pPr>
            <a:lvl3pPr>
              <a:defRPr sz="1361"/>
            </a:lvl3pPr>
            <a:lvl4pPr>
              <a:defRPr sz="1361"/>
            </a:lvl4pPr>
            <a:lvl5pPr marL="362845" indent="0">
              <a:buNone/>
              <a:defRPr sz="1361"/>
            </a:lvl5pPr>
          </a:lstStyle>
          <a:p>
            <a:pPr lvl="0"/>
            <a:r>
              <a:rPr lang="en-US"/>
              <a:t>Click to edit Master text styles</a:t>
            </a:r>
          </a:p>
        </p:txBody>
      </p:sp>
      <p:sp>
        <p:nvSpPr>
          <p:cNvPr id="12" name="Picture Placeholder 11">
            <a:extLst>
              <a:ext uri="{FF2B5EF4-FFF2-40B4-BE49-F238E27FC236}">
                <a16:creationId xmlns:a16="http://schemas.microsoft.com/office/drawing/2014/main" id="{7A538E2F-DDCE-838A-34A1-D6E9CDE726B4}"/>
              </a:ext>
            </a:extLst>
          </p:cNvPr>
          <p:cNvSpPr>
            <a:spLocks noGrp="1"/>
          </p:cNvSpPr>
          <p:nvPr>
            <p:ph type="pic" sz="quarter" idx="24"/>
          </p:nvPr>
        </p:nvSpPr>
        <p:spPr>
          <a:xfrm>
            <a:off x="680735" y="2906002"/>
            <a:ext cx="2574594" cy="1242439"/>
          </a:xfrm>
          <a:solidFill>
            <a:schemeClr val="bg2"/>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2D3085AD-21BC-A956-AF2A-707BF31EB4C4}"/>
              </a:ext>
            </a:extLst>
          </p:cNvPr>
          <p:cNvSpPr>
            <a:spLocks noGrp="1"/>
          </p:cNvSpPr>
          <p:nvPr>
            <p:ph type="body" sz="quarter" idx="23"/>
          </p:nvPr>
        </p:nvSpPr>
        <p:spPr>
          <a:xfrm>
            <a:off x="675254" y="4332881"/>
            <a:ext cx="2580074" cy="1242439"/>
          </a:xfrm>
        </p:spPr>
        <p:txBody>
          <a:bodyPr/>
          <a:lstStyle>
            <a:lvl1pPr>
              <a:lnSpc>
                <a:spcPct val="125000"/>
              </a:lnSpc>
              <a:spcAft>
                <a:spcPct val="0"/>
              </a:spcAft>
              <a:defRPr sz="1361" b="0"/>
            </a:lvl1pPr>
            <a:lvl2pPr marL="2160" indent="0">
              <a:lnSpc>
                <a:spcPct val="114000"/>
              </a:lnSpc>
              <a:spcAft>
                <a:spcPct val="0"/>
              </a:spcAft>
              <a:buNone/>
              <a:defRPr/>
            </a:lvl2pPr>
          </a:lstStyle>
          <a:p>
            <a:pPr lvl="0"/>
            <a:r>
              <a:rPr lang="en-US"/>
              <a:t>Click to edit Master text styles</a:t>
            </a:r>
          </a:p>
        </p:txBody>
      </p:sp>
      <p:sp>
        <p:nvSpPr>
          <p:cNvPr id="4" name="Picture Placeholder 11">
            <a:extLst>
              <a:ext uri="{FF2B5EF4-FFF2-40B4-BE49-F238E27FC236}">
                <a16:creationId xmlns:a16="http://schemas.microsoft.com/office/drawing/2014/main" id="{22E949CA-DB30-774C-B3F9-97B1DCF3D783}"/>
              </a:ext>
            </a:extLst>
          </p:cNvPr>
          <p:cNvSpPr>
            <a:spLocks noGrp="1"/>
          </p:cNvSpPr>
          <p:nvPr>
            <p:ph type="pic" sz="quarter" idx="26"/>
          </p:nvPr>
        </p:nvSpPr>
        <p:spPr>
          <a:xfrm>
            <a:off x="3446175" y="2906002"/>
            <a:ext cx="2551921" cy="1242439"/>
          </a:xfrm>
          <a:solidFill>
            <a:schemeClr val="bg2"/>
          </a:solidFill>
        </p:spPr>
        <p:txBody>
          <a:bodyPr/>
          <a:lstStyle/>
          <a:p>
            <a:r>
              <a:rPr lang="en-US"/>
              <a:t>Click icon to add picture</a:t>
            </a:r>
            <a:endParaRPr lang="en-GB"/>
          </a:p>
        </p:txBody>
      </p:sp>
      <p:sp>
        <p:nvSpPr>
          <p:cNvPr id="3" name="Text Placeholder 8">
            <a:extLst>
              <a:ext uri="{FF2B5EF4-FFF2-40B4-BE49-F238E27FC236}">
                <a16:creationId xmlns:a16="http://schemas.microsoft.com/office/drawing/2014/main" id="{645B1FFC-42DD-841C-CBC5-19D7F46D76E4}"/>
              </a:ext>
            </a:extLst>
          </p:cNvPr>
          <p:cNvSpPr>
            <a:spLocks noGrp="1"/>
          </p:cNvSpPr>
          <p:nvPr>
            <p:ph type="body" sz="quarter" idx="25"/>
          </p:nvPr>
        </p:nvSpPr>
        <p:spPr>
          <a:xfrm>
            <a:off x="3451137" y="4332881"/>
            <a:ext cx="2546958" cy="1242439"/>
          </a:xfrm>
        </p:spPr>
        <p:txBody>
          <a:bodyPr/>
          <a:lstStyle>
            <a:lvl1pPr>
              <a:lnSpc>
                <a:spcPct val="125000"/>
              </a:lnSpc>
              <a:spcAft>
                <a:spcPct val="0"/>
              </a:spcAft>
              <a:defRPr sz="1361" b="0"/>
            </a:lvl1pPr>
            <a:lvl2pPr marL="2160" indent="0">
              <a:lnSpc>
                <a:spcPct val="114000"/>
              </a:lnSpc>
              <a:spcAft>
                <a:spcPct val="0"/>
              </a:spcAft>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88943" y="0"/>
            <a:ext cx="6001247" cy="6163406"/>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677573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tro 0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4910" y="685369"/>
            <a:ext cx="5323189"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2"/>
            <a:ext cx="5322841" cy="1799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7A538E2F-DDCE-838A-34A1-D6E9CDE726B4}"/>
              </a:ext>
            </a:extLst>
          </p:cNvPr>
          <p:cNvSpPr>
            <a:spLocks noGrp="1"/>
          </p:cNvSpPr>
          <p:nvPr>
            <p:ph type="pic" sz="quarter" idx="24" hasCustomPrompt="1"/>
          </p:nvPr>
        </p:nvSpPr>
        <p:spPr>
          <a:xfrm>
            <a:off x="675255" y="3622460"/>
            <a:ext cx="328361" cy="261214"/>
          </a:xfrm>
          <a:noFill/>
        </p:spPr>
        <p:txBody>
          <a:bodyPr/>
          <a:lstStyle>
            <a:lvl1pPr>
              <a:lnSpc>
                <a:spcPct val="90000"/>
              </a:lnSpc>
              <a:spcAft>
                <a:spcPct val="0"/>
              </a:spcAft>
              <a:defRPr sz="408"/>
            </a:lvl1pPr>
          </a:lstStyle>
          <a:p>
            <a:r>
              <a:rPr lang="en-US"/>
              <a:t>Select from Ashurst &gt; Icons</a:t>
            </a:r>
            <a:endParaRPr lang="en-GB"/>
          </a:p>
        </p:txBody>
      </p:sp>
      <p:sp>
        <p:nvSpPr>
          <p:cNvPr id="9" name="Text Placeholder 8">
            <a:extLst>
              <a:ext uri="{FF2B5EF4-FFF2-40B4-BE49-F238E27FC236}">
                <a16:creationId xmlns:a16="http://schemas.microsoft.com/office/drawing/2014/main" id="{2D3085AD-21BC-A956-AF2A-707BF31EB4C4}"/>
              </a:ext>
            </a:extLst>
          </p:cNvPr>
          <p:cNvSpPr>
            <a:spLocks noGrp="1"/>
          </p:cNvSpPr>
          <p:nvPr>
            <p:ph type="body" sz="quarter" idx="23"/>
          </p:nvPr>
        </p:nvSpPr>
        <p:spPr>
          <a:xfrm>
            <a:off x="675257" y="4440630"/>
            <a:ext cx="1171939" cy="1728156"/>
          </a:xfrm>
        </p:spPr>
        <p:txBody>
          <a:bodyPr/>
          <a:lstStyle>
            <a:lvl1pPr>
              <a:lnSpc>
                <a:spcPct val="100000"/>
              </a:lnSpc>
              <a:spcAft>
                <a:spcPct val="0"/>
              </a:spcAft>
              <a:defRPr b="0"/>
            </a:lvl1pPr>
            <a:lvl2pPr marL="2160" indent="0">
              <a:lnSpc>
                <a:spcPct val="114000"/>
              </a:lnSpc>
              <a:spcAft>
                <a:spcPct val="0"/>
              </a:spcAft>
              <a:buNone/>
              <a:defRPr/>
            </a:lvl2pPr>
          </a:lstStyle>
          <a:p>
            <a:pPr lvl="0"/>
            <a:r>
              <a:rPr lang="en-US"/>
              <a:t>Click to edit Master text styles</a:t>
            </a:r>
          </a:p>
        </p:txBody>
      </p:sp>
      <p:sp>
        <p:nvSpPr>
          <p:cNvPr id="10" name="Picture Placeholder 11">
            <a:extLst>
              <a:ext uri="{FF2B5EF4-FFF2-40B4-BE49-F238E27FC236}">
                <a16:creationId xmlns:a16="http://schemas.microsoft.com/office/drawing/2014/main" id="{89C925BD-D4F5-DE3E-4BF0-BEF9F42BB60D}"/>
              </a:ext>
            </a:extLst>
          </p:cNvPr>
          <p:cNvSpPr>
            <a:spLocks noGrp="1"/>
          </p:cNvSpPr>
          <p:nvPr>
            <p:ph type="pic" sz="quarter" idx="26" hasCustomPrompt="1"/>
          </p:nvPr>
        </p:nvSpPr>
        <p:spPr>
          <a:xfrm>
            <a:off x="2050273" y="3622460"/>
            <a:ext cx="328361" cy="261214"/>
          </a:xfrm>
          <a:noFill/>
        </p:spPr>
        <p:txBody>
          <a:bodyPr/>
          <a:lstStyle>
            <a:lvl1pPr>
              <a:lnSpc>
                <a:spcPct val="90000"/>
              </a:lnSpc>
              <a:spcAft>
                <a:spcPct val="0"/>
              </a:spcAft>
              <a:defRPr sz="408"/>
            </a:lvl1pPr>
          </a:lstStyle>
          <a:p>
            <a:r>
              <a:rPr lang="en-US"/>
              <a:t>Select from Ashurst &gt; Icons</a:t>
            </a:r>
            <a:endParaRPr lang="en-GB"/>
          </a:p>
        </p:txBody>
      </p:sp>
      <p:sp>
        <p:nvSpPr>
          <p:cNvPr id="8" name="Text Placeholder 8">
            <a:extLst>
              <a:ext uri="{FF2B5EF4-FFF2-40B4-BE49-F238E27FC236}">
                <a16:creationId xmlns:a16="http://schemas.microsoft.com/office/drawing/2014/main" id="{0844E811-D11F-1999-3E83-F0D3AD29170A}"/>
              </a:ext>
            </a:extLst>
          </p:cNvPr>
          <p:cNvSpPr>
            <a:spLocks noGrp="1"/>
          </p:cNvSpPr>
          <p:nvPr>
            <p:ph type="body" sz="quarter" idx="25"/>
          </p:nvPr>
        </p:nvSpPr>
        <p:spPr>
          <a:xfrm>
            <a:off x="2050273" y="4440630"/>
            <a:ext cx="1197786" cy="1728156"/>
          </a:xfrm>
        </p:spPr>
        <p:txBody>
          <a:bodyPr/>
          <a:lstStyle>
            <a:lvl1pPr>
              <a:lnSpc>
                <a:spcPct val="100000"/>
              </a:lnSpc>
              <a:spcAft>
                <a:spcPct val="0"/>
              </a:spcAft>
              <a:defRPr b="0"/>
            </a:lvl1pPr>
            <a:lvl2pPr marL="2160" indent="0">
              <a:lnSpc>
                <a:spcPct val="114000"/>
              </a:lnSpc>
              <a:spcAft>
                <a:spcPct val="0"/>
              </a:spcAft>
              <a:buNone/>
              <a:defRPr/>
            </a:lvl2pPr>
          </a:lstStyle>
          <a:p>
            <a:pPr lvl="0"/>
            <a:r>
              <a:rPr lang="en-US"/>
              <a:t>Click to edit Master text styles</a:t>
            </a:r>
          </a:p>
        </p:txBody>
      </p:sp>
      <p:sp>
        <p:nvSpPr>
          <p:cNvPr id="14" name="Picture Placeholder 11">
            <a:extLst>
              <a:ext uri="{FF2B5EF4-FFF2-40B4-BE49-F238E27FC236}">
                <a16:creationId xmlns:a16="http://schemas.microsoft.com/office/drawing/2014/main" id="{5EB59978-A00B-999B-36D2-CDE7A751FC85}"/>
              </a:ext>
            </a:extLst>
          </p:cNvPr>
          <p:cNvSpPr>
            <a:spLocks noGrp="1"/>
          </p:cNvSpPr>
          <p:nvPr>
            <p:ph type="pic" sz="quarter" idx="28" hasCustomPrompt="1"/>
          </p:nvPr>
        </p:nvSpPr>
        <p:spPr>
          <a:xfrm>
            <a:off x="3451138" y="3622460"/>
            <a:ext cx="328361" cy="261214"/>
          </a:xfrm>
          <a:noFill/>
        </p:spPr>
        <p:txBody>
          <a:bodyPr/>
          <a:lstStyle>
            <a:lvl1pPr>
              <a:lnSpc>
                <a:spcPct val="90000"/>
              </a:lnSpc>
              <a:spcAft>
                <a:spcPct val="0"/>
              </a:spcAft>
              <a:defRPr sz="408"/>
            </a:lvl1pPr>
          </a:lstStyle>
          <a:p>
            <a:r>
              <a:rPr lang="en-US"/>
              <a:t>Select from Ashurst &gt; Icons</a:t>
            </a:r>
            <a:endParaRPr lang="en-GB"/>
          </a:p>
        </p:txBody>
      </p:sp>
      <p:sp>
        <p:nvSpPr>
          <p:cNvPr id="13" name="Text Placeholder 8">
            <a:extLst>
              <a:ext uri="{FF2B5EF4-FFF2-40B4-BE49-F238E27FC236}">
                <a16:creationId xmlns:a16="http://schemas.microsoft.com/office/drawing/2014/main" id="{DE18FF18-57A3-7DB6-2DA0-262EE4319FD3}"/>
              </a:ext>
            </a:extLst>
          </p:cNvPr>
          <p:cNvSpPr>
            <a:spLocks noGrp="1"/>
          </p:cNvSpPr>
          <p:nvPr>
            <p:ph type="body" sz="quarter" idx="27"/>
          </p:nvPr>
        </p:nvSpPr>
        <p:spPr>
          <a:xfrm>
            <a:off x="3451136" y="4440630"/>
            <a:ext cx="1171941" cy="1728156"/>
          </a:xfrm>
        </p:spPr>
        <p:txBody>
          <a:bodyPr/>
          <a:lstStyle>
            <a:lvl1pPr>
              <a:lnSpc>
                <a:spcPct val="100000"/>
              </a:lnSpc>
              <a:spcAft>
                <a:spcPct val="0"/>
              </a:spcAft>
              <a:defRPr b="0"/>
            </a:lvl1pPr>
            <a:lvl2pPr marL="2160" indent="0">
              <a:lnSpc>
                <a:spcPct val="114000"/>
              </a:lnSpc>
              <a:spcAft>
                <a:spcPct val="0"/>
              </a:spcAft>
              <a:buNone/>
              <a:defRPr/>
            </a:lvl2pPr>
          </a:lstStyle>
          <a:p>
            <a:pPr lvl="0"/>
            <a:r>
              <a:rPr lang="en-US"/>
              <a:t>Click to edit Master text styles</a:t>
            </a:r>
          </a:p>
        </p:txBody>
      </p:sp>
      <p:sp>
        <p:nvSpPr>
          <p:cNvPr id="16" name="Picture Placeholder 11">
            <a:extLst>
              <a:ext uri="{FF2B5EF4-FFF2-40B4-BE49-F238E27FC236}">
                <a16:creationId xmlns:a16="http://schemas.microsoft.com/office/drawing/2014/main" id="{3E53540A-1C05-E00C-2C44-CFB69F01524B}"/>
              </a:ext>
            </a:extLst>
          </p:cNvPr>
          <p:cNvSpPr>
            <a:spLocks noGrp="1"/>
          </p:cNvSpPr>
          <p:nvPr>
            <p:ph type="pic" sz="quarter" idx="30" hasCustomPrompt="1"/>
          </p:nvPr>
        </p:nvSpPr>
        <p:spPr>
          <a:xfrm>
            <a:off x="4818882" y="3622460"/>
            <a:ext cx="328361" cy="261214"/>
          </a:xfrm>
          <a:noFill/>
        </p:spPr>
        <p:txBody>
          <a:bodyPr/>
          <a:lstStyle>
            <a:lvl1pPr>
              <a:lnSpc>
                <a:spcPct val="90000"/>
              </a:lnSpc>
              <a:spcAft>
                <a:spcPct val="0"/>
              </a:spcAft>
              <a:defRPr sz="408"/>
            </a:lvl1pPr>
          </a:lstStyle>
          <a:p>
            <a:r>
              <a:rPr lang="en-US"/>
              <a:t>Select from Ashurst &gt; Icons</a:t>
            </a:r>
            <a:endParaRPr lang="en-GB"/>
          </a:p>
        </p:txBody>
      </p:sp>
      <p:sp>
        <p:nvSpPr>
          <p:cNvPr id="15" name="Text Placeholder 8">
            <a:extLst>
              <a:ext uri="{FF2B5EF4-FFF2-40B4-BE49-F238E27FC236}">
                <a16:creationId xmlns:a16="http://schemas.microsoft.com/office/drawing/2014/main" id="{C0DDF7B0-2C9E-5F8A-0532-A76BD8A7C97B}"/>
              </a:ext>
            </a:extLst>
          </p:cNvPr>
          <p:cNvSpPr>
            <a:spLocks noGrp="1"/>
          </p:cNvSpPr>
          <p:nvPr>
            <p:ph type="body" sz="quarter" idx="29"/>
          </p:nvPr>
        </p:nvSpPr>
        <p:spPr>
          <a:xfrm>
            <a:off x="4818882" y="4440630"/>
            <a:ext cx="1179213" cy="1728156"/>
          </a:xfrm>
        </p:spPr>
        <p:txBody>
          <a:bodyPr/>
          <a:lstStyle>
            <a:lvl1pPr>
              <a:lnSpc>
                <a:spcPct val="100000"/>
              </a:lnSpc>
              <a:spcAft>
                <a:spcPct val="0"/>
              </a:spcAft>
              <a:defRPr b="0"/>
            </a:lvl1pPr>
            <a:lvl2pPr marL="2160" indent="0">
              <a:lnSpc>
                <a:spcPct val="114000"/>
              </a:lnSpc>
              <a:spcAft>
                <a:spcPct val="0"/>
              </a:spcAft>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5" y="685368"/>
            <a:ext cx="5996285" cy="5483417"/>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92111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tro 0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9"/>
            <a:ext cx="5322841"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2"/>
            <a:ext cx="5322841" cy="4475050"/>
          </a:xfrm>
        </p:spPr>
        <p:txBody>
          <a:bodyPr/>
          <a:lstStyle>
            <a:lvl1pPr>
              <a:lnSpc>
                <a:spcPct val="100000"/>
              </a:lnSpc>
              <a:defRPr sz="1633">
                <a:latin typeface="+mj-lt"/>
              </a:defRPr>
            </a:lvl1pPr>
            <a:lvl2pPr marL="2160" indent="0">
              <a:buNone/>
              <a:defRPr/>
            </a:lvl2pPr>
            <a:lvl3pPr marL="120948" indent="-118789">
              <a:buFont typeface="Arial" panose="020B0604020202020204" pitchFamily="34" charset="0"/>
              <a:buChar char="•"/>
              <a:defRPr/>
            </a:lvl3pPr>
            <a:lvl4pPr marL="241897" indent="-120948">
              <a:buFont typeface="System Font Regular"/>
              <a:buChar char="–"/>
              <a:defRPr/>
            </a:lvl4pPr>
            <a:lvl5pPr marL="362845" indent="-120948">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7566009" y="685368"/>
            <a:ext cx="4624181" cy="5487264"/>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55687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856823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x4 Image and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9"/>
            <a:ext cx="10712780" cy="1012214"/>
          </a:xfrm>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D29CDCCC-BF6E-51B8-11D7-A8F76797976D}"/>
              </a:ext>
            </a:extLst>
          </p:cNvPr>
          <p:cNvSpPr>
            <a:spLocks noGrp="1"/>
          </p:cNvSpPr>
          <p:nvPr>
            <p:ph type="body" sz="quarter" idx="21" hasCustomPrompt="1"/>
          </p:nvPr>
        </p:nvSpPr>
        <p:spPr>
          <a:xfrm>
            <a:off x="675255" y="1697582"/>
            <a:ext cx="8065610" cy="671997"/>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4" name="Picture Placeholder 3">
            <a:extLst>
              <a:ext uri="{FF2B5EF4-FFF2-40B4-BE49-F238E27FC236}">
                <a16:creationId xmlns:a16="http://schemas.microsoft.com/office/drawing/2014/main" id="{4EB09B0E-D751-0170-56B7-32BE028A2EEC}"/>
              </a:ext>
            </a:extLst>
          </p:cNvPr>
          <p:cNvSpPr>
            <a:spLocks noGrp="1"/>
          </p:cNvSpPr>
          <p:nvPr>
            <p:ph type="pic" sz="quarter" idx="22"/>
          </p:nvPr>
        </p:nvSpPr>
        <p:spPr>
          <a:xfrm>
            <a:off x="675254" y="2906002"/>
            <a:ext cx="2580074" cy="1483044"/>
          </a:xfrm>
          <a:solidFill>
            <a:schemeClr val="bg2"/>
          </a:solidFill>
        </p:spPr>
        <p:txBody>
          <a:bodyPr/>
          <a:lstStyle/>
          <a:p>
            <a:r>
              <a:rPr lang="en-US"/>
              <a:t>Click icon to add picture</a:t>
            </a:r>
            <a:endParaRPr lang="en-GB"/>
          </a:p>
        </p:txBody>
      </p:sp>
      <p:sp>
        <p:nvSpPr>
          <p:cNvPr id="10" name="Table Placeholder 9">
            <a:extLst>
              <a:ext uri="{FF2B5EF4-FFF2-40B4-BE49-F238E27FC236}">
                <a16:creationId xmlns:a16="http://schemas.microsoft.com/office/drawing/2014/main" id="{320D3999-B770-2CD1-47A4-A7066C1CEAFD}"/>
              </a:ext>
            </a:extLst>
          </p:cNvPr>
          <p:cNvSpPr>
            <a:spLocks noGrp="1"/>
          </p:cNvSpPr>
          <p:nvPr>
            <p:ph type="tbl" sz="quarter" idx="23"/>
          </p:nvPr>
        </p:nvSpPr>
        <p:spPr>
          <a:xfrm>
            <a:off x="675254" y="4620215"/>
            <a:ext cx="2577845" cy="1677423"/>
          </a:xfrm>
        </p:spPr>
        <p:txBody>
          <a:bodyPr/>
          <a:lstStyle/>
          <a:p>
            <a:r>
              <a:rPr lang="en-US"/>
              <a:t>Click icon to add table</a:t>
            </a:r>
            <a:endParaRPr lang="en-GB"/>
          </a:p>
        </p:txBody>
      </p:sp>
      <p:sp>
        <p:nvSpPr>
          <p:cNvPr id="13" name="Picture Placeholder 3">
            <a:extLst>
              <a:ext uri="{FF2B5EF4-FFF2-40B4-BE49-F238E27FC236}">
                <a16:creationId xmlns:a16="http://schemas.microsoft.com/office/drawing/2014/main" id="{98171ABE-7D40-6B7C-957D-47F7C603B89C}"/>
              </a:ext>
            </a:extLst>
          </p:cNvPr>
          <p:cNvSpPr>
            <a:spLocks noGrp="1"/>
          </p:cNvSpPr>
          <p:nvPr>
            <p:ph type="pic" sz="quarter" idx="24"/>
          </p:nvPr>
        </p:nvSpPr>
        <p:spPr>
          <a:xfrm>
            <a:off x="3451136" y="2906002"/>
            <a:ext cx="2556510" cy="1483044"/>
          </a:xfrm>
          <a:solidFill>
            <a:schemeClr val="bg2"/>
          </a:solidFill>
        </p:spPr>
        <p:txBody>
          <a:bodyPr/>
          <a:lstStyle/>
          <a:p>
            <a:r>
              <a:rPr lang="en-US"/>
              <a:t>Click icon to add picture</a:t>
            </a:r>
            <a:endParaRPr lang="en-GB"/>
          </a:p>
        </p:txBody>
      </p:sp>
      <p:sp>
        <p:nvSpPr>
          <p:cNvPr id="14" name="Table Placeholder 9">
            <a:extLst>
              <a:ext uri="{FF2B5EF4-FFF2-40B4-BE49-F238E27FC236}">
                <a16:creationId xmlns:a16="http://schemas.microsoft.com/office/drawing/2014/main" id="{11741D1F-D94F-7F2D-CC1E-839A65937E84}"/>
              </a:ext>
            </a:extLst>
          </p:cNvPr>
          <p:cNvSpPr>
            <a:spLocks noGrp="1"/>
          </p:cNvSpPr>
          <p:nvPr>
            <p:ph type="tbl" sz="quarter" idx="25"/>
          </p:nvPr>
        </p:nvSpPr>
        <p:spPr>
          <a:xfrm>
            <a:off x="3451137" y="4620215"/>
            <a:ext cx="2556510" cy="1677423"/>
          </a:xfrm>
        </p:spPr>
        <p:txBody>
          <a:bodyPr/>
          <a:lstStyle/>
          <a:p>
            <a:r>
              <a:rPr lang="en-US"/>
              <a:t>Click icon to add table</a:t>
            </a:r>
            <a:endParaRPr lang="en-GB"/>
          </a:p>
        </p:txBody>
      </p:sp>
      <p:sp>
        <p:nvSpPr>
          <p:cNvPr id="15" name="Picture Placeholder 3">
            <a:extLst>
              <a:ext uri="{FF2B5EF4-FFF2-40B4-BE49-F238E27FC236}">
                <a16:creationId xmlns:a16="http://schemas.microsoft.com/office/drawing/2014/main" id="{4DE482B7-C123-3538-F98F-92664A8B7A2A}"/>
              </a:ext>
            </a:extLst>
          </p:cNvPr>
          <p:cNvSpPr>
            <a:spLocks noGrp="1"/>
          </p:cNvSpPr>
          <p:nvPr>
            <p:ph type="pic" sz="quarter" idx="26"/>
          </p:nvPr>
        </p:nvSpPr>
        <p:spPr>
          <a:xfrm>
            <a:off x="6203455" y="2906002"/>
            <a:ext cx="2537409" cy="1483044"/>
          </a:xfrm>
          <a:solidFill>
            <a:schemeClr val="bg2"/>
          </a:solidFill>
        </p:spPr>
        <p:txBody>
          <a:bodyPr/>
          <a:lstStyle/>
          <a:p>
            <a:r>
              <a:rPr lang="en-US"/>
              <a:t>Click icon to add picture</a:t>
            </a:r>
            <a:endParaRPr lang="en-GB"/>
          </a:p>
        </p:txBody>
      </p:sp>
      <p:sp>
        <p:nvSpPr>
          <p:cNvPr id="16" name="Table Placeholder 9">
            <a:extLst>
              <a:ext uri="{FF2B5EF4-FFF2-40B4-BE49-F238E27FC236}">
                <a16:creationId xmlns:a16="http://schemas.microsoft.com/office/drawing/2014/main" id="{14AD91B2-2928-56D2-3646-4C1D276B4676}"/>
              </a:ext>
            </a:extLst>
          </p:cNvPr>
          <p:cNvSpPr>
            <a:spLocks noGrp="1"/>
          </p:cNvSpPr>
          <p:nvPr>
            <p:ph type="tbl" sz="quarter" idx="27"/>
          </p:nvPr>
        </p:nvSpPr>
        <p:spPr>
          <a:xfrm>
            <a:off x="6205687" y="4620215"/>
            <a:ext cx="2556511" cy="1677423"/>
          </a:xfrm>
        </p:spPr>
        <p:txBody>
          <a:bodyPr/>
          <a:lstStyle/>
          <a:p>
            <a:r>
              <a:rPr lang="en-US"/>
              <a:t>Click icon to add table</a:t>
            </a:r>
            <a:endParaRPr lang="en-GB"/>
          </a:p>
        </p:txBody>
      </p:sp>
      <p:sp>
        <p:nvSpPr>
          <p:cNvPr id="17" name="Picture Placeholder 3">
            <a:extLst>
              <a:ext uri="{FF2B5EF4-FFF2-40B4-BE49-F238E27FC236}">
                <a16:creationId xmlns:a16="http://schemas.microsoft.com/office/drawing/2014/main" id="{DAFA4FFE-ECFF-6D65-F075-96E84B4AD81D}"/>
              </a:ext>
            </a:extLst>
          </p:cNvPr>
          <p:cNvSpPr>
            <a:spLocks noGrp="1"/>
          </p:cNvSpPr>
          <p:nvPr>
            <p:ph type="pic" sz="quarter" idx="28"/>
          </p:nvPr>
        </p:nvSpPr>
        <p:spPr>
          <a:xfrm>
            <a:off x="8936674" y="2906002"/>
            <a:ext cx="2577845" cy="1483044"/>
          </a:xfrm>
          <a:solidFill>
            <a:schemeClr val="bg2"/>
          </a:solidFill>
        </p:spPr>
        <p:txBody>
          <a:bodyPr/>
          <a:lstStyle/>
          <a:p>
            <a:r>
              <a:rPr lang="en-US"/>
              <a:t>Click icon to add picture</a:t>
            </a:r>
            <a:endParaRPr lang="en-GB"/>
          </a:p>
        </p:txBody>
      </p:sp>
      <p:sp>
        <p:nvSpPr>
          <p:cNvPr id="18" name="Table Placeholder 9">
            <a:extLst>
              <a:ext uri="{FF2B5EF4-FFF2-40B4-BE49-F238E27FC236}">
                <a16:creationId xmlns:a16="http://schemas.microsoft.com/office/drawing/2014/main" id="{04BA1C80-3745-44C3-9098-D77EBFE189A1}"/>
              </a:ext>
            </a:extLst>
          </p:cNvPr>
          <p:cNvSpPr>
            <a:spLocks noGrp="1"/>
          </p:cNvSpPr>
          <p:nvPr>
            <p:ph type="tbl" sz="quarter" idx="29"/>
          </p:nvPr>
        </p:nvSpPr>
        <p:spPr>
          <a:xfrm>
            <a:off x="8938902" y="4620215"/>
            <a:ext cx="2577845" cy="1677423"/>
          </a:xfrm>
        </p:spPr>
        <p:txBody>
          <a:bodyPr/>
          <a:lstStyle/>
          <a:p>
            <a:r>
              <a:rPr lang="en-US"/>
              <a:t>Click icon to add table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808548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Image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4" y="685369"/>
            <a:ext cx="2580074"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595" y="1697582"/>
            <a:ext cx="2579734" cy="2123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3451137" y="0"/>
            <a:ext cx="8739054" cy="6172632"/>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346199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Image 0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0159" y="685369"/>
            <a:ext cx="3958720"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593" y="1697582"/>
            <a:ext cx="3950398" cy="2123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4821802" y="0"/>
            <a:ext cx="7368389" cy="3540008"/>
          </a:xfrm>
        </p:spPr>
        <p:txBody>
          <a:bodyPr/>
          <a:lstStyle>
            <a:lvl1pPr marL="0" indent="0">
              <a:buFont typeface="Arial" panose="020B0604020202020204" pitchFamily="34" charset="0"/>
              <a:buNone/>
              <a:defRPr/>
            </a:lvl1pPr>
          </a:lstStyle>
          <a:p>
            <a:r>
              <a:rPr lang="en-US"/>
              <a:t>Click icon to add picture</a:t>
            </a:r>
            <a:endParaRPr lang="en-GB"/>
          </a:p>
        </p:txBody>
      </p:sp>
      <p:sp>
        <p:nvSpPr>
          <p:cNvPr id="8" name="Picture Placeholder 7">
            <a:extLst>
              <a:ext uri="{FF2B5EF4-FFF2-40B4-BE49-F238E27FC236}">
                <a16:creationId xmlns:a16="http://schemas.microsoft.com/office/drawing/2014/main" id="{17B68E1A-800A-1EBE-5003-107DCC1CC4E9}"/>
              </a:ext>
            </a:extLst>
          </p:cNvPr>
          <p:cNvSpPr>
            <a:spLocks noGrp="1"/>
          </p:cNvSpPr>
          <p:nvPr>
            <p:ph type="pic" sz="quarter" idx="25"/>
          </p:nvPr>
        </p:nvSpPr>
        <p:spPr>
          <a:xfrm>
            <a:off x="4821802" y="3791122"/>
            <a:ext cx="2546958" cy="2021548"/>
          </a:xfrm>
        </p:spPr>
        <p:txBody>
          <a:bodyPr/>
          <a:lstStyle/>
          <a:p>
            <a:r>
              <a:rPr lang="en-US"/>
              <a:t>Click icon to add picture</a:t>
            </a:r>
            <a:endParaRPr lang="en-GB"/>
          </a:p>
        </p:txBody>
      </p:sp>
      <p:sp>
        <p:nvSpPr>
          <p:cNvPr id="9" name="Picture Placeholder 7">
            <a:extLst>
              <a:ext uri="{FF2B5EF4-FFF2-40B4-BE49-F238E27FC236}">
                <a16:creationId xmlns:a16="http://schemas.microsoft.com/office/drawing/2014/main" id="{BEEB3A20-5CDF-31EC-9537-5BF2994ECD0A}"/>
              </a:ext>
            </a:extLst>
          </p:cNvPr>
          <p:cNvSpPr>
            <a:spLocks noGrp="1"/>
          </p:cNvSpPr>
          <p:nvPr>
            <p:ph type="pic" sz="quarter" idx="26"/>
          </p:nvPr>
        </p:nvSpPr>
        <p:spPr>
          <a:xfrm>
            <a:off x="7564571" y="3791122"/>
            <a:ext cx="3919062" cy="2021548"/>
          </a:xfrm>
        </p:spPr>
        <p:txBody>
          <a:body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621927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Image 0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260C-3714-4655-9B80-67F3218900E4}"/>
              </a:ext>
            </a:extLst>
          </p:cNvPr>
          <p:cNvSpPr>
            <a:spLocks noGrp="1"/>
          </p:cNvSpPr>
          <p:nvPr>
            <p:ph type="title"/>
          </p:nvPr>
        </p:nvSpPr>
        <p:spPr>
          <a:xfrm>
            <a:off x="675254" y="685686"/>
            <a:ext cx="2580074" cy="1039749"/>
          </a:xfrm>
        </p:spPr>
        <p:txBody>
          <a:bodyPr/>
          <a:lstStyle>
            <a:lvl1pPr>
              <a:lnSpc>
                <a:spcPct val="125000"/>
              </a:lnSpc>
              <a:defRPr sz="1361" b="1">
                <a:solidFill>
                  <a:schemeClr val="tx1">
                    <a:lumMod val="75000"/>
                    <a:lumOff val="25000"/>
                  </a:schemeClr>
                </a:solidFill>
                <a:latin typeface="+mn-lt"/>
              </a:defRPr>
            </a:lvl1pPr>
          </a:lstStyle>
          <a:p>
            <a:r>
              <a:rPr lang="en-US"/>
              <a:t>Click to edit Master title style</a:t>
            </a:r>
            <a:endParaRPr lang="en-AU"/>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4" y="1820763"/>
            <a:ext cx="2580074" cy="4351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3451138" y="685367"/>
            <a:ext cx="3919062" cy="5487265"/>
          </a:xfrm>
        </p:spPr>
        <p:txBody>
          <a:bodyPr/>
          <a:lstStyle>
            <a:lvl1pPr marL="0" indent="0">
              <a:buFont typeface="Arial" panose="020B0604020202020204" pitchFamily="34" charset="0"/>
              <a:buNone/>
              <a:defRPr/>
            </a:lvl1pPr>
          </a:lstStyle>
          <a:p>
            <a:r>
              <a:rPr lang="en-US"/>
              <a:t>Click icon to add picture</a:t>
            </a:r>
            <a:endParaRPr lang="en-GB"/>
          </a:p>
        </p:txBody>
      </p:sp>
      <p:sp>
        <p:nvSpPr>
          <p:cNvPr id="4" name="Picture Placeholder 6">
            <a:extLst>
              <a:ext uri="{FF2B5EF4-FFF2-40B4-BE49-F238E27FC236}">
                <a16:creationId xmlns:a16="http://schemas.microsoft.com/office/drawing/2014/main" id="{E25E6818-DE82-F1FB-F1D5-8415F97FBC00}"/>
              </a:ext>
            </a:extLst>
          </p:cNvPr>
          <p:cNvSpPr>
            <a:spLocks noGrp="1"/>
          </p:cNvSpPr>
          <p:nvPr>
            <p:ph type="pic" sz="quarter" idx="25"/>
          </p:nvPr>
        </p:nvSpPr>
        <p:spPr>
          <a:xfrm>
            <a:off x="7566009" y="685367"/>
            <a:ext cx="3950738" cy="5487265"/>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88196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nd Image 0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6F68-FE20-4E3D-8FC4-0D2A4CBD4B4E}"/>
              </a:ext>
            </a:extLst>
          </p:cNvPr>
          <p:cNvSpPr>
            <a:spLocks noGrp="1"/>
          </p:cNvSpPr>
          <p:nvPr>
            <p:ph type="title"/>
          </p:nvPr>
        </p:nvSpPr>
        <p:spPr>
          <a:xfrm>
            <a:off x="675854" y="4666827"/>
            <a:ext cx="5322241" cy="1338832"/>
          </a:xfrm>
        </p:spPr>
        <p:txBody>
          <a:bodyPr/>
          <a:lstStyle>
            <a:lvl1pPr>
              <a:lnSpc>
                <a:spcPct val="125000"/>
              </a:lnSpc>
              <a:spcAft>
                <a:spcPts val="680"/>
              </a:spcAft>
              <a:defRPr sz="1361">
                <a:solidFill>
                  <a:schemeClr val="tx1">
                    <a:lumMod val="75000"/>
                    <a:lumOff val="25000"/>
                  </a:schemeClr>
                </a:solidFill>
                <a:latin typeface="+mn-lt"/>
              </a:defRPr>
            </a:lvl1pPr>
          </a:lstStyle>
          <a:p>
            <a:r>
              <a:rPr lang="en-US"/>
              <a:t>Click to edit Master title style</a:t>
            </a:r>
            <a:endParaRPr lang="en-AU"/>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75255" y="0"/>
            <a:ext cx="11514936" cy="4419027"/>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4155042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Image 0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1697582"/>
            <a:ext cx="3950738" cy="1773293"/>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3470875"/>
            <a:ext cx="3950738" cy="2701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5" y="0"/>
            <a:ext cx="5996286" cy="6043046"/>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439808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nd Image 0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9"/>
            <a:ext cx="10841493" cy="2785506"/>
          </a:xfrm>
        </p:spPr>
        <p:txBody>
          <a:bodyPr/>
          <a:lstStyle>
            <a:lvl1pPr algn="r">
              <a:defRPr sz="2721"/>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4" y="3470874"/>
            <a:ext cx="2580074" cy="270175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3451139" y="3470874"/>
            <a:ext cx="8065608" cy="2701758"/>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1520726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ter Intr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4" y="686568"/>
            <a:ext cx="5322837" cy="946899"/>
          </a:xfrm>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D29CDCCC-BF6E-51B8-11D7-A8F76797976D}"/>
              </a:ext>
            </a:extLst>
          </p:cNvPr>
          <p:cNvSpPr>
            <a:spLocks noGrp="1"/>
          </p:cNvSpPr>
          <p:nvPr>
            <p:ph type="body" sz="quarter" idx="21" hasCustomPrompt="1"/>
          </p:nvPr>
        </p:nvSpPr>
        <p:spPr>
          <a:xfrm>
            <a:off x="674913" y="1638298"/>
            <a:ext cx="5322837" cy="522427"/>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4912" y="2906000"/>
            <a:ext cx="5323182" cy="326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6">
            <a:extLst>
              <a:ext uri="{FF2B5EF4-FFF2-40B4-BE49-F238E27FC236}">
                <a16:creationId xmlns:a16="http://schemas.microsoft.com/office/drawing/2014/main" id="{D638063E-9227-C019-2101-4DFD94BFEF89}"/>
              </a:ext>
            </a:extLst>
          </p:cNvPr>
          <p:cNvSpPr>
            <a:spLocks noGrp="1"/>
          </p:cNvSpPr>
          <p:nvPr>
            <p:ph type="pic" sz="quarter" idx="22"/>
          </p:nvPr>
        </p:nvSpPr>
        <p:spPr>
          <a:xfrm>
            <a:off x="6193907" y="0"/>
            <a:ext cx="5996283" cy="6172632"/>
          </a:xfrm>
        </p:spPr>
        <p:txBody>
          <a:bodyPr/>
          <a:lstStyle>
            <a:lvl1pPr marL="0" indent="0">
              <a:buFont typeface="Arial" panose="020B0604020202020204" pitchFamily="34" charset="0"/>
              <a:buNone/>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003690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and Quote 01">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5" y="0"/>
            <a:ext cx="5996285" cy="6172632"/>
          </a:xfrm>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9"/>
            <a:ext cx="5322841"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2"/>
            <a:ext cx="5322841"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0AF66-496E-CD7A-903E-0111294E430D}"/>
              </a:ext>
            </a:extLst>
          </p:cNvPr>
          <p:cNvSpPr>
            <a:spLocks noGrp="1"/>
          </p:cNvSpPr>
          <p:nvPr>
            <p:ph type="body" sz="quarter" idx="16"/>
          </p:nvPr>
        </p:nvSpPr>
        <p:spPr>
          <a:xfrm>
            <a:off x="6564605" y="1697582"/>
            <a:ext cx="4952141" cy="3572325"/>
          </a:xfrm>
        </p:spPr>
        <p:txBody>
          <a:bodyPr anchor="b" anchorCtr="0"/>
          <a:lstStyle>
            <a:lvl1pPr algn="r">
              <a:lnSpc>
                <a:spcPct val="100000"/>
              </a:lnSpc>
              <a:spcAft>
                <a:spcPts val="952"/>
              </a:spcAft>
              <a:defRPr sz="2041">
                <a:solidFill>
                  <a:schemeClr val="accent1"/>
                </a:solidFill>
                <a:latin typeface="+mj-lt"/>
              </a:defRPr>
            </a:lvl1pPr>
            <a:lvl2pPr marL="2160" indent="0" algn="r">
              <a:lnSpc>
                <a:spcPct val="100000"/>
              </a:lnSpc>
              <a:spcAft>
                <a:spcPts val="952"/>
              </a:spcAft>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2997855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and Quote 02">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6193907" y="0"/>
            <a:ext cx="5996283" cy="6172633"/>
          </a:xfrm>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9"/>
            <a:ext cx="5322841" cy="1012214"/>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1"/>
            <a:ext cx="5322841" cy="4475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0AF66-496E-CD7A-903E-0111294E430D}"/>
              </a:ext>
            </a:extLst>
          </p:cNvPr>
          <p:cNvSpPr>
            <a:spLocks noGrp="1"/>
          </p:cNvSpPr>
          <p:nvPr>
            <p:ph type="body" sz="quarter" idx="16"/>
          </p:nvPr>
        </p:nvSpPr>
        <p:spPr>
          <a:xfrm>
            <a:off x="6564605" y="1697581"/>
            <a:ext cx="4952143" cy="3572327"/>
          </a:xfrm>
        </p:spPr>
        <p:txBody>
          <a:bodyPr anchor="t" anchorCtr="0"/>
          <a:lstStyle>
            <a:lvl1pPr algn="r">
              <a:lnSpc>
                <a:spcPct val="100000"/>
              </a:lnSpc>
              <a:spcAft>
                <a:spcPts val="952"/>
              </a:spcAft>
              <a:defRPr sz="2041">
                <a:solidFill>
                  <a:schemeClr val="accent1"/>
                </a:solidFill>
                <a:latin typeface="+mj-lt"/>
              </a:defRPr>
            </a:lvl1pPr>
            <a:lvl2pPr marL="2160" indent="0" algn="r">
              <a:lnSpc>
                <a:spcPct val="100000"/>
              </a:lnSpc>
              <a:spcAft>
                <a:spcPts val="952"/>
              </a:spcAft>
              <a:buNone/>
              <a:defRPr>
                <a:solidFill>
                  <a:schemeClr val="tx1">
                    <a:lumMod val="75000"/>
                    <a:lumOff val="25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93494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421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 Image and Quote 03">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1" y="2"/>
            <a:ext cx="12192000" cy="6858000"/>
          </a:xfrm>
          <a:noFill/>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3B1FE64B-44FB-4C81-84F3-822FECA8B4E0}"/>
              </a:ext>
            </a:extLst>
          </p:cNvPr>
          <p:cNvSpPr>
            <a:spLocks noGrp="1"/>
          </p:cNvSpPr>
          <p:nvPr>
            <p:ph type="title" hasCustomPrompt="1"/>
          </p:nvPr>
        </p:nvSpPr>
        <p:spPr>
          <a:xfrm>
            <a:off x="4820235" y="1645216"/>
            <a:ext cx="6696510" cy="3689641"/>
          </a:xfrm>
        </p:spPr>
        <p:txBody>
          <a:bodyPr anchor="b"/>
          <a:lstStyle>
            <a:lvl1pPr algn="r">
              <a:defRPr/>
            </a:lvl1pPr>
          </a:lstStyle>
          <a:p>
            <a:r>
              <a:rPr lang="en-AU"/>
              <a:t>“Image and quote layout.</a:t>
            </a:r>
            <a:br>
              <a:rPr lang="en-AU"/>
            </a:br>
            <a:r>
              <a:rPr lang="en-AU"/>
              <a:t>When choosing an image for this slide, it’s important to consider legibility. Images with large unobstructed areas of dark or light background, such as the one</a:t>
            </a:r>
            <a:br>
              <a:rPr lang="en-AU"/>
            </a:br>
            <a:r>
              <a:rPr lang="en-AU"/>
              <a:t>shown here, are ideal.”</a:t>
            </a:r>
          </a:p>
        </p:txBody>
      </p:sp>
      <p:sp>
        <p:nvSpPr>
          <p:cNvPr id="9" name="Text Placeholder 8">
            <a:extLst>
              <a:ext uri="{FF2B5EF4-FFF2-40B4-BE49-F238E27FC236}">
                <a16:creationId xmlns:a16="http://schemas.microsoft.com/office/drawing/2014/main" id="{529C3144-25F6-43FA-A72A-A85786F307CC}"/>
              </a:ext>
            </a:extLst>
          </p:cNvPr>
          <p:cNvSpPr>
            <a:spLocks noGrp="1"/>
          </p:cNvSpPr>
          <p:nvPr>
            <p:ph type="body" sz="quarter" idx="24" hasCustomPrompt="1"/>
          </p:nvPr>
        </p:nvSpPr>
        <p:spPr>
          <a:xfrm>
            <a:off x="4820235" y="5433413"/>
            <a:ext cx="6696510" cy="453552"/>
          </a:xfrm>
        </p:spPr>
        <p:txBody>
          <a:bodyPr/>
          <a:lstStyle>
            <a:lvl1pPr algn="r">
              <a:defRPr>
                <a:solidFill>
                  <a:schemeClr val="bg1"/>
                </a:solidFill>
              </a:defRPr>
            </a:lvl1pPr>
            <a:lvl2pPr marL="2160" indent="0">
              <a:buNone/>
              <a:defRPr/>
            </a:lvl2pPr>
          </a:lstStyle>
          <a:p>
            <a:pPr lvl="0"/>
            <a:r>
              <a:rPr lang="en-US"/>
              <a:t>Source</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lvl1pPr>
              <a:defRPr>
                <a:solidFill>
                  <a:schemeClr val="bg1"/>
                </a:solidFill>
              </a:defRPr>
            </a:lvl1p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3131205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 Image and Quote 04">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1" y="2"/>
            <a:ext cx="12192000" cy="6858000"/>
          </a:xfrm>
          <a:noFill/>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59347268-2D73-4349-B9CF-595E1CC2852B}"/>
              </a:ext>
            </a:extLst>
          </p:cNvPr>
          <p:cNvSpPr>
            <a:spLocks noGrp="1"/>
          </p:cNvSpPr>
          <p:nvPr>
            <p:ph type="title" hasCustomPrompt="1"/>
          </p:nvPr>
        </p:nvSpPr>
        <p:spPr>
          <a:xfrm>
            <a:off x="4625990" y="676828"/>
            <a:ext cx="6890755" cy="2528762"/>
          </a:xfrm>
        </p:spPr>
        <p:txBody>
          <a:bodyPr/>
          <a:lstStyle>
            <a:lvl1pPr algn="r">
              <a:defRPr/>
            </a:lvl1pPr>
          </a:lstStyle>
          <a:p>
            <a:r>
              <a:rPr lang="en-AU"/>
              <a:t>“Image and quote layout.</a:t>
            </a:r>
            <a:br>
              <a:rPr lang="en-AU"/>
            </a:br>
            <a:r>
              <a:rPr lang="en-AU"/>
              <a:t>When choosing an image for this slide, it’s important to consider legibility. Images with large unobstructed areas of dark or light background, such as the one shown here,</a:t>
            </a:r>
            <a:br>
              <a:rPr lang="en-AU"/>
            </a:br>
            <a:r>
              <a:rPr lang="en-AU"/>
              <a:t>are ideal.”</a:t>
            </a:r>
          </a:p>
        </p:txBody>
      </p:sp>
      <p:sp>
        <p:nvSpPr>
          <p:cNvPr id="10" name="Text Placeholder 9">
            <a:extLst>
              <a:ext uri="{FF2B5EF4-FFF2-40B4-BE49-F238E27FC236}">
                <a16:creationId xmlns:a16="http://schemas.microsoft.com/office/drawing/2014/main" id="{6B959141-82C9-4185-938E-E24733B305DF}"/>
              </a:ext>
            </a:extLst>
          </p:cNvPr>
          <p:cNvSpPr>
            <a:spLocks noGrp="1"/>
          </p:cNvSpPr>
          <p:nvPr>
            <p:ph type="body" sz="quarter" idx="25" hasCustomPrompt="1"/>
          </p:nvPr>
        </p:nvSpPr>
        <p:spPr>
          <a:xfrm>
            <a:off x="6476067" y="3284432"/>
            <a:ext cx="5040676" cy="363034"/>
          </a:xfrm>
        </p:spPr>
        <p:txBody>
          <a:bodyPr/>
          <a:lstStyle>
            <a:lvl1pPr algn="r">
              <a:defRPr>
                <a:solidFill>
                  <a:schemeClr val="bg1"/>
                </a:solidFill>
              </a:defRPr>
            </a:lvl1pPr>
          </a:lstStyle>
          <a:p>
            <a:pPr lvl="0"/>
            <a:r>
              <a:rPr lang="en-US"/>
              <a:t>Source</a:t>
            </a:r>
          </a:p>
        </p:txBody>
      </p:sp>
      <p:sp>
        <p:nvSpPr>
          <p:cNvPr id="3" name="Text Placeholder 2">
            <a:extLst>
              <a:ext uri="{FF2B5EF4-FFF2-40B4-BE49-F238E27FC236}">
                <a16:creationId xmlns:a16="http://schemas.microsoft.com/office/drawing/2014/main" id="{FAB25764-E8FA-2BAA-9DAF-C65FA27F03A4}"/>
              </a:ext>
            </a:extLst>
          </p:cNvPr>
          <p:cNvSpPr>
            <a:spLocks noGrp="1"/>
          </p:cNvSpPr>
          <p:nvPr>
            <p:ph type="body" sz="quarter" idx="23" hasCustomPrompt="1"/>
          </p:nvPr>
        </p:nvSpPr>
        <p:spPr>
          <a:xfrm>
            <a:off x="675253" y="4665898"/>
            <a:ext cx="5322841" cy="1506735"/>
          </a:xfrm>
        </p:spPr>
        <p:txBody>
          <a:bodyPr/>
          <a:lstStyle>
            <a:lvl1pPr>
              <a:spcAft>
                <a:spcPct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Optional text. When choosing an image for this slide, it’s important to consider legibility. Images with large unobstructed areas of dark or light background, such as the one shown here, are ideal.</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lvl1pPr>
              <a:defRPr>
                <a:solidFill>
                  <a:schemeClr val="bg1"/>
                </a:solidFill>
              </a:defRPr>
            </a:lvl1p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3669215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mage and Quote 0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639C-A3C5-4294-A496-9774770C3442}"/>
              </a:ext>
            </a:extLst>
          </p:cNvPr>
          <p:cNvSpPr>
            <a:spLocks noGrp="1"/>
          </p:cNvSpPr>
          <p:nvPr>
            <p:ph type="title"/>
          </p:nvPr>
        </p:nvSpPr>
        <p:spPr>
          <a:xfrm>
            <a:off x="3451135" y="685367"/>
            <a:ext cx="8065610" cy="1707364"/>
          </a:xfrm>
        </p:spPr>
        <p:txBody>
          <a:bodyPr/>
          <a:lstStyle>
            <a:lvl1pPr algn="r">
              <a:defRPr sz="2721"/>
            </a:lvl1pPr>
          </a:lstStyle>
          <a:p>
            <a:r>
              <a:rPr lang="en-US"/>
              <a:t>Click to edit Master title style</a:t>
            </a:r>
            <a:endParaRPr lang="en-AU"/>
          </a:p>
        </p:txBody>
      </p:sp>
      <p:sp>
        <p:nvSpPr>
          <p:cNvPr id="10" name="Text Placeholder 9">
            <a:extLst>
              <a:ext uri="{FF2B5EF4-FFF2-40B4-BE49-F238E27FC236}">
                <a16:creationId xmlns:a16="http://schemas.microsoft.com/office/drawing/2014/main" id="{ED964CD3-DDB7-4DD9-A038-C28C8949C22B}"/>
              </a:ext>
            </a:extLst>
          </p:cNvPr>
          <p:cNvSpPr>
            <a:spLocks noGrp="1"/>
          </p:cNvSpPr>
          <p:nvPr>
            <p:ph type="body" sz="quarter" idx="25" hasCustomPrompt="1"/>
          </p:nvPr>
        </p:nvSpPr>
        <p:spPr>
          <a:xfrm>
            <a:off x="3451102" y="2465023"/>
            <a:ext cx="8064544" cy="347152"/>
          </a:xfrm>
        </p:spPr>
        <p:txBody>
          <a:bodyPr/>
          <a:lstStyle>
            <a:lvl1pPr algn="r">
              <a:defRPr/>
            </a:lvl1pPr>
          </a:lstStyle>
          <a:p>
            <a:pPr lvl="0"/>
            <a:r>
              <a:rPr lang="en-US"/>
              <a:t>Source</a:t>
            </a:r>
          </a:p>
          <a:p>
            <a:pPr lvl="1"/>
            <a:endParaRPr lang="en-AU"/>
          </a:p>
        </p:txBody>
      </p:sp>
      <p:sp>
        <p:nvSpPr>
          <p:cNvPr id="3" name="Text Placeholder 2">
            <a:extLst>
              <a:ext uri="{FF2B5EF4-FFF2-40B4-BE49-F238E27FC236}">
                <a16:creationId xmlns:a16="http://schemas.microsoft.com/office/drawing/2014/main" id="{FAB25764-E8FA-2BAA-9DAF-C65FA27F03A4}"/>
              </a:ext>
            </a:extLst>
          </p:cNvPr>
          <p:cNvSpPr>
            <a:spLocks noGrp="1"/>
          </p:cNvSpPr>
          <p:nvPr>
            <p:ph type="body" sz="quarter" idx="23"/>
          </p:nvPr>
        </p:nvSpPr>
        <p:spPr>
          <a:xfrm>
            <a:off x="675252" y="4665898"/>
            <a:ext cx="6696510" cy="1506735"/>
          </a:xfrm>
        </p:spPr>
        <p:txBody>
          <a:bodyPr/>
          <a:lstStyle>
            <a:lvl1pPr>
              <a:spcAft>
                <a:spcPct val="0"/>
              </a:spcAft>
              <a:defRPr>
                <a:solidFill>
                  <a:schemeClr val="tx1">
                    <a:lumMod val="85000"/>
                    <a:lumOff val="1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lvl1pPr>
              <a:defRPr>
                <a:solidFill>
                  <a:schemeClr val="tx1">
                    <a:lumMod val="85000"/>
                    <a:lumOff val="15000"/>
                  </a:schemeClr>
                </a:solidFill>
              </a:defRPr>
            </a:lvl1p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lvl1pPr>
              <a:defRPr>
                <a:solidFill>
                  <a:schemeClr val="tx1">
                    <a:lumMod val="85000"/>
                    <a:lumOff val="15000"/>
                  </a:schemeClr>
                </a:solidFill>
              </a:defRPr>
            </a:lvl1pPr>
          </a:lstStyle>
          <a:p>
            <a:endParaRPr lang="en-AU"/>
          </a:p>
        </p:txBody>
      </p:sp>
    </p:spTree>
    <p:extLst>
      <p:ext uri="{BB962C8B-B14F-4D97-AF65-F5344CB8AC3E}">
        <p14:creationId xmlns:p14="http://schemas.microsoft.com/office/powerpoint/2010/main" val="20216804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and Quote 06">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50AF66-496E-CD7A-903E-0111294E430D}"/>
              </a:ext>
            </a:extLst>
          </p:cNvPr>
          <p:cNvSpPr>
            <a:spLocks noGrp="1"/>
          </p:cNvSpPr>
          <p:nvPr>
            <p:ph type="body" sz="quarter" idx="16"/>
          </p:nvPr>
        </p:nvSpPr>
        <p:spPr>
          <a:xfrm>
            <a:off x="6193907" y="3472392"/>
            <a:ext cx="5322838" cy="2700240"/>
          </a:xfrm>
        </p:spPr>
        <p:txBody>
          <a:bodyPr anchor="t" anchorCtr="0"/>
          <a:lstStyle>
            <a:lvl1pPr algn="r">
              <a:lnSpc>
                <a:spcPct val="100000"/>
              </a:lnSpc>
              <a:spcAft>
                <a:spcPts val="952"/>
              </a:spcAft>
              <a:defRPr sz="1837">
                <a:solidFill>
                  <a:schemeClr val="accent1"/>
                </a:solidFill>
                <a:latin typeface="+mj-lt"/>
              </a:defRPr>
            </a:lvl1pPr>
            <a:lvl2pPr marL="2160" indent="0" algn="r">
              <a:lnSpc>
                <a:spcPct val="100000"/>
              </a:lnSpc>
              <a:spcAft>
                <a:spcPts val="952"/>
              </a:spcAft>
              <a:buNone/>
              <a:defRPr>
                <a:solidFill>
                  <a:schemeClr val="tx1">
                    <a:lumMod val="75000"/>
                    <a:lumOff val="25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3472392"/>
            <a:ext cx="5322841" cy="2700240"/>
          </a:xfrm>
        </p:spPr>
        <p:txBody>
          <a:bodyPr numCol="2" spcCol="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174D6297-2638-B42C-6B97-9B49310A501C}"/>
              </a:ext>
            </a:extLst>
          </p:cNvPr>
          <p:cNvSpPr>
            <a:spLocks noGrp="1"/>
          </p:cNvSpPr>
          <p:nvPr>
            <p:ph type="pic" sz="quarter" idx="23"/>
          </p:nvPr>
        </p:nvSpPr>
        <p:spPr>
          <a:xfrm>
            <a:off x="1" y="0"/>
            <a:ext cx="8740863" cy="3196464"/>
          </a:xfrm>
        </p:spPr>
        <p:txBody>
          <a:bodyPr/>
          <a:lstStyle/>
          <a:p>
            <a:r>
              <a:rPr lang="en-US"/>
              <a:t>Click icon to add picture</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37226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eature Quote">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0724BCC-6DA9-4E7B-8649-CB9746DD1D9E}"/>
              </a:ext>
            </a:extLst>
          </p:cNvPr>
          <p:cNvSpPr>
            <a:spLocks noGrp="1"/>
          </p:cNvSpPr>
          <p:nvPr>
            <p:ph type="title"/>
          </p:nvPr>
        </p:nvSpPr>
        <p:spPr>
          <a:xfrm>
            <a:off x="675255" y="685686"/>
            <a:ext cx="6696510" cy="2576218"/>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B7EF21-B9CE-4123-BFDE-5F4E70D8259A}"/>
              </a:ext>
            </a:extLst>
          </p:cNvPr>
          <p:cNvSpPr>
            <a:spLocks noGrp="1"/>
          </p:cNvSpPr>
          <p:nvPr>
            <p:ph type="body" sz="quarter" idx="18" hasCustomPrompt="1"/>
          </p:nvPr>
        </p:nvSpPr>
        <p:spPr>
          <a:xfrm>
            <a:off x="666059" y="3343329"/>
            <a:ext cx="6696510" cy="444050"/>
          </a:xfrm>
        </p:spPr>
        <p:txBody>
          <a:bodyPr/>
          <a:lstStyle>
            <a:lvl1pPr>
              <a:lnSpc>
                <a:spcPct val="100000"/>
              </a:lnSpc>
              <a:defRPr>
                <a:solidFill>
                  <a:schemeClr val="bg1"/>
                </a:solidFill>
              </a:defRPr>
            </a:lvl1pPr>
            <a:lvl2pPr marL="2160" indent="0">
              <a:buNone/>
              <a:defRPr/>
            </a:lvl2pPr>
          </a:lstStyle>
          <a:p>
            <a:pPr lvl="0"/>
            <a:r>
              <a:rPr lang="en-US"/>
              <a:t>Source</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lvl1pPr>
              <a:defRPr>
                <a:solidFill>
                  <a:schemeClr val="bg1"/>
                </a:solidFill>
              </a:defRPr>
            </a:lvl1p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36511462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23039E-CBFB-EAB1-DB5B-16DFB1C6D43A}"/>
              </a:ext>
            </a:extLst>
          </p:cNvPr>
          <p:cNvSpPr>
            <a:spLocks noGrp="1"/>
          </p:cNvSpPr>
          <p:nvPr>
            <p:ph type="pic" sz="quarter" idx="22"/>
          </p:nvPr>
        </p:nvSpPr>
        <p:spPr>
          <a:xfrm>
            <a:off x="0" y="0"/>
            <a:ext cx="12190190" cy="6858000"/>
          </a:xfrm>
        </p:spPr>
        <p:txBody>
          <a:bodyPr/>
          <a:lstStyle>
            <a:lvl1pPr marL="0" indent="0">
              <a:buFont typeface="Arial" panose="020B0604020202020204" pitchFamily="34" charse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71B2FD6C-4C2E-4731-B947-514A1E4E0F1D}"/>
              </a:ext>
            </a:extLst>
          </p:cNvPr>
          <p:cNvSpPr>
            <a:spLocks noGrp="1"/>
          </p:cNvSpPr>
          <p:nvPr>
            <p:ph type="title" hasCustomPrompt="1"/>
          </p:nvPr>
        </p:nvSpPr>
        <p:spPr>
          <a:xfrm>
            <a:off x="675255" y="685685"/>
            <a:ext cx="6696510" cy="2687234"/>
          </a:xfrm>
        </p:spPr>
        <p:txBody>
          <a:bodyPr/>
          <a:lstStyle/>
          <a:p>
            <a:r>
              <a:rPr lang="en-AU"/>
              <a:t>Statement and image layout. When choosing an image for this slide, it’s important to consider legibility. Images with large unobstructed areas of dark or light background, such as the one shown here, are ideal.</a:t>
            </a:r>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365771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FB9-2F43-616E-2BB7-A54AE1BC3A8B}"/>
              </a:ext>
            </a:extLst>
          </p:cNvPr>
          <p:cNvSpPr>
            <a:spLocks noGrp="1"/>
          </p:cNvSpPr>
          <p:nvPr>
            <p:ph type="title"/>
          </p:nvPr>
        </p:nvSpPr>
        <p:spPr>
          <a:xfrm>
            <a:off x="675255" y="685368"/>
            <a:ext cx="10712780" cy="424472"/>
          </a:xfrm>
        </p:spPr>
        <p:txBody>
          <a:bodyPr/>
          <a:lstStyle/>
          <a:p>
            <a:r>
              <a:rPr lang="en-US"/>
              <a:t>Click to edit Master title style</a:t>
            </a:r>
            <a:endParaRPr lang="en-GB"/>
          </a:p>
        </p:txBody>
      </p:sp>
      <p:sp>
        <p:nvSpPr>
          <p:cNvPr id="12" name="Text Placeholder 10">
            <a:extLst>
              <a:ext uri="{FF2B5EF4-FFF2-40B4-BE49-F238E27FC236}">
                <a16:creationId xmlns:a16="http://schemas.microsoft.com/office/drawing/2014/main" id="{D29CDCCC-BF6E-51B8-11D7-A8F76797976D}"/>
              </a:ext>
            </a:extLst>
          </p:cNvPr>
          <p:cNvSpPr>
            <a:spLocks noGrp="1"/>
          </p:cNvSpPr>
          <p:nvPr>
            <p:ph type="body" sz="quarter" idx="21" hasCustomPrompt="1"/>
          </p:nvPr>
        </p:nvSpPr>
        <p:spPr>
          <a:xfrm>
            <a:off x="675255" y="1109840"/>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11" name="Content Placeholder 10">
            <a:extLst>
              <a:ext uri="{FF2B5EF4-FFF2-40B4-BE49-F238E27FC236}">
                <a16:creationId xmlns:a16="http://schemas.microsoft.com/office/drawing/2014/main" id="{5A13A04A-825E-999B-DDAB-B6FFC9909A34}"/>
              </a:ext>
            </a:extLst>
          </p:cNvPr>
          <p:cNvSpPr>
            <a:spLocks noGrp="1"/>
          </p:cNvSpPr>
          <p:nvPr>
            <p:ph sz="quarter" idx="15"/>
          </p:nvPr>
        </p:nvSpPr>
        <p:spPr>
          <a:xfrm>
            <a:off x="675255" y="1697582"/>
            <a:ext cx="10841493"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3A400DC-E507-6536-9E62-8E4C97691AF6}"/>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5" name="Footer Placeholder 4">
            <a:extLst>
              <a:ext uri="{FF2B5EF4-FFF2-40B4-BE49-F238E27FC236}">
                <a16:creationId xmlns:a16="http://schemas.microsoft.com/office/drawing/2014/main" id="{553DDA7C-5281-B4C2-549F-C213747B043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549405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01">
    <p:bg>
      <p:bgPr>
        <a:solidFill>
          <a:schemeClr val="accent5"/>
        </a:solidFill>
        <a:effectLst/>
      </p:bgPr>
    </p:bg>
    <p:spTree>
      <p:nvGrpSpPr>
        <p:cNvPr id="1" name=""/>
        <p:cNvGrpSpPr/>
        <p:nvPr/>
      </p:nvGrpSpPr>
      <p:grpSpPr>
        <a:xfrm>
          <a:off x="0" y="0"/>
          <a:ext cx="0" cy="0"/>
          <a:chOff x="0" y="0"/>
          <a:chExt cx="0" cy="0"/>
        </a:xfrm>
      </p:grpSpPr>
      <p:sp>
        <p:nvSpPr>
          <p:cNvPr id="22" name="Title 21"/>
          <p:cNvSpPr>
            <a:spLocks noGrp="1"/>
          </p:cNvSpPr>
          <p:nvPr userDrawn="1">
            <p:ph type="title" hasCustomPrompt="1"/>
          </p:nvPr>
        </p:nvSpPr>
        <p:spPr>
          <a:xfrm>
            <a:off x="681485" y="2637627"/>
            <a:ext cx="8059379" cy="1208112"/>
          </a:xfrm>
        </p:spPr>
        <p:txBody>
          <a:bodyPr anchor="b" anchorCtr="0"/>
          <a:lstStyle>
            <a:lvl1pPr>
              <a:lnSpc>
                <a:spcPct val="95000"/>
              </a:lnSpc>
              <a:defRPr sz="2721">
                <a:solidFill>
                  <a:schemeClr val="accent4"/>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3" y="2450312"/>
            <a:ext cx="2573843" cy="1582744"/>
          </a:xfrm>
        </p:spPr>
        <p:txBody>
          <a:bodyPr anchor="t" anchorCtr="0"/>
          <a:lstStyle>
            <a:lvl1pPr algn="r">
              <a:lnSpc>
                <a:spcPct val="100000"/>
              </a:lnSpc>
              <a:spcAft>
                <a:spcPct val="0"/>
              </a:spcAft>
              <a:defRPr sz="7959">
                <a:solidFill>
                  <a:schemeClr val="accent4"/>
                </a:solidFill>
                <a:latin typeface="+mj-lt"/>
              </a:defRPr>
            </a:lvl1pPr>
          </a:lstStyle>
          <a:p>
            <a:pPr lvl="0"/>
            <a:r>
              <a:rPr lang="en-GB"/>
              <a:t>#</a:t>
            </a:r>
          </a:p>
        </p:txBody>
      </p:sp>
      <p:sp>
        <p:nvSpPr>
          <p:cNvPr id="26" name="Text Placeholder 25"/>
          <p:cNvSpPr>
            <a:spLocks noGrp="1"/>
          </p:cNvSpPr>
          <p:nvPr userDrawn="1">
            <p:ph type="body" sz="quarter" idx="10"/>
          </p:nvPr>
        </p:nvSpPr>
        <p:spPr>
          <a:xfrm>
            <a:off x="675255" y="4220372"/>
            <a:ext cx="8058014" cy="685685"/>
          </a:xfrm>
        </p:spPr>
        <p:txBody>
          <a:bodyPr>
            <a:noAutofit/>
          </a:bodyPr>
          <a:lstStyle>
            <a:lvl1pPr marL="0" indent="0">
              <a:lnSpc>
                <a:spcPct val="100000"/>
              </a:lnSpc>
              <a:spcAft>
                <a:spcPct val="0"/>
              </a:spcAft>
              <a:buNone/>
              <a:defRPr sz="1905" b="0" i="0" cap="none"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758076156"/>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02">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2" name="Title 21"/>
          <p:cNvSpPr>
            <a:spLocks noGrp="1"/>
          </p:cNvSpPr>
          <p:nvPr userDrawn="1">
            <p:ph type="title" hasCustomPrompt="1"/>
          </p:nvPr>
        </p:nvSpPr>
        <p:spPr>
          <a:xfrm>
            <a:off x="681485" y="2637627"/>
            <a:ext cx="8059380" cy="1208112"/>
          </a:xfrm>
        </p:spPr>
        <p:txBody>
          <a:bodyPr anchor="b" anchorCtr="0"/>
          <a:lstStyle>
            <a:lvl1pPr>
              <a:lnSpc>
                <a:spcPct val="95000"/>
              </a:lnSpc>
              <a:defRPr sz="2721">
                <a:solidFill>
                  <a:schemeClr val="accent5"/>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3" y="2450312"/>
            <a:ext cx="2573843" cy="1582744"/>
          </a:xfrm>
        </p:spPr>
        <p:txBody>
          <a:bodyPr anchor="t" anchorCtr="0"/>
          <a:lstStyle>
            <a:lvl1pPr algn="r">
              <a:lnSpc>
                <a:spcPct val="100000"/>
              </a:lnSpc>
              <a:spcAft>
                <a:spcPct val="0"/>
              </a:spcAft>
              <a:defRPr sz="7959">
                <a:solidFill>
                  <a:schemeClr val="accent5"/>
                </a:solidFill>
                <a:latin typeface="+mj-lt"/>
              </a:defRPr>
            </a:lvl1pPr>
          </a:lstStyle>
          <a:p>
            <a:pPr lvl="0"/>
            <a:r>
              <a:rPr lang="en-GB"/>
              <a:t>#</a:t>
            </a:r>
          </a:p>
        </p:txBody>
      </p:sp>
      <p:sp>
        <p:nvSpPr>
          <p:cNvPr id="26" name="Text Placeholder 25"/>
          <p:cNvSpPr>
            <a:spLocks noGrp="1"/>
          </p:cNvSpPr>
          <p:nvPr userDrawn="1">
            <p:ph type="body" sz="quarter" idx="10"/>
          </p:nvPr>
        </p:nvSpPr>
        <p:spPr>
          <a:xfrm>
            <a:off x="681485" y="4220372"/>
            <a:ext cx="8058014" cy="685685"/>
          </a:xfrm>
        </p:spPr>
        <p:txBody>
          <a:bodyPr>
            <a:noAutofit/>
          </a:bodyPr>
          <a:lstStyle>
            <a:lvl1pPr marL="0" indent="0">
              <a:lnSpc>
                <a:spcPct val="100000"/>
              </a:lnSpc>
              <a:spcAft>
                <a:spcPct val="0"/>
              </a:spcAft>
              <a:buNone/>
              <a:defRPr sz="1905" b="0" i="0" cap="none" baseline="0">
                <a:solidFill>
                  <a:schemeClr val="accent5"/>
                </a:solidFill>
                <a:latin typeface="+mj-lt"/>
              </a:defRPr>
            </a:lvl1pPr>
          </a:lstStyle>
          <a:p>
            <a:pPr lvl="0"/>
            <a:r>
              <a:rPr lang="en-US"/>
              <a:t>Click to edit Master text styles</a:t>
            </a:r>
          </a:p>
        </p:txBody>
      </p:sp>
    </p:spTree>
    <p:extLst>
      <p:ext uri="{BB962C8B-B14F-4D97-AF65-F5344CB8AC3E}">
        <p14:creationId xmlns:p14="http://schemas.microsoft.com/office/powerpoint/2010/main" val="1642067017"/>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03">
    <p:bg>
      <p:bgPr>
        <a:solidFill>
          <a:schemeClr val="accent3"/>
        </a:solidFill>
        <a:effectLst/>
      </p:bgPr>
    </p:bg>
    <p:spTree>
      <p:nvGrpSpPr>
        <p:cNvPr id="1" name=""/>
        <p:cNvGrpSpPr/>
        <p:nvPr/>
      </p:nvGrpSpPr>
      <p:grpSpPr>
        <a:xfrm>
          <a:off x="0" y="0"/>
          <a:ext cx="0" cy="0"/>
          <a:chOff x="0" y="0"/>
          <a:chExt cx="0" cy="0"/>
        </a:xfrm>
      </p:grpSpPr>
      <p:sp>
        <p:nvSpPr>
          <p:cNvPr id="22" name="Title 21"/>
          <p:cNvSpPr>
            <a:spLocks noGrp="1"/>
          </p:cNvSpPr>
          <p:nvPr userDrawn="1">
            <p:ph type="title" hasCustomPrompt="1"/>
          </p:nvPr>
        </p:nvSpPr>
        <p:spPr>
          <a:xfrm>
            <a:off x="675255" y="2638257"/>
            <a:ext cx="8065610" cy="1208112"/>
          </a:xfrm>
        </p:spPr>
        <p:txBody>
          <a:bodyPr anchor="b" anchorCtr="0"/>
          <a:lstStyle>
            <a:lvl1pPr>
              <a:lnSpc>
                <a:spcPct val="95000"/>
              </a:lnSpc>
              <a:defRPr sz="2721">
                <a:solidFill>
                  <a:schemeClr val="accent2"/>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3" y="2448822"/>
            <a:ext cx="2573843" cy="1582744"/>
          </a:xfrm>
        </p:spPr>
        <p:txBody>
          <a:bodyPr anchor="t" anchorCtr="0"/>
          <a:lstStyle>
            <a:lvl1pPr algn="r">
              <a:lnSpc>
                <a:spcPct val="100000"/>
              </a:lnSpc>
              <a:spcAft>
                <a:spcPct val="0"/>
              </a:spcAft>
              <a:defRPr sz="7959">
                <a:solidFill>
                  <a:schemeClr val="accent2"/>
                </a:solidFill>
                <a:latin typeface="+mj-lt"/>
              </a:defRPr>
            </a:lvl1pPr>
          </a:lstStyle>
          <a:p>
            <a:pPr lvl="0"/>
            <a:r>
              <a:rPr lang="en-GB"/>
              <a:t>#</a:t>
            </a:r>
          </a:p>
        </p:txBody>
      </p:sp>
      <p:sp>
        <p:nvSpPr>
          <p:cNvPr id="26" name="Text Placeholder 25"/>
          <p:cNvSpPr>
            <a:spLocks noGrp="1"/>
          </p:cNvSpPr>
          <p:nvPr userDrawn="1">
            <p:ph type="body" sz="quarter" idx="10"/>
          </p:nvPr>
        </p:nvSpPr>
        <p:spPr>
          <a:xfrm>
            <a:off x="675252" y="4221863"/>
            <a:ext cx="8058014" cy="685685"/>
          </a:xfrm>
        </p:spPr>
        <p:txBody>
          <a:bodyPr>
            <a:noAutofit/>
          </a:bodyPr>
          <a:lstStyle>
            <a:lvl1pPr marL="0" indent="0">
              <a:lnSpc>
                <a:spcPct val="100000"/>
              </a:lnSpc>
              <a:spcAft>
                <a:spcPct val="0"/>
              </a:spcAft>
              <a:buNone/>
              <a:defRPr sz="1905" b="0" i="0" cap="none"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73129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8027615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04">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2" name="Title 21"/>
          <p:cNvSpPr>
            <a:spLocks noGrp="1"/>
          </p:cNvSpPr>
          <p:nvPr userDrawn="1">
            <p:ph type="title" hasCustomPrompt="1"/>
          </p:nvPr>
        </p:nvSpPr>
        <p:spPr>
          <a:xfrm>
            <a:off x="675255" y="2637628"/>
            <a:ext cx="8065610" cy="1208112"/>
          </a:xfrm>
        </p:spPr>
        <p:txBody>
          <a:bodyPr anchor="b" anchorCtr="0"/>
          <a:lstStyle>
            <a:lvl1pPr>
              <a:lnSpc>
                <a:spcPct val="95000"/>
              </a:lnSpc>
              <a:defRPr sz="2721">
                <a:solidFill>
                  <a:schemeClr val="accent3"/>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3" y="2450313"/>
            <a:ext cx="2573843" cy="1582744"/>
          </a:xfrm>
        </p:spPr>
        <p:txBody>
          <a:bodyPr anchor="t" anchorCtr="0"/>
          <a:lstStyle>
            <a:lvl1pPr algn="r">
              <a:lnSpc>
                <a:spcPct val="100000"/>
              </a:lnSpc>
              <a:spcAft>
                <a:spcPct val="0"/>
              </a:spcAft>
              <a:defRPr sz="7959">
                <a:solidFill>
                  <a:schemeClr val="accent3"/>
                </a:solidFill>
                <a:latin typeface="+mj-lt"/>
              </a:defRPr>
            </a:lvl1pPr>
          </a:lstStyle>
          <a:p>
            <a:pPr lvl="0"/>
            <a:r>
              <a:rPr lang="en-GB"/>
              <a:t>#</a:t>
            </a:r>
          </a:p>
        </p:txBody>
      </p:sp>
      <p:sp>
        <p:nvSpPr>
          <p:cNvPr id="26" name="Text Placeholder 25"/>
          <p:cNvSpPr>
            <a:spLocks noGrp="1"/>
          </p:cNvSpPr>
          <p:nvPr userDrawn="1">
            <p:ph type="body" sz="quarter" idx="10"/>
          </p:nvPr>
        </p:nvSpPr>
        <p:spPr>
          <a:xfrm>
            <a:off x="675252" y="4220372"/>
            <a:ext cx="8058014" cy="685685"/>
          </a:xfrm>
        </p:spPr>
        <p:txBody>
          <a:bodyPr>
            <a:noAutofit/>
          </a:bodyPr>
          <a:lstStyle>
            <a:lvl1pPr marL="0" indent="0">
              <a:lnSpc>
                <a:spcPct val="100000"/>
              </a:lnSpc>
              <a:spcAft>
                <a:spcPct val="0"/>
              </a:spcAft>
              <a:buNone/>
              <a:defRPr sz="1905" b="0" i="0" cap="none" baseline="0">
                <a:solidFill>
                  <a:schemeClr val="accent3"/>
                </a:solidFill>
                <a:latin typeface="+mj-lt"/>
              </a:defRPr>
            </a:lvl1pPr>
          </a:lstStyle>
          <a:p>
            <a:pPr lvl="0"/>
            <a:r>
              <a:rPr lang="en-US"/>
              <a:t>Click to edit Master text styles</a:t>
            </a:r>
          </a:p>
        </p:txBody>
      </p:sp>
    </p:spTree>
    <p:extLst>
      <p:ext uri="{BB962C8B-B14F-4D97-AF65-F5344CB8AC3E}">
        <p14:creationId xmlns:p14="http://schemas.microsoft.com/office/powerpoint/2010/main" val="2300613393"/>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DB9E180-BA40-EFFD-E67E-48532F192194}"/>
              </a:ext>
              <a:ext uri="{C183D7F6-B498-43B3-948B-1728B52AA6E4}">
                <adec:decorative xmlns:adec="http://schemas.microsoft.com/office/drawing/2017/decorative" val="1"/>
              </a:ext>
            </a:extLst>
          </p:cNvPr>
          <p:cNvSpPr>
            <a:spLocks noGrp="1"/>
          </p:cNvSpPr>
          <p:nvPr>
            <p:ph type="pic" sz="quarter" idx="12"/>
          </p:nvPr>
        </p:nvSpPr>
        <p:spPr>
          <a:xfrm>
            <a:off x="1" y="2"/>
            <a:ext cx="12192000" cy="6858000"/>
          </a:xfrm>
        </p:spPr>
        <p:txBody>
          <a:bodyPr/>
          <a:lstStyle/>
          <a:p>
            <a:r>
              <a:rPr lang="en-US"/>
              <a:t>Click icon to add picture</a:t>
            </a:r>
            <a:endParaRPr lang="en-GB"/>
          </a:p>
        </p:txBody>
      </p:sp>
      <p:sp>
        <p:nvSpPr>
          <p:cNvPr id="22" name="Title 21"/>
          <p:cNvSpPr>
            <a:spLocks noGrp="1"/>
          </p:cNvSpPr>
          <p:nvPr userDrawn="1">
            <p:ph type="title" hasCustomPrompt="1"/>
          </p:nvPr>
        </p:nvSpPr>
        <p:spPr>
          <a:xfrm>
            <a:off x="675255" y="2637628"/>
            <a:ext cx="8065610" cy="1208112"/>
          </a:xfrm>
        </p:spPr>
        <p:txBody>
          <a:bodyPr anchor="b" anchorCtr="0"/>
          <a:lstStyle>
            <a:lvl1pPr>
              <a:lnSpc>
                <a:spcPct val="95000"/>
              </a:lnSpc>
              <a:defRPr sz="2721">
                <a:solidFill>
                  <a:schemeClr val="tx1">
                    <a:lumMod val="75000"/>
                    <a:lumOff val="25000"/>
                  </a:schemeClr>
                </a:solidFill>
              </a:defRPr>
            </a:lvl1pPr>
          </a:lstStyle>
          <a:p>
            <a:r>
              <a:rPr lang="en-US"/>
              <a:t>Click to edit title style</a:t>
            </a:r>
            <a:endParaRPr lang="en-AU"/>
          </a:p>
        </p:txBody>
      </p:sp>
      <p:sp>
        <p:nvSpPr>
          <p:cNvPr id="4" name="Text Placeholder 3">
            <a:extLst>
              <a:ext uri="{FF2B5EF4-FFF2-40B4-BE49-F238E27FC236}">
                <a16:creationId xmlns:a16="http://schemas.microsoft.com/office/drawing/2014/main" id="{AF1C7C99-86AD-E0A6-1D51-37F67FC5CB93}"/>
              </a:ext>
            </a:extLst>
          </p:cNvPr>
          <p:cNvSpPr>
            <a:spLocks noGrp="1"/>
          </p:cNvSpPr>
          <p:nvPr>
            <p:ph type="body" sz="quarter" idx="11" hasCustomPrompt="1"/>
          </p:nvPr>
        </p:nvSpPr>
        <p:spPr>
          <a:xfrm>
            <a:off x="8936673" y="2450313"/>
            <a:ext cx="2573843" cy="1582744"/>
          </a:xfrm>
        </p:spPr>
        <p:txBody>
          <a:bodyPr anchor="t" anchorCtr="0"/>
          <a:lstStyle>
            <a:lvl1pPr algn="r">
              <a:lnSpc>
                <a:spcPct val="100000"/>
              </a:lnSpc>
              <a:spcAft>
                <a:spcPct val="0"/>
              </a:spcAft>
              <a:defRPr sz="7959">
                <a:solidFill>
                  <a:schemeClr val="tx1">
                    <a:lumMod val="75000"/>
                    <a:lumOff val="25000"/>
                  </a:schemeClr>
                </a:solidFill>
                <a:latin typeface="+mj-lt"/>
              </a:defRPr>
            </a:lvl1pPr>
          </a:lstStyle>
          <a:p>
            <a:pPr lvl="0"/>
            <a:r>
              <a:rPr lang="en-GB"/>
              <a:t>#</a:t>
            </a:r>
          </a:p>
        </p:txBody>
      </p:sp>
      <p:sp>
        <p:nvSpPr>
          <p:cNvPr id="26" name="Text Placeholder 25"/>
          <p:cNvSpPr>
            <a:spLocks noGrp="1"/>
          </p:cNvSpPr>
          <p:nvPr userDrawn="1">
            <p:ph type="body" sz="quarter" idx="10"/>
          </p:nvPr>
        </p:nvSpPr>
        <p:spPr>
          <a:xfrm>
            <a:off x="675252" y="4220372"/>
            <a:ext cx="8058014" cy="685685"/>
          </a:xfrm>
        </p:spPr>
        <p:txBody>
          <a:bodyPr>
            <a:noAutofit/>
          </a:bodyPr>
          <a:lstStyle>
            <a:lvl1pPr marL="0" indent="0">
              <a:lnSpc>
                <a:spcPct val="100000"/>
              </a:lnSpc>
              <a:spcAft>
                <a:spcPct val="0"/>
              </a:spcAft>
              <a:buNone/>
              <a:defRPr sz="1905" b="0" i="0" cap="none" baseline="0">
                <a:solidFill>
                  <a:schemeClr val="tx1">
                    <a:lumMod val="75000"/>
                    <a:lumOff val="25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4069466899"/>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5" y="685368"/>
            <a:ext cx="10712780" cy="424472"/>
          </a:xfrm>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0E4AB150-B835-956B-0275-7A1EF22904AC}"/>
              </a:ext>
            </a:extLst>
          </p:cNvPr>
          <p:cNvSpPr>
            <a:spLocks noGrp="1"/>
          </p:cNvSpPr>
          <p:nvPr>
            <p:ph type="body" sz="quarter" idx="21" hasCustomPrompt="1"/>
          </p:nvPr>
        </p:nvSpPr>
        <p:spPr>
          <a:xfrm>
            <a:off x="675255"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14" name="Content Placeholder 13">
            <a:extLst>
              <a:ext uri="{FF2B5EF4-FFF2-40B4-BE49-F238E27FC236}">
                <a16:creationId xmlns:a16="http://schemas.microsoft.com/office/drawing/2014/main" id="{0D45BDD1-5778-1785-41AA-F03E2EA42774}"/>
              </a:ext>
            </a:extLst>
          </p:cNvPr>
          <p:cNvSpPr>
            <a:spLocks noGrp="1"/>
          </p:cNvSpPr>
          <p:nvPr>
            <p:ph sz="quarter" idx="22"/>
          </p:nvPr>
        </p:nvSpPr>
        <p:spPr>
          <a:xfrm>
            <a:off x="675255" y="1697582"/>
            <a:ext cx="5322841"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a:extLst>
              <a:ext uri="{FF2B5EF4-FFF2-40B4-BE49-F238E27FC236}">
                <a16:creationId xmlns:a16="http://schemas.microsoft.com/office/drawing/2014/main" id="{AB86F156-02EB-D53E-51FB-2A9E0844F796}"/>
              </a:ext>
            </a:extLst>
          </p:cNvPr>
          <p:cNvSpPr>
            <a:spLocks noGrp="1"/>
          </p:cNvSpPr>
          <p:nvPr>
            <p:ph sz="quarter" idx="23"/>
          </p:nvPr>
        </p:nvSpPr>
        <p:spPr>
          <a:xfrm>
            <a:off x="6193906" y="1697583"/>
            <a:ext cx="5322841" cy="4475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900688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Tab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5" y="685368"/>
            <a:ext cx="10841493" cy="424472"/>
          </a:xfrm>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0E4AB150-B835-956B-0275-7A1EF22904AC}"/>
              </a:ext>
            </a:extLst>
          </p:cNvPr>
          <p:cNvSpPr>
            <a:spLocks noGrp="1"/>
          </p:cNvSpPr>
          <p:nvPr>
            <p:ph type="body" sz="quarter" idx="21" hasCustomPrompt="1"/>
          </p:nvPr>
        </p:nvSpPr>
        <p:spPr>
          <a:xfrm>
            <a:off x="675255" y="1126483"/>
            <a:ext cx="10841493"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4" name="Table Placeholder 3">
            <a:extLst>
              <a:ext uri="{FF2B5EF4-FFF2-40B4-BE49-F238E27FC236}">
                <a16:creationId xmlns:a16="http://schemas.microsoft.com/office/drawing/2014/main" id="{3BB0DE86-7016-E44C-1127-FF566F76C39B}"/>
              </a:ext>
            </a:extLst>
          </p:cNvPr>
          <p:cNvSpPr>
            <a:spLocks noGrp="1"/>
          </p:cNvSpPr>
          <p:nvPr>
            <p:ph type="tbl" sz="quarter" idx="22"/>
          </p:nvPr>
        </p:nvSpPr>
        <p:spPr>
          <a:xfrm>
            <a:off x="675254" y="1697582"/>
            <a:ext cx="5322842" cy="4475050"/>
          </a:xfrm>
        </p:spPr>
        <p:txBody>
          <a:bodyPr/>
          <a:lstStyle/>
          <a:p>
            <a:r>
              <a:rPr lang="en-US"/>
              <a:t>Click icon to add table</a:t>
            </a:r>
            <a:endParaRPr lang="en-GB"/>
          </a:p>
        </p:txBody>
      </p:sp>
      <p:sp>
        <p:nvSpPr>
          <p:cNvPr id="7" name="Table Placeholder 3">
            <a:extLst>
              <a:ext uri="{FF2B5EF4-FFF2-40B4-BE49-F238E27FC236}">
                <a16:creationId xmlns:a16="http://schemas.microsoft.com/office/drawing/2014/main" id="{48000630-FFC1-C974-4720-2BBA3C823CAB}"/>
              </a:ext>
            </a:extLst>
          </p:cNvPr>
          <p:cNvSpPr>
            <a:spLocks noGrp="1"/>
          </p:cNvSpPr>
          <p:nvPr>
            <p:ph type="tbl" sz="quarter" idx="23"/>
          </p:nvPr>
        </p:nvSpPr>
        <p:spPr>
          <a:xfrm>
            <a:off x="6193906" y="1697582"/>
            <a:ext cx="5322841" cy="4475050"/>
          </a:xfrm>
        </p:spPr>
        <p:txBody>
          <a:bodyPr/>
          <a:lstStyle/>
          <a:p>
            <a:r>
              <a:rPr lang="en-US"/>
              <a:t>Click icon to add table</a:t>
            </a:r>
            <a:endParaRPr lang="en-GB"/>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5583009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F0C5E-A8A0-7E11-87A0-18A40075275A}"/>
              </a:ext>
            </a:extLst>
          </p:cNvPr>
          <p:cNvSpPr>
            <a:spLocks noGrp="1"/>
          </p:cNvSpPr>
          <p:nvPr>
            <p:ph type="title"/>
          </p:nvPr>
        </p:nvSpPr>
        <p:spPr>
          <a:xfrm>
            <a:off x="675255" y="685368"/>
            <a:ext cx="10841493" cy="424472"/>
          </a:xfrm>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0E4AB150-B835-956B-0275-7A1EF22904AC}"/>
              </a:ext>
            </a:extLst>
          </p:cNvPr>
          <p:cNvSpPr>
            <a:spLocks noGrp="1"/>
          </p:cNvSpPr>
          <p:nvPr>
            <p:ph type="body" sz="quarter" idx="21" hasCustomPrompt="1"/>
          </p:nvPr>
        </p:nvSpPr>
        <p:spPr>
          <a:xfrm>
            <a:off x="675255" y="1126483"/>
            <a:ext cx="10841493"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4" name="Table Placeholder 3">
            <a:extLst>
              <a:ext uri="{FF2B5EF4-FFF2-40B4-BE49-F238E27FC236}">
                <a16:creationId xmlns:a16="http://schemas.microsoft.com/office/drawing/2014/main" id="{0A9DF6AE-C78F-A0C2-F512-63ACB8D0B04F}"/>
              </a:ext>
            </a:extLst>
          </p:cNvPr>
          <p:cNvSpPr>
            <a:spLocks noGrp="1"/>
          </p:cNvSpPr>
          <p:nvPr>
            <p:ph type="tbl" sz="quarter" idx="22"/>
          </p:nvPr>
        </p:nvSpPr>
        <p:spPr>
          <a:xfrm>
            <a:off x="675255" y="1697582"/>
            <a:ext cx="10841493" cy="4475050"/>
          </a:xfrm>
        </p:spPr>
        <p:txBody>
          <a:bodyPr/>
          <a:lstStyle/>
          <a:p>
            <a:r>
              <a:rPr lang="en-US"/>
              <a:t>Click icon to add table</a:t>
            </a:r>
            <a:endParaRPr lang="en-GB"/>
          </a:p>
        </p:txBody>
      </p:sp>
      <p:sp>
        <p:nvSpPr>
          <p:cNvPr id="5" name="Slide Number Placeholder 4">
            <a:extLst>
              <a:ext uri="{FF2B5EF4-FFF2-40B4-BE49-F238E27FC236}">
                <a16:creationId xmlns:a16="http://schemas.microsoft.com/office/drawing/2014/main" id="{BF9E98D2-12F3-0BD2-685E-02704D338395}"/>
              </a:ext>
            </a:extLst>
          </p:cNvPr>
          <p:cNvSpPr>
            <a:spLocks noGrp="1"/>
          </p:cNvSpPr>
          <p:nvPr>
            <p:ph type="sldNum" sz="quarter" idx="15"/>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EFD06B62-CC0D-D7BF-EA93-D3DFD2584202}"/>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13205792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0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5255" y="685368"/>
            <a:ext cx="10854453"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CD66C5E4-57A1-792D-9DA3-023F15BF1329}"/>
              </a:ext>
            </a:extLst>
          </p:cNvPr>
          <p:cNvSpPr>
            <a:spLocks noGrp="1"/>
          </p:cNvSpPr>
          <p:nvPr>
            <p:ph type="body" sz="quarter" idx="21" hasCustomPrompt="1"/>
          </p:nvPr>
        </p:nvSpPr>
        <p:spPr>
          <a:xfrm>
            <a:off x="675253" y="1126483"/>
            <a:ext cx="10854453"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7" name="Picture Placeholder 11">
            <a:extLst>
              <a:ext uri="{FF2B5EF4-FFF2-40B4-BE49-F238E27FC236}">
                <a16:creationId xmlns:a16="http://schemas.microsoft.com/office/drawing/2014/main" id="{D1A71257-A29C-3489-9C02-84FB680E97BA}"/>
              </a:ext>
            </a:extLst>
          </p:cNvPr>
          <p:cNvSpPr>
            <a:spLocks noGrp="1"/>
          </p:cNvSpPr>
          <p:nvPr>
            <p:ph type="pic" sz="quarter" idx="24" hasCustomPrompt="1"/>
          </p:nvPr>
        </p:nvSpPr>
        <p:spPr>
          <a:xfrm>
            <a:off x="675255" y="1697582"/>
            <a:ext cx="979499" cy="1175461"/>
          </a:xfrm>
          <a:solidFill>
            <a:schemeClr val="bg2"/>
          </a:solidFill>
        </p:spPr>
        <p:txBody>
          <a:bodyPr/>
          <a:lstStyle>
            <a:lvl1pPr>
              <a:defRPr sz="1224"/>
            </a:lvl1pPr>
          </a:lstStyle>
          <a:p>
            <a:r>
              <a:rPr lang="en-US"/>
              <a:t>Select from Staff Photos</a:t>
            </a:r>
            <a:endParaRPr lang="en-GB"/>
          </a:p>
        </p:txBody>
      </p:sp>
      <p:sp>
        <p:nvSpPr>
          <p:cNvPr id="13" name="Text Placeholder 7">
            <a:extLst>
              <a:ext uri="{FF2B5EF4-FFF2-40B4-BE49-F238E27FC236}">
                <a16:creationId xmlns:a16="http://schemas.microsoft.com/office/drawing/2014/main" id="{E943B3C1-D1D6-47F2-B318-2867AB1B3586}"/>
              </a:ext>
            </a:extLst>
          </p:cNvPr>
          <p:cNvSpPr>
            <a:spLocks noGrp="1"/>
          </p:cNvSpPr>
          <p:nvPr>
            <p:ph type="body" sz="quarter" idx="32" hasCustomPrompt="1"/>
          </p:nvPr>
        </p:nvSpPr>
        <p:spPr>
          <a:xfrm>
            <a:off x="1870553" y="1673963"/>
            <a:ext cx="4127095" cy="290600"/>
          </a:xfrm>
        </p:spPr>
        <p:txBody>
          <a:bodyPr/>
          <a:lstStyle>
            <a:lvl1pPr>
              <a:spcAft>
                <a:spcPct val="0"/>
              </a:spcAft>
              <a:defRPr b="1"/>
            </a:lvl1pPr>
          </a:lstStyle>
          <a:p>
            <a:pPr lvl="0"/>
            <a:r>
              <a:rPr lang="en-US"/>
              <a:t>Name Surname</a:t>
            </a:r>
          </a:p>
        </p:txBody>
      </p:sp>
      <p:sp>
        <p:nvSpPr>
          <p:cNvPr id="14" name="Text Placeholder 7">
            <a:extLst>
              <a:ext uri="{FF2B5EF4-FFF2-40B4-BE49-F238E27FC236}">
                <a16:creationId xmlns:a16="http://schemas.microsoft.com/office/drawing/2014/main" id="{53EFC145-1262-4CA5-94E1-4DC89B476287}"/>
              </a:ext>
            </a:extLst>
          </p:cNvPr>
          <p:cNvSpPr>
            <a:spLocks noGrp="1"/>
          </p:cNvSpPr>
          <p:nvPr>
            <p:ph type="body" sz="quarter" idx="33" hasCustomPrompt="1"/>
          </p:nvPr>
        </p:nvSpPr>
        <p:spPr>
          <a:xfrm>
            <a:off x="1870553" y="1973041"/>
            <a:ext cx="4127095" cy="290600"/>
          </a:xfrm>
        </p:spPr>
        <p:txBody>
          <a:bodyPr/>
          <a:lstStyle>
            <a:lvl1pPr>
              <a:spcAft>
                <a:spcPct val="0"/>
              </a:spcAft>
              <a:defRPr b="0"/>
            </a:lvl1pPr>
          </a:lstStyle>
          <a:p>
            <a:pPr lvl="0"/>
            <a:r>
              <a:rPr lang="en-US"/>
              <a:t>Job title</a:t>
            </a:r>
          </a:p>
        </p:txBody>
      </p:sp>
      <p:sp>
        <p:nvSpPr>
          <p:cNvPr id="15" name="Text Placeholder 7">
            <a:extLst>
              <a:ext uri="{FF2B5EF4-FFF2-40B4-BE49-F238E27FC236}">
                <a16:creationId xmlns:a16="http://schemas.microsoft.com/office/drawing/2014/main" id="{C7EB8383-70EE-4034-B407-DDDA4B665551}"/>
              </a:ext>
            </a:extLst>
          </p:cNvPr>
          <p:cNvSpPr>
            <a:spLocks noGrp="1"/>
          </p:cNvSpPr>
          <p:nvPr>
            <p:ph type="body" sz="quarter" idx="34" hasCustomPrompt="1"/>
          </p:nvPr>
        </p:nvSpPr>
        <p:spPr>
          <a:xfrm>
            <a:off x="1870553" y="2269739"/>
            <a:ext cx="4127095" cy="290600"/>
          </a:xfrm>
        </p:spPr>
        <p:txBody>
          <a:bodyPr/>
          <a:lstStyle>
            <a:lvl1pPr>
              <a:spcAft>
                <a:spcPct val="0"/>
              </a:spcAft>
              <a:defRPr b="0"/>
            </a:lvl1pPr>
          </a:lstStyle>
          <a:p>
            <a:pPr lvl="0"/>
            <a:r>
              <a:rPr lang="en-US"/>
              <a:t>Division</a:t>
            </a:r>
          </a:p>
        </p:txBody>
      </p:sp>
      <p:sp>
        <p:nvSpPr>
          <p:cNvPr id="10" name="Text Placeholder 9">
            <a:extLst>
              <a:ext uri="{FF2B5EF4-FFF2-40B4-BE49-F238E27FC236}">
                <a16:creationId xmlns:a16="http://schemas.microsoft.com/office/drawing/2014/main" id="{ACD40F5F-0120-4923-AEB5-9378E24B3EBC}"/>
              </a:ext>
            </a:extLst>
          </p:cNvPr>
          <p:cNvSpPr>
            <a:spLocks noGrp="1"/>
          </p:cNvSpPr>
          <p:nvPr>
            <p:ph type="body" sz="quarter" idx="39" hasCustomPrompt="1"/>
          </p:nvPr>
        </p:nvSpPr>
        <p:spPr>
          <a:xfrm>
            <a:off x="675252" y="3040001"/>
            <a:ext cx="5322396" cy="310816"/>
          </a:xfrm>
        </p:spPr>
        <p:txBody>
          <a:bodyPr/>
          <a:lstStyle>
            <a:lvl1pPr>
              <a:defRPr b="1"/>
            </a:lvl1pPr>
            <a:lvl2pPr marL="2160" indent="0">
              <a:buNone/>
              <a:defRPr/>
            </a:lvl2pPr>
          </a:lstStyle>
          <a:p>
            <a:pPr lvl="0"/>
            <a:r>
              <a:rPr lang="en-US"/>
              <a:t>Relevant Experience</a:t>
            </a:r>
          </a:p>
        </p:txBody>
      </p:sp>
      <p:sp>
        <p:nvSpPr>
          <p:cNvPr id="9" name="Text Placeholder 8">
            <a:extLst>
              <a:ext uri="{FF2B5EF4-FFF2-40B4-BE49-F238E27FC236}">
                <a16:creationId xmlns:a16="http://schemas.microsoft.com/office/drawing/2014/main" id="{89263697-6F25-A73E-7524-F5266BB0418C}"/>
              </a:ext>
            </a:extLst>
          </p:cNvPr>
          <p:cNvSpPr>
            <a:spLocks noGrp="1"/>
          </p:cNvSpPr>
          <p:nvPr>
            <p:ph type="body" sz="quarter" idx="25"/>
          </p:nvPr>
        </p:nvSpPr>
        <p:spPr>
          <a:xfrm>
            <a:off x="675255" y="3381916"/>
            <a:ext cx="5322841" cy="2790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11">
            <a:extLst>
              <a:ext uri="{FF2B5EF4-FFF2-40B4-BE49-F238E27FC236}">
                <a16:creationId xmlns:a16="http://schemas.microsoft.com/office/drawing/2014/main" id="{FA37D9B0-0DCF-4244-9BE7-FCEC5D5A1F23}"/>
              </a:ext>
            </a:extLst>
          </p:cNvPr>
          <p:cNvSpPr>
            <a:spLocks noGrp="1"/>
          </p:cNvSpPr>
          <p:nvPr>
            <p:ph type="pic" sz="quarter" idx="27" hasCustomPrompt="1"/>
          </p:nvPr>
        </p:nvSpPr>
        <p:spPr>
          <a:xfrm>
            <a:off x="6206866" y="1697582"/>
            <a:ext cx="979499" cy="1175461"/>
          </a:xfrm>
          <a:solidFill>
            <a:schemeClr val="bg2"/>
          </a:solidFill>
        </p:spPr>
        <p:txBody>
          <a:bodyPr/>
          <a:lstStyle>
            <a:lvl1pPr>
              <a:defRPr sz="1224"/>
            </a:lvl1pPr>
          </a:lstStyle>
          <a:p>
            <a:r>
              <a:rPr lang="en-US"/>
              <a:t>Select from Staff Photos</a:t>
            </a:r>
            <a:endParaRPr lang="en-GB"/>
          </a:p>
        </p:txBody>
      </p:sp>
      <p:sp>
        <p:nvSpPr>
          <p:cNvPr id="16" name="Text Placeholder 7">
            <a:extLst>
              <a:ext uri="{FF2B5EF4-FFF2-40B4-BE49-F238E27FC236}">
                <a16:creationId xmlns:a16="http://schemas.microsoft.com/office/drawing/2014/main" id="{E57689FB-DC46-4956-A7E1-E12FB8553BAF}"/>
              </a:ext>
            </a:extLst>
          </p:cNvPr>
          <p:cNvSpPr>
            <a:spLocks noGrp="1"/>
          </p:cNvSpPr>
          <p:nvPr>
            <p:ph type="body" sz="quarter" idx="35" hasCustomPrompt="1"/>
          </p:nvPr>
        </p:nvSpPr>
        <p:spPr>
          <a:xfrm>
            <a:off x="7395584" y="1673963"/>
            <a:ext cx="4133677" cy="290600"/>
          </a:xfrm>
        </p:spPr>
        <p:txBody>
          <a:bodyPr/>
          <a:lstStyle>
            <a:lvl1pPr>
              <a:spcAft>
                <a:spcPct val="0"/>
              </a:spcAft>
              <a:defRPr b="1"/>
            </a:lvl1pPr>
          </a:lstStyle>
          <a:p>
            <a:pPr lvl="0"/>
            <a:r>
              <a:rPr lang="en-US"/>
              <a:t>Name Surname</a:t>
            </a:r>
          </a:p>
        </p:txBody>
      </p:sp>
      <p:sp>
        <p:nvSpPr>
          <p:cNvPr id="17" name="Text Placeholder 7">
            <a:extLst>
              <a:ext uri="{FF2B5EF4-FFF2-40B4-BE49-F238E27FC236}">
                <a16:creationId xmlns:a16="http://schemas.microsoft.com/office/drawing/2014/main" id="{624F5E3B-B46E-49C9-96A3-861C90378EFF}"/>
              </a:ext>
            </a:extLst>
          </p:cNvPr>
          <p:cNvSpPr>
            <a:spLocks noGrp="1"/>
          </p:cNvSpPr>
          <p:nvPr>
            <p:ph type="body" sz="quarter" idx="36" hasCustomPrompt="1"/>
          </p:nvPr>
        </p:nvSpPr>
        <p:spPr>
          <a:xfrm>
            <a:off x="7395584" y="1972162"/>
            <a:ext cx="4133677" cy="290600"/>
          </a:xfrm>
        </p:spPr>
        <p:txBody>
          <a:bodyPr/>
          <a:lstStyle>
            <a:lvl1pPr>
              <a:spcAft>
                <a:spcPct val="0"/>
              </a:spcAft>
              <a:defRPr b="0"/>
            </a:lvl1pPr>
          </a:lstStyle>
          <a:p>
            <a:pPr lvl="0"/>
            <a:r>
              <a:rPr lang="en-US"/>
              <a:t>Job title</a:t>
            </a:r>
          </a:p>
        </p:txBody>
      </p:sp>
      <p:sp>
        <p:nvSpPr>
          <p:cNvPr id="18" name="Text Placeholder 7">
            <a:extLst>
              <a:ext uri="{FF2B5EF4-FFF2-40B4-BE49-F238E27FC236}">
                <a16:creationId xmlns:a16="http://schemas.microsoft.com/office/drawing/2014/main" id="{0C06E0DD-B7E4-4C04-9025-99BCB14541C7}"/>
              </a:ext>
            </a:extLst>
          </p:cNvPr>
          <p:cNvSpPr>
            <a:spLocks noGrp="1"/>
          </p:cNvSpPr>
          <p:nvPr>
            <p:ph type="body" sz="quarter" idx="37" hasCustomPrompt="1"/>
          </p:nvPr>
        </p:nvSpPr>
        <p:spPr>
          <a:xfrm>
            <a:off x="7395584" y="2269292"/>
            <a:ext cx="4133677" cy="290600"/>
          </a:xfrm>
        </p:spPr>
        <p:txBody>
          <a:bodyPr/>
          <a:lstStyle>
            <a:lvl1pPr>
              <a:spcAft>
                <a:spcPct val="0"/>
              </a:spcAft>
              <a:defRPr b="0"/>
            </a:lvl1pPr>
          </a:lstStyle>
          <a:p>
            <a:pPr lvl="0"/>
            <a:r>
              <a:rPr lang="en-US"/>
              <a:t>Division</a:t>
            </a:r>
          </a:p>
        </p:txBody>
      </p:sp>
      <p:sp>
        <p:nvSpPr>
          <p:cNvPr id="24" name="Text Placeholder 9">
            <a:extLst>
              <a:ext uri="{FF2B5EF4-FFF2-40B4-BE49-F238E27FC236}">
                <a16:creationId xmlns:a16="http://schemas.microsoft.com/office/drawing/2014/main" id="{5F51E8ED-BF4F-4084-A7F9-C0A0CCF54480}"/>
              </a:ext>
            </a:extLst>
          </p:cNvPr>
          <p:cNvSpPr>
            <a:spLocks noGrp="1"/>
          </p:cNvSpPr>
          <p:nvPr>
            <p:ph type="body" sz="quarter" idx="41" hasCustomPrompt="1"/>
          </p:nvPr>
        </p:nvSpPr>
        <p:spPr>
          <a:xfrm>
            <a:off x="6202098" y="3040001"/>
            <a:ext cx="5322396" cy="310816"/>
          </a:xfrm>
        </p:spPr>
        <p:txBody>
          <a:bodyPr/>
          <a:lstStyle>
            <a:lvl1pPr>
              <a:defRPr b="1"/>
            </a:lvl1pPr>
            <a:lvl2pPr marL="2160" indent="0">
              <a:buNone/>
              <a:defRPr/>
            </a:lvl2pPr>
          </a:lstStyle>
          <a:p>
            <a:pPr lvl="0"/>
            <a:r>
              <a:rPr lang="en-US"/>
              <a:t>Relevant Experience</a:t>
            </a:r>
          </a:p>
        </p:txBody>
      </p:sp>
      <p:sp>
        <p:nvSpPr>
          <p:cNvPr id="23" name="Text Placeholder 8">
            <a:extLst>
              <a:ext uri="{FF2B5EF4-FFF2-40B4-BE49-F238E27FC236}">
                <a16:creationId xmlns:a16="http://schemas.microsoft.com/office/drawing/2014/main" id="{9D4C9AED-BE94-4506-B3F5-131304AD703D}"/>
              </a:ext>
            </a:extLst>
          </p:cNvPr>
          <p:cNvSpPr>
            <a:spLocks noGrp="1"/>
          </p:cNvSpPr>
          <p:nvPr>
            <p:ph type="body" sz="quarter" idx="40"/>
          </p:nvPr>
        </p:nvSpPr>
        <p:spPr>
          <a:xfrm>
            <a:off x="6202101" y="3381916"/>
            <a:ext cx="5322841" cy="2790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86721892-93EE-3097-F507-69BE762FA3CD}"/>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063F20E7-9B77-4747-15E0-6366B9791A8B}"/>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21262733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02">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5255" y="685368"/>
            <a:ext cx="10841493"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CD66C5E4-57A1-792D-9DA3-023F15BF1329}"/>
              </a:ext>
            </a:extLst>
          </p:cNvPr>
          <p:cNvSpPr>
            <a:spLocks noGrp="1"/>
          </p:cNvSpPr>
          <p:nvPr>
            <p:ph type="body" sz="quarter" idx="21" hasCustomPrompt="1"/>
          </p:nvPr>
        </p:nvSpPr>
        <p:spPr>
          <a:xfrm>
            <a:off x="675254" y="1126483"/>
            <a:ext cx="10841493"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7" name="Picture Placeholder 11">
            <a:extLst>
              <a:ext uri="{FF2B5EF4-FFF2-40B4-BE49-F238E27FC236}">
                <a16:creationId xmlns:a16="http://schemas.microsoft.com/office/drawing/2014/main" id="{D1A71257-A29C-3489-9C02-84FB680E97BA}"/>
              </a:ext>
            </a:extLst>
          </p:cNvPr>
          <p:cNvSpPr>
            <a:spLocks noGrp="1" noChangeAspect="1"/>
          </p:cNvSpPr>
          <p:nvPr>
            <p:ph type="pic" sz="quarter" idx="24" hasCustomPrompt="1"/>
          </p:nvPr>
        </p:nvSpPr>
        <p:spPr>
          <a:xfrm>
            <a:off x="689661" y="1697581"/>
            <a:ext cx="623679" cy="747724"/>
          </a:xfrm>
          <a:solidFill>
            <a:schemeClr val="bg2"/>
          </a:solidFill>
        </p:spPr>
        <p:txBody>
          <a:bodyPr/>
          <a:lstStyle>
            <a:lvl1pPr>
              <a:defRPr sz="544" b="1"/>
            </a:lvl1pPr>
          </a:lstStyle>
          <a:p>
            <a:r>
              <a:rPr lang="en-US"/>
              <a:t>Select from Staff Photos</a:t>
            </a:r>
            <a:endParaRPr lang="en-GB"/>
          </a:p>
        </p:txBody>
      </p:sp>
      <p:sp>
        <p:nvSpPr>
          <p:cNvPr id="6" name="Text Placeholder 8">
            <a:extLst>
              <a:ext uri="{FF2B5EF4-FFF2-40B4-BE49-F238E27FC236}">
                <a16:creationId xmlns:a16="http://schemas.microsoft.com/office/drawing/2014/main" id="{182DE7C9-A890-609A-C8FC-E142EE7E8022}"/>
              </a:ext>
            </a:extLst>
          </p:cNvPr>
          <p:cNvSpPr>
            <a:spLocks noGrp="1"/>
          </p:cNvSpPr>
          <p:nvPr>
            <p:ph type="body" sz="quarter" idx="23"/>
          </p:nvPr>
        </p:nvSpPr>
        <p:spPr>
          <a:xfrm>
            <a:off x="1514132" y="1697584"/>
            <a:ext cx="2655453"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56" name="Picture Placeholder 11">
            <a:extLst>
              <a:ext uri="{FF2B5EF4-FFF2-40B4-BE49-F238E27FC236}">
                <a16:creationId xmlns:a16="http://schemas.microsoft.com/office/drawing/2014/main" id="{B7688096-D854-44B6-86AD-8D9E7F55D186}"/>
              </a:ext>
            </a:extLst>
          </p:cNvPr>
          <p:cNvSpPr>
            <a:spLocks noGrp="1"/>
          </p:cNvSpPr>
          <p:nvPr>
            <p:ph type="pic" sz="quarter" idx="28" hasCustomPrompt="1"/>
          </p:nvPr>
        </p:nvSpPr>
        <p:spPr>
          <a:xfrm>
            <a:off x="4356043" y="1697584"/>
            <a:ext cx="623615" cy="747853"/>
          </a:xfrm>
          <a:solidFill>
            <a:schemeClr val="bg2"/>
          </a:solidFill>
        </p:spPr>
        <p:txBody>
          <a:bodyPr/>
          <a:lstStyle>
            <a:lvl1pPr>
              <a:defRPr sz="544" b="1"/>
            </a:lvl1pPr>
          </a:lstStyle>
          <a:p>
            <a:r>
              <a:rPr lang="en-US"/>
              <a:t>Select from Staff Photos</a:t>
            </a:r>
            <a:endParaRPr lang="en-GB"/>
          </a:p>
        </p:txBody>
      </p:sp>
      <p:sp>
        <p:nvSpPr>
          <p:cNvPr id="55" name="Text Placeholder 8">
            <a:extLst>
              <a:ext uri="{FF2B5EF4-FFF2-40B4-BE49-F238E27FC236}">
                <a16:creationId xmlns:a16="http://schemas.microsoft.com/office/drawing/2014/main" id="{84558689-62AA-4924-96FE-43130ADEBE63}"/>
              </a:ext>
            </a:extLst>
          </p:cNvPr>
          <p:cNvSpPr>
            <a:spLocks noGrp="1"/>
          </p:cNvSpPr>
          <p:nvPr>
            <p:ph type="body" sz="quarter" idx="27"/>
          </p:nvPr>
        </p:nvSpPr>
        <p:spPr>
          <a:xfrm>
            <a:off x="5166118" y="1697584"/>
            <a:ext cx="2669849"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54" name="Picture Placeholder 11">
            <a:extLst>
              <a:ext uri="{FF2B5EF4-FFF2-40B4-BE49-F238E27FC236}">
                <a16:creationId xmlns:a16="http://schemas.microsoft.com/office/drawing/2014/main" id="{8E7BB71C-035F-4EA1-805F-51CBBBFAA06D}"/>
              </a:ext>
            </a:extLst>
          </p:cNvPr>
          <p:cNvSpPr>
            <a:spLocks noGrp="1"/>
          </p:cNvSpPr>
          <p:nvPr>
            <p:ph type="pic" sz="quarter" idx="26" hasCustomPrompt="1"/>
          </p:nvPr>
        </p:nvSpPr>
        <p:spPr>
          <a:xfrm>
            <a:off x="8036824" y="1697584"/>
            <a:ext cx="623615" cy="747853"/>
          </a:xfrm>
          <a:solidFill>
            <a:schemeClr val="bg2"/>
          </a:solidFill>
        </p:spPr>
        <p:txBody>
          <a:bodyPr/>
          <a:lstStyle>
            <a:lvl1pPr>
              <a:defRPr sz="544" b="1"/>
            </a:lvl1pPr>
          </a:lstStyle>
          <a:p>
            <a:r>
              <a:rPr lang="en-US"/>
              <a:t>Select from Staff Photos</a:t>
            </a:r>
            <a:endParaRPr lang="en-GB"/>
          </a:p>
        </p:txBody>
      </p:sp>
      <p:sp>
        <p:nvSpPr>
          <p:cNvPr id="53" name="Text Placeholder 8">
            <a:extLst>
              <a:ext uri="{FF2B5EF4-FFF2-40B4-BE49-F238E27FC236}">
                <a16:creationId xmlns:a16="http://schemas.microsoft.com/office/drawing/2014/main" id="{C66E201A-6154-4E94-B036-4427CDB56A06}"/>
              </a:ext>
            </a:extLst>
          </p:cNvPr>
          <p:cNvSpPr>
            <a:spLocks noGrp="1"/>
          </p:cNvSpPr>
          <p:nvPr>
            <p:ph type="body" sz="quarter" idx="25"/>
          </p:nvPr>
        </p:nvSpPr>
        <p:spPr>
          <a:xfrm>
            <a:off x="8861295" y="1697584"/>
            <a:ext cx="2655453"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58" name="Picture Placeholder 11">
            <a:extLst>
              <a:ext uri="{FF2B5EF4-FFF2-40B4-BE49-F238E27FC236}">
                <a16:creationId xmlns:a16="http://schemas.microsoft.com/office/drawing/2014/main" id="{558DC1A8-6201-465A-9D3E-C0C6AB7B769C}"/>
              </a:ext>
            </a:extLst>
          </p:cNvPr>
          <p:cNvSpPr>
            <a:spLocks noGrp="1"/>
          </p:cNvSpPr>
          <p:nvPr>
            <p:ph type="pic" sz="quarter" idx="30" hasCustomPrompt="1"/>
          </p:nvPr>
        </p:nvSpPr>
        <p:spPr>
          <a:xfrm>
            <a:off x="689660" y="2938174"/>
            <a:ext cx="623615" cy="747853"/>
          </a:xfrm>
          <a:solidFill>
            <a:schemeClr val="bg2"/>
          </a:solidFill>
        </p:spPr>
        <p:txBody>
          <a:bodyPr/>
          <a:lstStyle>
            <a:lvl1pPr>
              <a:defRPr sz="544" b="1"/>
            </a:lvl1pPr>
          </a:lstStyle>
          <a:p>
            <a:r>
              <a:rPr lang="en-US"/>
              <a:t>Select from Staff Photos</a:t>
            </a:r>
            <a:endParaRPr lang="en-GB"/>
          </a:p>
        </p:txBody>
      </p:sp>
      <p:sp>
        <p:nvSpPr>
          <p:cNvPr id="57" name="Text Placeholder 8">
            <a:extLst>
              <a:ext uri="{FF2B5EF4-FFF2-40B4-BE49-F238E27FC236}">
                <a16:creationId xmlns:a16="http://schemas.microsoft.com/office/drawing/2014/main" id="{6C1387F2-4673-4267-8D09-05DBE2D0838C}"/>
              </a:ext>
            </a:extLst>
          </p:cNvPr>
          <p:cNvSpPr>
            <a:spLocks noGrp="1"/>
          </p:cNvSpPr>
          <p:nvPr>
            <p:ph type="body" sz="quarter" idx="29"/>
          </p:nvPr>
        </p:nvSpPr>
        <p:spPr>
          <a:xfrm>
            <a:off x="1514132" y="2938174"/>
            <a:ext cx="2655453"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62" name="Picture Placeholder 11">
            <a:extLst>
              <a:ext uri="{FF2B5EF4-FFF2-40B4-BE49-F238E27FC236}">
                <a16:creationId xmlns:a16="http://schemas.microsoft.com/office/drawing/2014/main" id="{32C00202-B2D1-4F61-9F0E-172FD3B678A8}"/>
              </a:ext>
            </a:extLst>
          </p:cNvPr>
          <p:cNvSpPr>
            <a:spLocks noGrp="1"/>
          </p:cNvSpPr>
          <p:nvPr>
            <p:ph type="pic" sz="quarter" idx="34" hasCustomPrompt="1"/>
          </p:nvPr>
        </p:nvSpPr>
        <p:spPr>
          <a:xfrm>
            <a:off x="4356043" y="2938174"/>
            <a:ext cx="623615" cy="747853"/>
          </a:xfrm>
          <a:solidFill>
            <a:schemeClr val="bg2"/>
          </a:solidFill>
        </p:spPr>
        <p:txBody>
          <a:bodyPr/>
          <a:lstStyle>
            <a:lvl1pPr>
              <a:defRPr sz="544" b="1"/>
            </a:lvl1pPr>
          </a:lstStyle>
          <a:p>
            <a:r>
              <a:rPr lang="en-US"/>
              <a:t>Select from Staff Photos</a:t>
            </a:r>
            <a:endParaRPr lang="en-GB"/>
          </a:p>
        </p:txBody>
      </p:sp>
      <p:sp>
        <p:nvSpPr>
          <p:cNvPr id="61" name="Text Placeholder 8">
            <a:extLst>
              <a:ext uri="{FF2B5EF4-FFF2-40B4-BE49-F238E27FC236}">
                <a16:creationId xmlns:a16="http://schemas.microsoft.com/office/drawing/2014/main" id="{51C51634-086C-47AB-A75D-B3B98B77DA64}"/>
              </a:ext>
            </a:extLst>
          </p:cNvPr>
          <p:cNvSpPr>
            <a:spLocks noGrp="1"/>
          </p:cNvSpPr>
          <p:nvPr>
            <p:ph type="body" sz="quarter" idx="33"/>
          </p:nvPr>
        </p:nvSpPr>
        <p:spPr>
          <a:xfrm>
            <a:off x="5166118" y="2938174"/>
            <a:ext cx="2669849"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60" name="Picture Placeholder 11">
            <a:extLst>
              <a:ext uri="{FF2B5EF4-FFF2-40B4-BE49-F238E27FC236}">
                <a16:creationId xmlns:a16="http://schemas.microsoft.com/office/drawing/2014/main" id="{AB7B6BC5-864F-4F51-BABB-67B5A27BE8F1}"/>
              </a:ext>
            </a:extLst>
          </p:cNvPr>
          <p:cNvSpPr>
            <a:spLocks noGrp="1"/>
          </p:cNvSpPr>
          <p:nvPr>
            <p:ph type="pic" sz="quarter" idx="32" hasCustomPrompt="1"/>
          </p:nvPr>
        </p:nvSpPr>
        <p:spPr>
          <a:xfrm>
            <a:off x="8036824" y="2938174"/>
            <a:ext cx="623615" cy="747853"/>
          </a:xfrm>
          <a:solidFill>
            <a:schemeClr val="bg2"/>
          </a:solidFill>
        </p:spPr>
        <p:txBody>
          <a:bodyPr/>
          <a:lstStyle>
            <a:lvl1pPr>
              <a:defRPr sz="544" b="1"/>
            </a:lvl1pPr>
          </a:lstStyle>
          <a:p>
            <a:r>
              <a:rPr lang="en-US"/>
              <a:t>Select from Staff Photos</a:t>
            </a:r>
            <a:endParaRPr lang="en-GB"/>
          </a:p>
        </p:txBody>
      </p:sp>
      <p:sp>
        <p:nvSpPr>
          <p:cNvPr id="59" name="Text Placeholder 8">
            <a:extLst>
              <a:ext uri="{FF2B5EF4-FFF2-40B4-BE49-F238E27FC236}">
                <a16:creationId xmlns:a16="http://schemas.microsoft.com/office/drawing/2014/main" id="{9B20E05A-A2A3-40BE-BCC2-A31D06B6F1E3}"/>
              </a:ext>
            </a:extLst>
          </p:cNvPr>
          <p:cNvSpPr>
            <a:spLocks noGrp="1"/>
          </p:cNvSpPr>
          <p:nvPr>
            <p:ph type="body" sz="quarter" idx="31"/>
          </p:nvPr>
        </p:nvSpPr>
        <p:spPr>
          <a:xfrm>
            <a:off x="8861295" y="2938174"/>
            <a:ext cx="2655453"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64" name="Picture Placeholder 11">
            <a:extLst>
              <a:ext uri="{FF2B5EF4-FFF2-40B4-BE49-F238E27FC236}">
                <a16:creationId xmlns:a16="http://schemas.microsoft.com/office/drawing/2014/main" id="{FA7D1926-316F-4178-A6E4-C57CE8D04F11}"/>
              </a:ext>
            </a:extLst>
          </p:cNvPr>
          <p:cNvSpPr>
            <a:spLocks noGrp="1"/>
          </p:cNvSpPr>
          <p:nvPr>
            <p:ph type="pic" sz="quarter" idx="36" hasCustomPrompt="1"/>
          </p:nvPr>
        </p:nvSpPr>
        <p:spPr>
          <a:xfrm>
            <a:off x="689660" y="4178764"/>
            <a:ext cx="623615" cy="747853"/>
          </a:xfrm>
          <a:solidFill>
            <a:schemeClr val="bg2"/>
          </a:solidFill>
        </p:spPr>
        <p:txBody>
          <a:bodyPr/>
          <a:lstStyle>
            <a:lvl1pPr>
              <a:defRPr sz="544" b="1"/>
            </a:lvl1pPr>
          </a:lstStyle>
          <a:p>
            <a:r>
              <a:rPr lang="en-US"/>
              <a:t>Select from Staff Photos</a:t>
            </a:r>
            <a:endParaRPr lang="en-GB"/>
          </a:p>
        </p:txBody>
      </p:sp>
      <p:sp>
        <p:nvSpPr>
          <p:cNvPr id="63" name="Text Placeholder 8">
            <a:extLst>
              <a:ext uri="{FF2B5EF4-FFF2-40B4-BE49-F238E27FC236}">
                <a16:creationId xmlns:a16="http://schemas.microsoft.com/office/drawing/2014/main" id="{A4B5EB03-578C-4445-A6EC-2E5C6525F5CB}"/>
              </a:ext>
            </a:extLst>
          </p:cNvPr>
          <p:cNvSpPr>
            <a:spLocks noGrp="1"/>
          </p:cNvSpPr>
          <p:nvPr>
            <p:ph type="body" sz="quarter" idx="35"/>
          </p:nvPr>
        </p:nvSpPr>
        <p:spPr>
          <a:xfrm>
            <a:off x="1514132" y="4178764"/>
            <a:ext cx="2655453"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68" name="Picture Placeholder 11">
            <a:extLst>
              <a:ext uri="{FF2B5EF4-FFF2-40B4-BE49-F238E27FC236}">
                <a16:creationId xmlns:a16="http://schemas.microsoft.com/office/drawing/2014/main" id="{C63BA28B-D902-45B7-98EF-7FFB44137F0B}"/>
              </a:ext>
            </a:extLst>
          </p:cNvPr>
          <p:cNvSpPr>
            <a:spLocks noGrp="1"/>
          </p:cNvSpPr>
          <p:nvPr>
            <p:ph type="pic" sz="quarter" idx="40" hasCustomPrompt="1"/>
          </p:nvPr>
        </p:nvSpPr>
        <p:spPr>
          <a:xfrm>
            <a:off x="4356043" y="4178764"/>
            <a:ext cx="623615" cy="747853"/>
          </a:xfrm>
          <a:solidFill>
            <a:schemeClr val="bg2"/>
          </a:solidFill>
        </p:spPr>
        <p:txBody>
          <a:bodyPr/>
          <a:lstStyle>
            <a:lvl1pPr>
              <a:defRPr sz="544" b="1"/>
            </a:lvl1pPr>
          </a:lstStyle>
          <a:p>
            <a:r>
              <a:rPr lang="en-US"/>
              <a:t>Select from Staff Photos</a:t>
            </a:r>
            <a:endParaRPr lang="en-GB"/>
          </a:p>
        </p:txBody>
      </p:sp>
      <p:sp>
        <p:nvSpPr>
          <p:cNvPr id="67" name="Text Placeholder 8">
            <a:extLst>
              <a:ext uri="{FF2B5EF4-FFF2-40B4-BE49-F238E27FC236}">
                <a16:creationId xmlns:a16="http://schemas.microsoft.com/office/drawing/2014/main" id="{E164B976-B811-4BFA-9B05-E585ADC568C4}"/>
              </a:ext>
            </a:extLst>
          </p:cNvPr>
          <p:cNvSpPr>
            <a:spLocks noGrp="1"/>
          </p:cNvSpPr>
          <p:nvPr>
            <p:ph type="body" sz="quarter" idx="39"/>
          </p:nvPr>
        </p:nvSpPr>
        <p:spPr>
          <a:xfrm>
            <a:off x="5166118" y="4178764"/>
            <a:ext cx="2669849"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66" name="Picture Placeholder 11">
            <a:extLst>
              <a:ext uri="{FF2B5EF4-FFF2-40B4-BE49-F238E27FC236}">
                <a16:creationId xmlns:a16="http://schemas.microsoft.com/office/drawing/2014/main" id="{28291133-69B3-4869-9635-08E810B49251}"/>
              </a:ext>
            </a:extLst>
          </p:cNvPr>
          <p:cNvSpPr>
            <a:spLocks noGrp="1"/>
          </p:cNvSpPr>
          <p:nvPr>
            <p:ph type="pic" sz="quarter" idx="38" hasCustomPrompt="1"/>
          </p:nvPr>
        </p:nvSpPr>
        <p:spPr>
          <a:xfrm>
            <a:off x="8036824" y="4178764"/>
            <a:ext cx="623615" cy="747853"/>
          </a:xfrm>
          <a:solidFill>
            <a:schemeClr val="bg2"/>
          </a:solidFill>
        </p:spPr>
        <p:txBody>
          <a:bodyPr/>
          <a:lstStyle>
            <a:lvl1pPr>
              <a:defRPr sz="544" b="1"/>
            </a:lvl1pPr>
          </a:lstStyle>
          <a:p>
            <a:r>
              <a:rPr lang="en-US"/>
              <a:t>Select from Staff Photos</a:t>
            </a:r>
            <a:endParaRPr lang="en-GB"/>
          </a:p>
        </p:txBody>
      </p:sp>
      <p:sp>
        <p:nvSpPr>
          <p:cNvPr id="65" name="Text Placeholder 8">
            <a:extLst>
              <a:ext uri="{FF2B5EF4-FFF2-40B4-BE49-F238E27FC236}">
                <a16:creationId xmlns:a16="http://schemas.microsoft.com/office/drawing/2014/main" id="{714100D7-DE5E-4A87-B9A6-EC0AD9BF72EA}"/>
              </a:ext>
            </a:extLst>
          </p:cNvPr>
          <p:cNvSpPr>
            <a:spLocks noGrp="1"/>
          </p:cNvSpPr>
          <p:nvPr>
            <p:ph type="body" sz="quarter" idx="37"/>
          </p:nvPr>
        </p:nvSpPr>
        <p:spPr>
          <a:xfrm>
            <a:off x="8861295" y="4178764"/>
            <a:ext cx="2655453"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70" name="Picture Placeholder 11">
            <a:extLst>
              <a:ext uri="{FF2B5EF4-FFF2-40B4-BE49-F238E27FC236}">
                <a16:creationId xmlns:a16="http://schemas.microsoft.com/office/drawing/2014/main" id="{0E911848-F64D-4867-A8D3-94BEDD244A1D}"/>
              </a:ext>
            </a:extLst>
          </p:cNvPr>
          <p:cNvSpPr>
            <a:spLocks noGrp="1"/>
          </p:cNvSpPr>
          <p:nvPr>
            <p:ph type="pic" sz="quarter" idx="42" hasCustomPrompt="1"/>
          </p:nvPr>
        </p:nvSpPr>
        <p:spPr>
          <a:xfrm>
            <a:off x="689660" y="5424780"/>
            <a:ext cx="623615" cy="747853"/>
          </a:xfrm>
          <a:solidFill>
            <a:schemeClr val="bg2"/>
          </a:solidFill>
        </p:spPr>
        <p:txBody>
          <a:bodyPr/>
          <a:lstStyle>
            <a:lvl1pPr>
              <a:defRPr sz="544" b="1"/>
            </a:lvl1pPr>
          </a:lstStyle>
          <a:p>
            <a:r>
              <a:rPr lang="en-US"/>
              <a:t>Select from Staff Photos</a:t>
            </a:r>
            <a:endParaRPr lang="en-GB"/>
          </a:p>
        </p:txBody>
      </p:sp>
      <p:sp>
        <p:nvSpPr>
          <p:cNvPr id="69" name="Text Placeholder 8">
            <a:extLst>
              <a:ext uri="{FF2B5EF4-FFF2-40B4-BE49-F238E27FC236}">
                <a16:creationId xmlns:a16="http://schemas.microsoft.com/office/drawing/2014/main" id="{FE96F343-8C1F-42EF-BDF7-1CFA44488EF9}"/>
              </a:ext>
            </a:extLst>
          </p:cNvPr>
          <p:cNvSpPr>
            <a:spLocks noGrp="1"/>
          </p:cNvSpPr>
          <p:nvPr>
            <p:ph type="body" sz="quarter" idx="41"/>
          </p:nvPr>
        </p:nvSpPr>
        <p:spPr>
          <a:xfrm>
            <a:off x="1514132" y="5424780"/>
            <a:ext cx="2655453"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74" name="Picture Placeholder 11">
            <a:extLst>
              <a:ext uri="{FF2B5EF4-FFF2-40B4-BE49-F238E27FC236}">
                <a16:creationId xmlns:a16="http://schemas.microsoft.com/office/drawing/2014/main" id="{1202E6C7-CC98-4F03-9C65-0ACE596F053D}"/>
              </a:ext>
            </a:extLst>
          </p:cNvPr>
          <p:cNvSpPr>
            <a:spLocks noGrp="1"/>
          </p:cNvSpPr>
          <p:nvPr>
            <p:ph type="pic" sz="quarter" idx="46" hasCustomPrompt="1"/>
          </p:nvPr>
        </p:nvSpPr>
        <p:spPr>
          <a:xfrm>
            <a:off x="4356043" y="5424780"/>
            <a:ext cx="623615" cy="747853"/>
          </a:xfrm>
          <a:solidFill>
            <a:schemeClr val="bg2"/>
          </a:solidFill>
        </p:spPr>
        <p:txBody>
          <a:bodyPr/>
          <a:lstStyle>
            <a:lvl1pPr>
              <a:defRPr sz="544" b="1"/>
            </a:lvl1pPr>
          </a:lstStyle>
          <a:p>
            <a:r>
              <a:rPr lang="en-US"/>
              <a:t>Select from Staff Photos</a:t>
            </a:r>
            <a:endParaRPr lang="en-GB"/>
          </a:p>
        </p:txBody>
      </p:sp>
      <p:sp>
        <p:nvSpPr>
          <p:cNvPr id="73" name="Text Placeholder 8">
            <a:extLst>
              <a:ext uri="{FF2B5EF4-FFF2-40B4-BE49-F238E27FC236}">
                <a16:creationId xmlns:a16="http://schemas.microsoft.com/office/drawing/2014/main" id="{0AEB5848-4B42-48F9-A5DC-8653F8677F7C}"/>
              </a:ext>
            </a:extLst>
          </p:cNvPr>
          <p:cNvSpPr>
            <a:spLocks noGrp="1"/>
          </p:cNvSpPr>
          <p:nvPr>
            <p:ph type="body" sz="quarter" idx="45"/>
          </p:nvPr>
        </p:nvSpPr>
        <p:spPr>
          <a:xfrm>
            <a:off x="5166118" y="5424780"/>
            <a:ext cx="2669849"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72" name="Picture Placeholder 11">
            <a:extLst>
              <a:ext uri="{FF2B5EF4-FFF2-40B4-BE49-F238E27FC236}">
                <a16:creationId xmlns:a16="http://schemas.microsoft.com/office/drawing/2014/main" id="{FC028929-8FB1-4B1F-9F46-C07B3FF12E66}"/>
              </a:ext>
            </a:extLst>
          </p:cNvPr>
          <p:cNvSpPr>
            <a:spLocks noGrp="1"/>
          </p:cNvSpPr>
          <p:nvPr>
            <p:ph type="pic" sz="quarter" idx="44" hasCustomPrompt="1"/>
          </p:nvPr>
        </p:nvSpPr>
        <p:spPr>
          <a:xfrm>
            <a:off x="8036824" y="5424780"/>
            <a:ext cx="623615" cy="747853"/>
          </a:xfrm>
          <a:solidFill>
            <a:schemeClr val="bg2"/>
          </a:solidFill>
        </p:spPr>
        <p:txBody>
          <a:bodyPr/>
          <a:lstStyle>
            <a:lvl1pPr>
              <a:defRPr sz="544" b="1"/>
            </a:lvl1pPr>
          </a:lstStyle>
          <a:p>
            <a:r>
              <a:rPr lang="en-US"/>
              <a:t>Select from Staff Photos</a:t>
            </a:r>
            <a:endParaRPr lang="en-GB"/>
          </a:p>
        </p:txBody>
      </p:sp>
      <p:sp>
        <p:nvSpPr>
          <p:cNvPr id="71" name="Text Placeholder 8">
            <a:extLst>
              <a:ext uri="{FF2B5EF4-FFF2-40B4-BE49-F238E27FC236}">
                <a16:creationId xmlns:a16="http://schemas.microsoft.com/office/drawing/2014/main" id="{9C92895C-F186-42A2-A4C5-853678EE83F1}"/>
              </a:ext>
            </a:extLst>
          </p:cNvPr>
          <p:cNvSpPr>
            <a:spLocks noGrp="1"/>
          </p:cNvSpPr>
          <p:nvPr>
            <p:ph type="body" sz="quarter" idx="43"/>
          </p:nvPr>
        </p:nvSpPr>
        <p:spPr>
          <a:xfrm>
            <a:off x="8861295" y="5424780"/>
            <a:ext cx="2655453" cy="747853"/>
          </a:xfrm>
        </p:spPr>
        <p:txBody>
          <a:bodyPr/>
          <a:lstStyle>
            <a:lvl1pPr>
              <a:lnSpc>
                <a:spcPct val="114000"/>
              </a:lnSpc>
              <a:spcAft>
                <a:spcPct val="0"/>
              </a:spcAft>
              <a:defRPr sz="952" b="1"/>
            </a:lvl1pPr>
            <a:lvl2pPr marL="2160" indent="0">
              <a:lnSpc>
                <a:spcPct val="114000"/>
              </a:lnSpc>
              <a:spcAft>
                <a:spcPct val="0"/>
              </a:spcAft>
              <a:buNone/>
              <a:defRPr sz="952"/>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6721892-93EE-3097-F507-69BE762FA3CD}"/>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063F20E7-9B77-4747-15E0-6366B9791A8B}"/>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7600582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ur experience">
    <p:bg>
      <p:bgPr>
        <a:solidFill>
          <a:schemeClr val="bg1"/>
        </a:solidFill>
        <a:effectLst/>
      </p:bgPr>
    </p:bg>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0F0A2A31-8437-4C47-A5EE-29019ECF69BF}"/>
              </a:ext>
            </a:extLst>
          </p:cNvPr>
          <p:cNvSpPr>
            <a:spLocks noGrp="1"/>
          </p:cNvSpPr>
          <p:nvPr>
            <p:ph type="title"/>
          </p:nvPr>
        </p:nvSpPr>
        <p:spPr>
          <a:xfrm>
            <a:off x="675255" y="685368"/>
            <a:ext cx="10712780" cy="424472"/>
          </a:xfrm>
        </p:spPr>
        <p:txBody>
          <a:bodyPr/>
          <a:lstStyle/>
          <a:p>
            <a:r>
              <a:rPr lang="en-US"/>
              <a:t>Click to edit Master title style</a:t>
            </a:r>
            <a:endParaRPr lang="en-AU"/>
          </a:p>
        </p:txBody>
      </p:sp>
      <p:sp>
        <p:nvSpPr>
          <p:cNvPr id="20" name="Text Placeholder 10">
            <a:extLst>
              <a:ext uri="{FF2B5EF4-FFF2-40B4-BE49-F238E27FC236}">
                <a16:creationId xmlns:a16="http://schemas.microsoft.com/office/drawing/2014/main" id="{0C6EA19B-3CEE-4CAF-B82F-355ABB9AF2E2}"/>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7" name="Text Placeholder 6">
            <a:extLst>
              <a:ext uri="{FF2B5EF4-FFF2-40B4-BE49-F238E27FC236}">
                <a16:creationId xmlns:a16="http://schemas.microsoft.com/office/drawing/2014/main" id="{5012362E-4FA8-6ABE-DB1D-C469E2E09DA6}"/>
              </a:ext>
            </a:extLst>
          </p:cNvPr>
          <p:cNvSpPr>
            <a:spLocks noGrp="1"/>
          </p:cNvSpPr>
          <p:nvPr>
            <p:ph type="body" sz="quarter" idx="22"/>
          </p:nvPr>
        </p:nvSpPr>
        <p:spPr>
          <a:xfrm>
            <a:off x="675254" y="1697582"/>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8" name="Text Placeholder 6">
            <a:extLst>
              <a:ext uri="{FF2B5EF4-FFF2-40B4-BE49-F238E27FC236}">
                <a16:creationId xmlns:a16="http://schemas.microsoft.com/office/drawing/2014/main" id="{287E92A6-3C27-0C9A-F4ED-01C34F1B6D34}"/>
              </a:ext>
            </a:extLst>
          </p:cNvPr>
          <p:cNvSpPr>
            <a:spLocks noGrp="1"/>
          </p:cNvSpPr>
          <p:nvPr>
            <p:ph type="body" sz="quarter" idx="23"/>
          </p:nvPr>
        </p:nvSpPr>
        <p:spPr>
          <a:xfrm>
            <a:off x="3451138" y="1697583"/>
            <a:ext cx="2546958" cy="1356459"/>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9" name="Text Placeholder 6">
            <a:extLst>
              <a:ext uri="{FF2B5EF4-FFF2-40B4-BE49-F238E27FC236}">
                <a16:creationId xmlns:a16="http://schemas.microsoft.com/office/drawing/2014/main" id="{1D63A366-1562-B56E-A9B4-72166D3A27F0}"/>
              </a:ext>
            </a:extLst>
          </p:cNvPr>
          <p:cNvSpPr>
            <a:spLocks noGrp="1"/>
          </p:cNvSpPr>
          <p:nvPr>
            <p:ph type="body" sz="quarter" idx="24"/>
          </p:nvPr>
        </p:nvSpPr>
        <p:spPr>
          <a:xfrm>
            <a:off x="6215963" y="1697583"/>
            <a:ext cx="2524902" cy="1356459"/>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0" name="Text Placeholder 6">
            <a:extLst>
              <a:ext uri="{FF2B5EF4-FFF2-40B4-BE49-F238E27FC236}">
                <a16:creationId xmlns:a16="http://schemas.microsoft.com/office/drawing/2014/main" id="{98AB1F3D-67FD-5E16-EBF6-3D916C789C37}"/>
              </a:ext>
            </a:extLst>
          </p:cNvPr>
          <p:cNvSpPr>
            <a:spLocks noGrp="1"/>
          </p:cNvSpPr>
          <p:nvPr>
            <p:ph type="body" sz="quarter" idx="25"/>
          </p:nvPr>
        </p:nvSpPr>
        <p:spPr>
          <a:xfrm>
            <a:off x="8936645" y="1697583"/>
            <a:ext cx="2580074" cy="1356459"/>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1" name="Text Placeholder 6">
            <a:extLst>
              <a:ext uri="{FF2B5EF4-FFF2-40B4-BE49-F238E27FC236}">
                <a16:creationId xmlns:a16="http://schemas.microsoft.com/office/drawing/2014/main" id="{2E72FEBA-86EA-A185-47A0-5A8029A5DE2E}"/>
              </a:ext>
            </a:extLst>
          </p:cNvPr>
          <p:cNvSpPr>
            <a:spLocks noGrp="1"/>
          </p:cNvSpPr>
          <p:nvPr>
            <p:ph type="body" sz="quarter" idx="26"/>
          </p:nvPr>
        </p:nvSpPr>
        <p:spPr>
          <a:xfrm>
            <a:off x="675254" y="3254942"/>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2" name="Text Placeholder 6">
            <a:extLst>
              <a:ext uri="{FF2B5EF4-FFF2-40B4-BE49-F238E27FC236}">
                <a16:creationId xmlns:a16="http://schemas.microsoft.com/office/drawing/2014/main" id="{E803D763-A2D6-3F99-81A9-B4F00EA804DA}"/>
              </a:ext>
            </a:extLst>
          </p:cNvPr>
          <p:cNvSpPr>
            <a:spLocks noGrp="1"/>
          </p:cNvSpPr>
          <p:nvPr>
            <p:ph type="body" sz="quarter" idx="27"/>
          </p:nvPr>
        </p:nvSpPr>
        <p:spPr>
          <a:xfrm>
            <a:off x="3451138" y="3254942"/>
            <a:ext cx="2546958"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3" name="Text Placeholder 6">
            <a:extLst>
              <a:ext uri="{FF2B5EF4-FFF2-40B4-BE49-F238E27FC236}">
                <a16:creationId xmlns:a16="http://schemas.microsoft.com/office/drawing/2014/main" id="{9364250C-C08D-B70A-CBE4-6F24C394F0EE}"/>
              </a:ext>
            </a:extLst>
          </p:cNvPr>
          <p:cNvSpPr>
            <a:spLocks noGrp="1"/>
          </p:cNvSpPr>
          <p:nvPr>
            <p:ph type="body" sz="quarter" idx="28"/>
          </p:nvPr>
        </p:nvSpPr>
        <p:spPr>
          <a:xfrm>
            <a:off x="6215963" y="3254942"/>
            <a:ext cx="2524902"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4" name="Text Placeholder 6">
            <a:extLst>
              <a:ext uri="{FF2B5EF4-FFF2-40B4-BE49-F238E27FC236}">
                <a16:creationId xmlns:a16="http://schemas.microsoft.com/office/drawing/2014/main" id="{0C7B0445-0700-59B4-98EA-EF074AA21AA2}"/>
              </a:ext>
            </a:extLst>
          </p:cNvPr>
          <p:cNvSpPr>
            <a:spLocks noGrp="1"/>
          </p:cNvSpPr>
          <p:nvPr>
            <p:ph type="body" sz="quarter" idx="29"/>
          </p:nvPr>
        </p:nvSpPr>
        <p:spPr>
          <a:xfrm>
            <a:off x="8936645" y="3254942"/>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5" name="Text Placeholder 6">
            <a:extLst>
              <a:ext uri="{FF2B5EF4-FFF2-40B4-BE49-F238E27FC236}">
                <a16:creationId xmlns:a16="http://schemas.microsoft.com/office/drawing/2014/main" id="{58770EF5-A112-ED0F-1BE7-212026B9A9AB}"/>
              </a:ext>
            </a:extLst>
          </p:cNvPr>
          <p:cNvSpPr>
            <a:spLocks noGrp="1"/>
          </p:cNvSpPr>
          <p:nvPr>
            <p:ph type="body" sz="quarter" idx="30"/>
          </p:nvPr>
        </p:nvSpPr>
        <p:spPr>
          <a:xfrm>
            <a:off x="675254" y="4812302"/>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6" name="Text Placeholder 6">
            <a:extLst>
              <a:ext uri="{FF2B5EF4-FFF2-40B4-BE49-F238E27FC236}">
                <a16:creationId xmlns:a16="http://schemas.microsoft.com/office/drawing/2014/main" id="{EC816DD7-184F-71CE-4228-666242A07960}"/>
              </a:ext>
            </a:extLst>
          </p:cNvPr>
          <p:cNvSpPr>
            <a:spLocks noGrp="1"/>
          </p:cNvSpPr>
          <p:nvPr>
            <p:ph type="body" sz="quarter" idx="31"/>
          </p:nvPr>
        </p:nvSpPr>
        <p:spPr>
          <a:xfrm>
            <a:off x="3451138" y="4812303"/>
            <a:ext cx="2546958"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7" name="Text Placeholder 6">
            <a:extLst>
              <a:ext uri="{FF2B5EF4-FFF2-40B4-BE49-F238E27FC236}">
                <a16:creationId xmlns:a16="http://schemas.microsoft.com/office/drawing/2014/main" id="{026CA6A4-47F3-EE23-731E-D3E567EA7484}"/>
              </a:ext>
            </a:extLst>
          </p:cNvPr>
          <p:cNvSpPr>
            <a:spLocks noGrp="1"/>
          </p:cNvSpPr>
          <p:nvPr>
            <p:ph type="body" sz="quarter" idx="32"/>
          </p:nvPr>
        </p:nvSpPr>
        <p:spPr>
          <a:xfrm>
            <a:off x="6215963" y="4812303"/>
            <a:ext cx="2524902"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18" name="Text Placeholder 6">
            <a:extLst>
              <a:ext uri="{FF2B5EF4-FFF2-40B4-BE49-F238E27FC236}">
                <a16:creationId xmlns:a16="http://schemas.microsoft.com/office/drawing/2014/main" id="{DF2B955B-0C1A-FB8C-A5D0-7684D3CE4669}"/>
              </a:ext>
            </a:extLst>
          </p:cNvPr>
          <p:cNvSpPr>
            <a:spLocks noGrp="1"/>
          </p:cNvSpPr>
          <p:nvPr>
            <p:ph type="body" sz="quarter" idx="33"/>
          </p:nvPr>
        </p:nvSpPr>
        <p:spPr>
          <a:xfrm>
            <a:off x="8936645" y="4812303"/>
            <a:ext cx="2580074" cy="1360331"/>
          </a:xfrm>
          <a:solidFill>
            <a:schemeClr val="accent6">
              <a:lumMod val="20000"/>
              <a:lumOff val="80000"/>
            </a:schemeClr>
          </a:solidFill>
        </p:spPr>
        <p:txBody>
          <a:bodyPr lIns="108000" tIns="54000" rIns="108000"/>
          <a:lstStyle>
            <a:lvl1pPr>
              <a:spcAft>
                <a:spcPct val="0"/>
              </a:spcAft>
              <a:defRPr/>
            </a:lvl1pPr>
          </a:lstStyle>
          <a:p>
            <a:pPr lvl="0"/>
            <a:r>
              <a:rPr lang="en-US"/>
              <a:t>Click to edit Master text styles</a:t>
            </a:r>
          </a:p>
        </p:txBody>
      </p:sp>
      <p:sp>
        <p:nvSpPr>
          <p:cNvPr id="4" name="Slide Number Placeholder 3">
            <a:extLst>
              <a:ext uri="{FF2B5EF4-FFF2-40B4-BE49-F238E27FC236}">
                <a16:creationId xmlns:a16="http://schemas.microsoft.com/office/drawing/2014/main" id="{86721892-93EE-3097-F507-69BE762FA3CD}"/>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063F20E7-9B77-4747-15E0-6366B9791A8B}"/>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41864401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675255" y="685368"/>
            <a:ext cx="10712780"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CD66C5E4-57A1-792D-9DA3-023F15BF1329}"/>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4" name="Slide Number Placeholder 3">
            <a:extLst>
              <a:ext uri="{FF2B5EF4-FFF2-40B4-BE49-F238E27FC236}">
                <a16:creationId xmlns:a16="http://schemas.microsoft.com/office/drawing/2014/main" id="{86721892-93EE-3097-F507-69BE762FA3CD}"/>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063F20E7-9B77-4747-15E0-6366B9791A8B}"/>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16764401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5" y="685685"/>
            <a:ext cx="10712780"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675255" y="1697582"/>
            <a:ext cx="8065610"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190408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059644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5" y="685685"/>
            <a:ext cx="10712780"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675255" y="1697582"/>
            <a:ext cx="5322841"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10">
            <a:extLst>
              <a:ext uri="{FF2B5EF4-FFF2-40B4-BE49-F238E27FC236}">
                <a16:creationId xmlns:a16="http://schemas.microsoft.com/office/drawing/2014/main" id="{4E7DB94B-F7D0-48DD-8C98-96A9F5099B83}"/>
              </a:ext>
            </a:extLst>
          </p:cNvPr>
          <p:cNvSpPr>
            <a:spLocks noGrp="1"/>
          </p:cNvSpPr>
          <p:nvPr>
            <p:ph sz="quarter" idx="22"/>
          </p:nvPr>
        </p:nvSpPr>
        <p:spPr>
          <a:xfrm>
            <a:off x="6198963" y="1697582"/>
            <a:ext cx="5322841" cy="447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7299553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3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5" y="685685"/>
            <a:ext cx="10712780"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11" name="Text Placeholder 8">
            <a:extLst>
              <a:ext uri="{FF2B5EF4-FFF2-40B4-BE49-F238E27FC236}">
                <a16:creationId xmlns:a16="http://schemas.microsoft.com/office/drawing/2014/main" id="{5E9975AC-0FC9-EF50-7A71-6BC422008352}"/>
              </a:ext>
            </a:extLst>
          </p:cNvPr>
          <p:cNvSpPr>
            <a:spLocks noGrp="1"/>
          </p:cNvSpPr>
          <p:nvPr>
            <p:ph type="body" sz="quarter" idx="24"/>
          </p:nvPr>
        </p:nvSpPr>
        <p:spPr>
          <a:xfrm>
            <a:off x="689662" y="1707194"/>
            <a:ext cx="8051202" cy="850297"/>
          </a:xfrm>
        </p:spPr>
        <p:txBody>
          <a:bodyPr/>
          <a:lstStyle>
            <a:lvl1pPr>
              <a:lnSpc>
                <a:spcPct val="114000"/>
              </a:lnSpc>
              <a:spcAft>
                <a:spcPct val="0"/>
              </a:spcAft>
              <a:defRPr b="0"/>
            </a:lvl1pPr>
            <a:lvl2pPr marL="2160" indent="0">
              <a:lnSpc>
                <a:spcPct val="114000"/>
              </a:lnSpc>
              <a:spcAft>
                <a:spcPct val="0"/>
              </a:spcAft>
              <a:buNone/>
              <a:defRPr b="0"/>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D0304A00-DE57-8068-882F-BD9911F126EB}"/>
              </a:ext>
            </a:extLst>
          </p:cNvPr>
          <p:cNvSpPr>
            <a:spLocks noGrp="1"/>
          </p:cNvSpPr>
          <p:nvPr>
            <p:ph type="pic" sz="quarter" idx="25" hasCustomPrompt="1"/>
          </p:nvPr>
        </p:nvSpPr>
        <p:spPr>
          <a:xfrm>
            <a:off x="1841638" y="2770270"/>
            <a:ext cx="935852" cy="937342"/>
          </a:xfrm>
          <a:solidFill>
            <a:schemeClr val="accent1"/>
          </a:solidFill>
        </p:spPr>
        <p:txBody>
          <a:bodyPr/>
          <a:lstStyle>
            <a:lvl1pPr>
              <a:defRPr sz="952">
                <a:solidFill>
                  <a:schemeClr val="bg1"/>
                </a:solidFill>
              </a:defRPr>
            </a:lvl1pPr>
          </a:lstStyle>
          <a:p>
            <a:r>
              <a:rPr lang="en-US"/>
              <a:t>Select from Ashurst &gt; Icons</a:t>
            </a:r>
            <a:endParaRPr lang="en-AU"/>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1841638" y="3947463"/>
            <a:ext cx="2548399"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2">
            <a:extLst>
              <a:ext uri="{FF2B5EF4-FFF2-40B4-BE49-F238E27FC236}">
                <a16:creationId xmlns:a16="http://schemas.microsoft.com/office/drawing/2014/main" id="{96FF5F31-C8DA-6D13-2C7F-60B4FD03AE32}"/>
              </a:ext>
            </a:extLst>
          </p:cNvPr>
          <p:cNvSpPr>
            <a:spLocks noGrp="1"/>
          </p:cNvSpPr>
          <p:nvPr>
            <p:ph type="pic" sz="quarter" idx="26" hasCustomPrompt="1"/>
          </p:nvPr>
        </p:nvSpPr>
        <p:spPr>
          <a:xfrm>
            <a:off x="4836308" y="2770270"/>
            <a:ext cx="935852" cy="937342"/>
          </a:xfrm>
          <a:solidFill>
            <a:schemeClr val="accent1"/>
          </a:solidFill>
        </p:spPr>
        <p:txBody>
          <a:bodyPr/>
          <a:lstStyle>
            <a:lvl1pPr>
              <a:defRPr sz="952">
                <a:solidFill>
                  <a:schemeClr val="bg1"/>
                </a:solidFill>
              </a:defRPr>
            </a:lvl1pPr>
          </a:lstStyle>
          <a:p>
            <a:r>
              <a:rPr lang="en-US"/>
              <a:t>Select from Ashurst &gt; Icons</a:t>
            </a:r>
            <a:endParaRPr lang="en-AU"/>
          </a:p>
        </p:txBody>
      </p:sp>
      <p:sp>
        <p:nvSpPr>
          <p:cNvPr id="8" name="Content Placeholder 10">
            <a:extLst>
              <a:ext uri="{FF2B5EF4-FFF2-40B4-BE49-F238E27FC236}">
                <a16:creationId xmlns:a16="http://schemas.microsoft.com/office/drawing/2014/main" id="{60F44461-ED7F-AF13-68F7-59082C16A687}"/>
              </a:ext>
            </a:extLst>
          </p:cNvPr>
          <p:cNvSpPr>
            <a:spLocks noGrp="1"/>
          </p:cNvSpPr>
          <p:nvPr>
            <p:ph sz="quarter" idx="22"/>
          </p:nvPr>
        </p:nvSpPr>
        <p:spPr>
          <a:xfrm>
            <a:off x="4836309" y="3947463"/>
            <a:ext cx="2548399"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2">
            <a:extLst>
              <a:ext uri="{FF2B5EF4-FFF2-40B4-BE49-F238E27FC236}">
                <a16:creationId xmlns:a16="http://schemas.microsoft.com/office/drawing/2014/main" id="{CEE59818-655F-87C6-2A47-F505AB2CB066}"/>
              </a:ext>
            </a:extLst>
          </p:cNvPr>
          <p:cNvSpPr>
            <a:spLocks noGrp="1"/>
          </p:cNvSpPr>
          <p:nvPr>
            <p:ph type="pic" sz="quarter" idx="27" hasCustomPrompt="1"/>
          </p:nvPr>
        </p:nvSpPr>
        <p:spPr>
          <a:xfrm>
            <a:off x="7735678" y="2770270"/>
            <a:ext cx="935852" cy="937342"/>
          </a:xfrm>
          <a:solidFill>
            <a:schemeClr val="accent1"/>
          </a:solidFill>
        </p:spPr>
        <p:txBody>
          <a:bodyPr/>
          <a:lstStyle>
            <a:lvl1pPr>
              <a:defRPr sz="952">
                <a:solidFill>
                  <a:schemeClr val="bg1"/>
                </a:solidFill>
              </a:defRPr>
            </a:lvl1pPr>
          </a:lstStyle>
          <a:p>
            <a:r>
              <a:rPr lang="en-US"/>
              <a:t>Select from Ashurst &gt; Icons</a:t>
            </a:r>
            <a:endParaRPr lang="en-AU"/>
          </a:p>
        </p:txBody>
      </p:sp>
      <p:sp>
        <p:nvSpPr>
          <p:cNvPr id="9" name="Content Placeholder 10">
            <a:extLst>
              <a:ext uri="{FF2B5EF4-FFF2-40B4-BE49-F238E27FC236}">
                <a16:creationId xmlns:a16="http://schemas.microsoft.com/office/drawing/2014/main" id="{235D34E5-9510-DE78-FFF1-1EEAC53C0C76}"/>
              </a:ext>
            </a:extLst>
          </p:cNvPr>
          <p:cNvSpPr>
            <a:spLocks noGrp="1"/>
          </p:cNvSpPr>
          <p:nvPr>
            <p:ph sz="quarter" idx="23"/>
          </p:nvPr>
        </p:nvSpPr>
        <p:spPr>
          <a:xfrm>
            <a:off x="7735677" y="3947463"/>
            <a:ext cx="2548399"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8192705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5" y="685685"/>
            <a:ext cx="10712780"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11" name="Text Placeholder 8">
            <a:extLst>
              <a:ext uri="{FF2B5EF4-FFF2-40B4-BE49-F238E27FC236}">
                <a16:creationId xmlns:a16="http://schemas.microsoft.com/office/drawing/2014/main" id="{5E9975AC-0FC9-EF50-7A71-6BC422008352}"/>
              </a:ext>
            </a:extLst>
          </p:cNvPr>
          <p:cNvSpPr>
            <a:spLocks noGrp="1"/>
          </p:cNvSpPr>
          <p:nvPr>
            <p:ph type="body" sz="quarter" idx="24"/>
          </p:nvPr>
        </p:nvSpPr>
        <p:spPr>
          <a:xfrm>
            <a:off x="689662" y="1707194"/>
            <a:ext cx="8051202" cy="850297"/>
          </a:xfrm>
        </p:spPr>
        <p:txBody>
          <a:bodyPr/>
          <a:lstStyle>
            <a:lvl1pPr>
              <a:lnSpc>
                <a:spcPct val="114000"/>
              </a:lnSpc>
              <a:spcAft>
                <a:spcPct val="0"/>
              </a:spcAft>
              <a:defRPr b="0"/>
            </a:lvl1pPr>
            <a:lvl2pPr marL="2160" indent="0">
              <a:lnSpc>
                <a:spcPct val="114000"/>
              </a:lnSpc>
              <a:spcAft>
                <a:spcPct val="0"/>
              </a:spcAft>
              <a:buNone/>
              <a:defRPr b="0"/>
            </a:lvl2pPr>
          </a:lstStyle>
          <a:p>
            <a:pPr lvl="0"/>
            <a:r>
              <a:rPr lang="en-US"/>
              <a:t>Click to edit Master text styles</a:t>
            </a:r>
          </a:p>
          <a:p>
            <a:pPr lvl="1"/>
            <a:r>
              <a:rPr lang="en-US"/>
              <a:t>Second level</a:t>
            </a:r>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1841638" y="2770270"/>
            <a:ext cx="2548399" cy="34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0">
            <a:extLst>
              <a:ext uri="{FF2B5EF4-FFF2-40B4-BE49-F238E27FC236}">
                <a16:creationId xmlns:a16="http://schemas.microsoft.com/office/drawing/2014/main" id="{60F44461-ED7F-AF13-68F7-59082C16A687}"/>
              </a:ext>
            </a:extLst>
          </p:cNvPr>
          <p:cNvSpPr>
            <a:spLocks noGrp="1"/>
          </p:cNvSpPr>
          <p:nvPr>
            <p:ph sz="quarter" idx="22"/>
          </p:nvPr>
        </p:nvSpPr>
        <p:spPr>
          <a:xfrm>
            <a:off x="4836309" y="2770270"/>
            <a:ext cx="2548399" cy="34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0">
            <a:extLst>
              <a:ext uri="{FF2B5EF4-FFF2-40B4-BE49-F238E27FC236}">
                <a16:creationId xmlns:a16="http://schemas.microsoft.com/office/drawing/2014/main" id="{235D34E5-9510-DE78-FFF1-1EEAC53C0C76}"/>
              </a:ext>
            </a:extLst>
          </p:cNvPr>
          <p:cNvSpPr>
            <a:spLocks noGrp="1"/>
          </p:cNvSpPr>
          <p:nvPr>
            <p:ph sz="quarter" idx="23"/>
          </p:nvPr>
        </p:nvSpPr>
        <p:spPr>
          <a:xfrm>
            <a:off x="7735677" y="2770270"/>
            <a:ext cx="2548399" cy="34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1290931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4 column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111D-7913-40E1-BB43-AD64974E361C}"/>
              </a:ext>
            </a:extLst>
          </p:cNvPr>
          <p:cNvSpPr>
            <a:spLocks noGrp="1"/>
          </p:cNvSpPr>
          <p:nvPr>
            <p:ph type="title"/>
          </p:nvPr>
        </p:nvSpPr>
        <p:spPr>
          <a:xfrm>
            <a:off x="675255" y="685685"/>
            <a:ext cx="10712780" cy="424472"/>
          </a:xfrm>
        </p:spPr>
        <p:txBody>
          <a:bodyPr/>
          <a:lstStyle/>
          <a:p>
            <a:r>
              <a:rPr lang="en-US"/>
              <a:t>Click to edit Master title style</a:t>
            </a:r>
            <a:endParaRPr lang="en-AU"/>
          </a:p>
        </p:txBody>
      </p:sp>
      <p:sp>
        <p:nvSpPr>
          <p:cNvPr id="5" name="Text Placeholder 10">
            <a:extLst>
              <a:ext uri="{FF2B5EF4-FFF2-40B4-BE49-F238E27FC236}">
                <a16:creationId xmlns:a16="http://schemas.microsoft.com/office/drawing/2014/main" id="{645BC396-2E92-4946-B876-84E17DF5380F}"/>
              </a:ext>
            </a:extLst>
          </p:cNvPr>
          <p:cNvSpPr>
            <a:spLocks noGrp="1"/>
          </p:cNvSpPr>
          <p:nvPr>
            <p:ph type="body" sz="quarter" idx="21" hasCustomPrompt="1"/>
          </p:nvPr>
        </p:nvSpPr>
        <p:spPr>
          <a:xfrm>
            <a:off x="675254" y="1126483"/>
            <a:ext cx="10712780" cy="261214"/>
          </a:xfrm>
        </p:spPr>
        <p:txBody>
          <a:bodyPr/>
          <a:lstStyle>
            <a:lvl1pPr marL="0" indent="0">
              <a:lnSpc>
                <a:spcPct val="100000"/>
              </a:lnSpc>
              <a:spcAft>
                <a:spcPct val="0"/>
              </a:spcAft>
              <a:buNone/>
              <a:defRPr sz="1633">
                <a:latin typeface="+mj-lt"/>
              </a:defRPr>
            </a:lvl1pPr>
          </a:lstStyle>
          <a:p>
            <a:pPr lvl="0"/>
            <a:r>
              <a:rPr lang="en-GB"/>
              <a:t>Click to add subtitle</a:t>
            </a:r>
          </a:p>
        </p:txBody>
      </p:sp>
      <p:sp>
        <p:nvSpPr>
          <p:cNvPr id="11" name="Text Placeholder 8">
            <a:extLst>
              <a:ext uri="{FF2B5EF4-FFF2-40B4-BE49-F238E27FC236}">
                <a16:creationId xmlns:a16="http://schemas.microsoft.com/office/drawing/2014/main" id="{5E9975AC-0FC9-EF50-7A71-6BC422008352}"/>
              </a:ext>
            </a:extLst>
          </p:cNvPr>
          <p:cNvSpPr>
            <a:spLocks noGrp="1"/>
          </p:cNvSpPr>
          <p:nvPr>
            <p:ph type="body" sz="quarter" idx="24"/>
          </p:nvPr>
        </p:nvSpPr>
        <p:spPr>
          <a:xfrm>
            <a:off x="689662" y="1707194"/>
            <a:ext cx="8051202" cy="850297"/>
          </a:xfrm>
        </p:spPr>
        <p:txBody>
          <a:bodyPr/>
          <a:lstStyle>
            <a:lvl1pPr>
              <a:lnSpc>
                <a:spcPct val="114000"/>
              </a:lnSpc>
              <a:spcAft>
                <a:spcPct val="0"/>
              </a:spcAft>
              <a:defRPr b="0"/>
            </a:lvl1pPr>
            <a:lvl2pPr marL="2160" indent="0">
              <a:lnSpc>
                <a:spcPct val="114000"/>
              </a:lnSpc>
              <a:spcAft>
                <a:spcPct val="0"/>
              </a:spcAft>
              <a:buNone/>
              <a:defRPr b="0"/>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D0304A00-DE57-8068-882F-BD9911F126EB}"/>
              </a:ext>
            </a:extLst>
          </p:cNvPr>
          <p:cNvSpPr>
            <a:spLocks noGrp="1"/>
          </p:cNvSpPr>
          <p:nvPr>
            <p:ph type="pic" sz="quarter" idx="25" hasCustomPrompt="1"/>
          </p:nvPr>
        </p:nvSpPr>
        <p:spPr>
          <a:xfrm>
            <a:off x="689662" y="2770270"/>
            <a:ext cx="935852" cy="937342"/>
          </a:xfrm>
        </p:spPr>
        <p:txBody>
          <a:bodyPr/>
          <a:lstStyle>
            <a:lvl1pPr>
              <a:defRPr sz="952"/>
            </a:lvl1pPr>
          </a:lstStyle>
          <a:p>
            <a:r>
              <a:rPr lang="en-US"/>
              <a:t>Select from Ashurst &gt; Icons</a:t>
            </a:r>
            <a:endParaRPr lang="en-AU"/>
          </a:p>
        </p:txBody>
      </p:sp>
      <p:sp>
        <p:nvSpPr>
          <p:cNvPr id="6" name="Content Placeholder 10">
            <a:extLst>
              <a:ext uri="{FF2B5EF4-FFF2-40B4-BE49-F238E27FC236}">
                <a16:creationId xmlns:a16="http://schemas.microsoft.com/office/drawing/2014/main" id="{781FCA46-A3DC-44DB-91CC-E43CC01B88E6}"/>
              </a:ext>
            </a:extLst>
          </p:cNvPr>
          <p:cNvSpPr>
            <a:spLocks noGrp="1"/>
          </p:cNvSpPr>
          <p:nvPr>
            <p:ph sz="quarter" idx="15"/>
          </p:nvPr>
        </p:nvSpPr>
        <p:spPr>
          <a:xfrm>
            <a:off x="689661" y="3947463"/>
            <a:ext cx="2548399"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2">
            <a:extLst>
              <a:ext uri="{FF2B5EF4-FFF2-40B4-BE49-F238E27FC236}">
                <a16:creationId xmlns:a16="http://schemas.microsoft.com/office/drawing/2014/main" id="{96FF5F31-C8DA-6D13-2C7F-60B4FD03AE32}"/>
              </a:ext>
            </a:extLst>
          </p:cNvPr>
          <p:cNvSpPr>
            <a:spLocks noGrp="1"/>
          </p:cNvSpPr>
          <p:nvPr>
            <p:ph type="pic" sz="quarter" idx="26" hasCustomPrompt="1"/>
          </p:nvPr>
        </p:nvSpPr>
        <p:spPr>
          <a:xfrm>
            <a:off x="3451138" y="2770270"/>
            <a:ext cx="935852" cy="937342"/>
          </a:xfrm>
        </p:spPr>
        <p:txBody>
          <a:bodyPr/>
          <a:lstStyle>
            <a:lvl1pPr>
              <a:defRPr sz="952"/>
            </a:lvl1pPr>
          </a:lstStyle>
          <a:p>
            <a:r>
              <a:rPr lang="en-US"/>
              <a:t>Select from Ashurst &gt; Icons</a:t>
            </a:r>
            <a:endParaRPr lang="en-AU"/>
          </a:p>
        </p:txBody>
      </p:sp>
      <p:sp>
        <p:nvSpPr>
          <p:cNvPr id="8" name="Content Placeholder 10">
            <a:extLst>
              <a:ext uri="{FF2B5EF4-FFF2-40B4-BE49-F238E27FC236}">
                <a16:creationId xmlns:a16="http://schemas.microsoft.com/office/drawing/2014/main" id="{60F44461-ED7F-AF13-68F7-59082C16A687}"/>
              </a:ext>
            </a:extLst>
          </p:cNvPr>
          <p:cNvSpPr>
            <a:spLocks noGrp="1"/>
          </p:cNvSpPr>
          <p:nvPr>
            <p:ph sz="quarter" idx="22"/>
          </p:nvPr>
        </p:nvSpPr>
        <p:spPr>
          <a:xfrm>
            <a:off x="3451138" y="3947463"/>
            <a:ext cx="2548399"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2">
            <a:extLst>
              <a:ext uri="{FF2B5EF4-FFF2-40B4-BE49-F238E27FC236}">
                <a16:creationId xmlns:a16="http://schemas.microsoft.com/office/drawing/2014/main" id="{CEE59818-655F-87C6-2A47-F505AB2CB066}"/>
              </a:ext>
            </a:extLst>
          </p:cNvPr>
          <p:cNvSpPr>
            <a:spLocks noGrp="1"/>
          </p:cNvSpPr>
          <p:nvPr>
            <p:ph type="pic" sz="quarter" idx="27" hasCustomPrompt="1"/>
          </p:nvPr>
        </p:nvSpPr>
        <p:spPr>
          <a:xfrm>
            <a:off x="6193906" y="2770270"/>
            <a:ext cx="935852" cy="937342"/>
          </a:xfrm>
        </p:spPr>
        <p:txBody>
          <a:bodyPr/>
          <a:lstStyle>
            <a:lvl1pPr>
              <a:defRPr sz="952"/>
            </a:lvl1pPr>
          </a:lstStyle>
          <a:p>
            <a:r>
              <a:rPr lang="en-US"/>
              <a:t>Select from Ashurst &gt; Icons</a:t>
            </a:r>
            <a:endParaRPr lang="en-AU"/>
          </a:p>
        </p:txBody>
      </p:sp>
      <p:sp>
        <p:nvSpPr>
          <p:cNvPr id="9" name="Content Placeholder 10">
            <a:extLst>
              <a:ext uri="{FF2B5EF4-FFF2-40B4-BE49-F238E27FC236}">
                <a16:creationId xmlns:a16="http://schemas.microsoft.com/office/drawing/2014/main" id="{235D34E5-9510-DE78-FFF1-1EEAC53C0C76}"/>
              </a:ext>
            </a:extLst>
          </p:cNvPr>
          <p:cNvSpPr>
            <a:spLocks noGrp="1"/>
          </p:cNvSpPr>
          <p:nvPr>
            <p:ph sz="quarter" idx="23"/>
          </p:nvPr>
        </p:nvSpPr>
        <p:spPr>
          <a:xfrm>
            <a:off x="6193905" y="3947463"/>
            <a:ext cx="2548399"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12">
            <a:extLst>
              <a:ext uri="{FF2B5EF4-FFF2-40B4-BE49-F238E27FC236}">
                <a16:creationId xmlns:a16="http://schemas.microsoft.com/office/drawing/2014/main" id="{E15F3F02-F730-8F3F-961F-AB26565351DF}"/>
              </a:ext>
            </a:extLst>
          </p:cNvPr>
          <p:cNvSpPr>
            <a:spLocks noGrp="1"/>
          </p:cNvSpPr>
          <p:nvPr>
            <p:ph type="pic" sz="quarter" idx="29" hasCustomPrompt="1"/>
          </p:nvPr>
        </p:nvSpPr>
        <p:spPr>
          <a:xfrm>
            <a:off x="8953943" y="2770270"/>
            <a:ext cx="935852" cy="937342"/>
          </a:xfrm>
        </p:spPr>
        <p:txBody>
          <a:bodyPr/>
          <a:lstStyle>
            <a:lvl1pPr>
              <a:defRPr sz="952"/>
            </a:lvl1pPr>
          </a:lstStyle>
          <a:p>
            <a:r>
              <a:rPr lang="en-US"/>
              <a:t>Select from Ashurst &gt; Icons</a:t>
            </a:r>
            <a:endParaRPr lang="en-AU"/>
          </a:p>
        </p:txBody>
      </p:sp>
      <p:sp>
        <p:nvSpPr>
          <p:cNvPr id="7" name="Content Placeholder 10">
            <a:extLst>
              <a:ext uri="{FF2B5EF4-FFF2-40B4-BE49-F238E27FC236}">
                <a16:creationId xmlns:a16="http://schemas.microsoft.com/office/drawing/2014/main" id="{FAFA0AC1-C974-72F0-1DAE-0C32CDD20A56}"/>
              </a:ext>
            </a:extLst>
          </p:cNvPr>
          <p:cNvSpPr>
            <a:spLocks noGrp="1"/>
          </p:cNvSpPr>
          <p:nvPr>
            <p:ph sz="quarter" idx="28"/>
          </p:nvPr>
        </p:nvSpPr>
        <p:spPr>
          <a:xfrm>
            <a:off x="8936674" y="3947463"/>
            <a:ext cx="2548399" cy="22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7322C66-0AFB-4FB4-AB7E-5D01C6B7F89A}"/>
              </a:ext>
            </a:extLst>
          </p:cNvPr>
          <p:cNvSpPr>
            <a:spLocks noGrp="1"/>
          </p:cNvSpPr>
          <p:nvPr>
            <p:ph type="sldNum" sz="quarter" idx="11"/>
          </p:nvPr>
        </p:nvSpPr>
        <p:spPr/>
        <p:txBody>
          <a:body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3FFA93BC-85B6-4152-9749-A5DF0DDF19A2}"/>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2006175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amp;A 1">
    <p:bg>
      <p:bgPr>
        <a:solidFill>
          <a:schemeClr val="bg1"/>
        </a:solidFill>
        <a:effectLst/>
      </p:bgPr>
    </p:bg>
    <p:spTree>
      <p:nvGrpSpPr>
        <p:cNvPr id="1" name=""/>
        <p:cNvGrpSpPr/>
        <p:nvPr/>
      </p:nvGrpSpPr>
      <p:grpSpPr>
        <a:xfrm>
          <a:off x="0" y="0"/>
          <a:ext cx="0" cy="0"/>
          <a:chOff x="0" y="0"/>
          <a:chExt cx="0" cy="0"/>
        </a:xfrm>
      </p:grpSpPr>
      <p:pic>
        <p:nvPicPr>
          <p:cNvPr id="5" name="Picture Placeholder 10">
            <a:extLst>
              <a:ext uri="{FF2B5EF4-FFF2-40B4-BE49-F238E27FC236}">
                <a16:creationId xmlns:a16="http://schemas.microsoft.com/office/drawing/2014/main" id="{78C517E1-4301-CEC8-5F92-33C4F26DBEF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2"/>
            <a:ext cx="12192000" cy="6858000"/>
          </a:xfrm>
          <a:prstGeom prst="rect">
            <a:avLst/>
          </a:prstGeom>
        </p:spPr>
      </p:pic>
      <p:sp>
        <p:nvSpPr>
          <p:cNvPr id="22" name="Title 21"/>
          <p:cNvSpPr>
            <a:spLocks noGrp="1"/>
          </p:cNvSpPr>
          <p:nvPr>
            <p:ph type="title" hasCustomPrompt="1"/>
          </p:nvPr>
        </p:nvSpPr>
        <p:spPr>
          <a:xfrm>
            <a:off x="675073" y="2637803"/>
            <a:ext cx="4309797" cy="1208112"/>
          </a:xfrm>
        </p:spPr>
        <p:txBody>
          <a:bodyPr anchor="t" anchorCtr="0"/>
          <a:lstStyle>
            <a:lvl1pPr>
              <a:lnSpc>
                <a:spcPct val="95000"/>
              </a:lnSpc>
              <a:defRPr sz="4082">
                <a:solidFill>
                  <a:schemeClr val="accent1"/>
                </a:solidFill>
              </a:defRPr>
            </a:lvl1pPr>
          </a:lstStyle>
          <a:p>
            <a:r>
              <a:rPr lang="en-US"/>
              <a:t>Click to edit title style</a:t>
            </a:r>
            <a:endParaRPr lang="en-AU"/>
          </a:p>
        </p:txBody>
      </p:sp>
      <p:sp>
        <p:nvSpPr>
          <p:cNvPr id="3" name="Slide Number Placeholder 2">
            <a:extLst>
              <a:ext uri="{FF2B5EF4-FFF2-40B4-BE49-F238E27FC236}">
                <a16:creationId xmlns:a16="http://schemas.microsoft.com/office/drawing/2014/main" id="{9A57CC79-1CE2-4182-AFAE-510A91349AF0}"/>
              </a:ext>
            </a:extLst>
          </p:cNvPr>
          <p:cNvSpPr>
            <a:spLocks noGrp="1"/>
          </p:cNvSpPr>
          <p:nvPr>
            <p:ph type="sldNum" sz="quarter" idx="14"/>
          </p:nvPr>
        </p:nvSpPr>
        <p:spPr/>
        <p:txBody>
          <a:bodyPr/>
          <a:lstStyle/>
          <a:p>
            <a:fld id="{26A49D9D-4881-4977-B9A1-BE4F9A1C9D28}" type="slidenum">
              <a:rPr lang="en-AU" smtClean="0"/>
              <a:t>‹#›</a:t>
            </a:fld>
            <a:endParaRPr lang="en-AU"/>
          </a:p>
        </p:txBody>
      </p:sp>
      <p:sp>
        <p:nvSpPr>
          <p:cNvPr id="2" name="Footer Placeholder 1">
            <a:extLst>
              <a:ext uri="{FF2B5EF4-FFF2-40B4-BE49-F238E27FC236}">
                <a16:creationId xmlns:a16="http://schemas.microsoft.com/office/drawing/2014/main" id="{4405E3CC-F943-4F78-A740-64B01CA0A479}"/>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04184951"/>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amp;A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C40A-318A-4780-885C-368633F2FD67}"/>
              </a:ext>
            </a:extLst>
          </p:cNvPr>
          <p:cNvSpPr>
            <a:spLocks noGrp="1"/>
          </p:cNvSpPr>
          <p:nvPr>
            <p:ph type="title"/>
          </p:nvPr>
        </p:nvSpPr>
        <p:spPr>
          <a:xfrm>
            <a:off x="674821" y="917784"/>
            <a:ext cx="10712780" cy="851502"/>
          </a:xfrm>
        </p:spPr>
        <p:txBody>
          <a:bodyPr/>
          <a:lstStyle>
            <a:lvl1pPr>
              <a:defRPr sz="4082"/>
            </a:lvl1pPr>
          </a:lstStyle>
          <a:p>
            <a:r>
              <a:rPr lang="en-US"/>
              <a:t>Click to edit Master title style</a:t>
            </a:r>
            <a:endParaRPr lang="en-AU"/>
          </a:p>
        </p:txBody>
      </p:sp>
      <p:sp>
        <p:nvSpPr>
          <p:cNvPr id="17" name="Picture Placeholder 14">
            <a:extLst>
              <a:ext uri="{FF2B5EF4-FFF2-40B4-BE49-F238E27FC236}">
                <a16:creationId xmlns:a16="http://schemas.microsoft.com/office/drawing/2014/main" id="{653131B7-1CBB-43B9-B363-B24501924F0B}"/>
              </a:ext>
            </a:extLst>
          </p:cNvPr>
          <p:cNvSpPr>
            <a:spLocks noGrp="1"/>
          </p:cNvSpPr>
          <p:nvPr>
            <p:ph type="pic" sz="quarter" idx="17" hasCustomPrompt="1"/>
          </p:nvPr>
        </p:nvSpPr>
        <p:spPr>
          <a:xfrm>
            <a:off x="675255" y="3093848"/>
            <a:ext cx="982764" cy="1179953"/>
          </a:xfrm>
        </p:spPr>
        <p:txBody>
          <a:bodyPr/>
          <a:lstStyle>
            <a:lvl1pPr>
              <a:defRPr sz="1224">
                <a:solidFill>
                  <a:schemeClr val="bg1"/>
                </a:solidFill>
              </a:defRPr>
            </a:lvl1pPr>
          </a:lstStyle>
          <a:p>
            <a:r>
              <a:rPr lang="en-US"/>
              <a:t>Select from Staff Photos</a:t>
            </a:r>
            <a:endParaRPr lang="en-AU"/>
          </a:p>
        </p:txBody>
      </p:sp>
      <p:sp>
        <p:nvSpPr>
          <p:cNvPr id="7" name="Text Placeholder 6">
            <a:extLst>
              <a:ext uri="{FF2B5EF4-FFF2-40B4-BE49-F238E27FC236}">
                <a16:creationId xmlns:a16="http://schemas.microsoft.com/office/drawing/2014/main" id="{A630BF9C-7EAC-42B7-ABF7-CDD2D2E5E530}"/>
              </a:ext>
            </a:extLst>
          </p:cNvPr>
          <p:cNvSpPr>
            <a:spLocks noGrp="1"/>
          </p:cNvSpPr>
          <p:nvPr>
            <p:ph type="body" sz="quarter" idx="21" hasCustomPrompt="1"/>
          </p:nvPr>
        </p:nvSpPr>
        <p:spPr>
          <a:xfrm>
            <a:off x="674821" y="4496194"/>
            <a:ext cx="2579348" cy="390292"/>
          </a:xfrm>
        </p:spPr>
        <p:txBody>
          <a:bodyPr anchor="ctr"/>
          <a:lstStyle>
            <a:lvl1pPr>
              <a:lnSpc>
                <a:spcPct val="125000"/>
              </a:lnSpc>
              <a:spcAft>
                <a:spcPct val="0"/>
              </a:spcAft>
              <a:defRPr b="1">
                <a:solidFill>
                  <a:schemeClr val="bg1"/>
                </a:solidFill>
              </a:defRPr>
            </a:lvl1pPr>
          </a:lstStyle>
          <a:p>
            <a:pPr lvl="0"/>
            <a:r>
              <a:rPr lang="en-US"/>
              <a:t>Name Surname</a:t>
            </a:r>
          </a:p>
        </p:txBody>
      </p:sp>
      <p:sp>
        <p:nvSpPr>
          <p:cNvPr id="16" name="Text Placeholder 6">
            <a:extLst>
              <a:ext uri="{FF2B5EF4-FFF2-40B4-BE49-F238E27FC236}">
                <a16:creationId xmlns:a16="http://schemas.microsoft.com/office/drawing/2014/main" id="{0B2A70C1-B6FC-49D9-9EF6-96E7B9DC3A80}"/>
              </a:ext>
            </a:extLst>
          </p:cNvPr>
          <p:cNvSpPr>
            <a:spLocks noGrp="1"/>
          </p:cNvSpPr>
          <p:nvPr>
            <p:ph type="body" sz="quarter" idx="22" hasCustomPrompt="1"/>
          </p:nvPr>
        </p:nvSpPr>
        <p:spPr>
          <a:xfrm>
            <a:off x="674821" y="4913733"/>
            <a:ext cx="2579348" cy="390292"/>
          </a:xfrm>
        </p:spPr>
        <p:txBody>
          <a:bodyPr anchor="ctr"/>
          <a:lstStyle>
            <a:lvl1pPr>
              <a:lnSpc>
                <a:spcPct val="125000"/>
              </a:lnSpc>
              <a:spcAft>
                <a:spcPct val="0"/>
              </a:spcAft>
              <a:defRPr b="0">
                <a:solidFill>
                  <a:schemeClr val="bg1"/>
                </a:solidFill>
              </a:defRPr>
            </a:lvl1pPr>
          </a:lstStyle>
          <a:p>
            <a:pPr lvl="0"/>
            <a:r>
              <a:rPr lang="en-US"/>
              <a:t>Job title</a:t>
            </a:r>
          </a:p>
        </p:txBody>
      </p:sp>
      <p:sp>
        <p:nvSpPr>
          <p:cNvPr id="22" name="Text Placeholder 6">
            <a:extLst>
              <a:ext uri="{FF2B5EF4-FFF2-40B4-BE49-F238E27FC236}">
                <a16:creationId xmlns:a16="http://schemas.microsoft.com/office/drawing/2014/main" id="{202A9764-7F45-4A2F-B7C6-FAD512B3EA39}"/>
              </a:ext>
            </a:extLst>
          </p:cNvPr>
          <p:cNvSpPr>
            <a:spLocks noGrp="1"/>
          </p:cNvSpPr>
          <p:nvPr>
            <p:ph type="body" sz="quarter" idx="23" hasCustomPrompt="1"/>
          </p:nvPr>
        </p:nvSpPr>
        <p:spPr>
          <a:xfrm>
            <a:off x="674821" y="5337726"/>
            <a:ext cx="2579348" cy="390292"/>
          </a:xfrm>
        </p:spPr>
        <p:txBody>
          <a:bodyPr anchor="ctr"/>
          <a:lstStyle>
            <a:lvl1pPr>
              <a:lnSpc>
                <a:spcPct val="125000"/>
              </a:lnSpc>
              <a:spcAft>
                <a:spcPct val="0"/>
              </a:spcAft>
              <a:defRPr b="0">
                <a:solidFill>
                  <a:schemeClr val="bg1"/>
                </a:solidFill>
              </a:defRPr>
            </a:lvl1pPr>
          </a:lstStyle>
          <a:p>
            <a:pPr lvl="0"/>
            <a:r>
              <a:rPr lang="en-US"/>
              <a:t>Division</a:t>
            </a:r>
          </a:p>
        </p:txBody>
      </p:sp>
      <p:sp>
        <p:nvSpPr>
          <p:cNvPr id="18" name="Picture Placeholder 14">
            <a:extLst>
              <a:ext uri="{FF2B5EF4-FFF2-40B4-BE49-F238E27FC236}">
                <a16:creationId xmlns:a16="http://schemas.microsoft.com/office/drawing/2014/main" id="{8768A2D3-EB7C-4210-A252-7ACBB47DF751}"/>
              </a:ext>
            </a:extLst>
          </p:cNvPr>
          <p:cNvSpPr>
            <a:spLocks noGrp="1"/>
          </p:cNvSpPr>
          <p:nvPr>
            <p:ph type="pic" sz="quarter" idx="18" hasCustomPrompt="1"/>
          </p:nvPr>
        </p:nvSpPr>
        <p:spPr>
          <a:xfrm>
            <a:off x="3451138" y="3093848"/>
            <a:ext cx="982764" cy="1179953"/>
          </a:xfrm>
        </p:spPr>
        <p:txBody>
          <a:bodyPr/>
          <a:lstStyle>
            <a:lvl1pPr>
              <a:defRPr sz="1224">
                <a:solidFill>
                  <a:schemeClr val="bg1"/>
                </a:solidFill>
              </a:defRPr>
            </a:lvl1pPr>
          </a:lstStyle>
          <a:p>
            <a:r>
              <a:rPr lang="en-US"/>
              <a:t>Select from Staff Photos</a:t>
            </a:r>
            <a:endParaRPr lang="en-AU"/>
          </a:p>
        </p:txBody>
      </p:sp>
      <p:sp>
        <p:nvSpPr>
          <p:cNvPr id="23" name="Text Placeholder 6">
            <a:extLst>
              <a:ext uri="{FF2B5EF4-FFF2-40B4-BE49-F238E27FC236}">
                <a16:creationId xmlns:a16="http://schemas.microsoft.com/office/drawing/2014/main" id="{521CBC61-0647-426D-A52E-552D1CAFA109}"/>
              </a:ext>
            </a:extLst>
          </p:cNvPr>
          <p:cNvSpPr>
            <a:spLocks noGrp="1"/>
          </p:cNvSpPr>
          <p:nvPr>
            <p:ph type="body" sz="quarter" idx="24" hasCustomPrompt="1"/>
          </p:nvPr>
        </p:nvSpPr>
        <p:spPr>
          <a:xfrm>
            <a:off x="3451137" y="4496194"/>
            <a:ext cx="2579348" cy="390292"/>
          </a:xfrm>
        </p:spPr>
        <p:txBody>
          <a:bodyPr anchor="ctr"/>
          <a:lstStyle>
            <a:lvl1pPr>
              <a:lnSpc>
                <a:spcPct val="125000"/>
              </a:lnSpc>
              <a:spcAft>
                <a:spcPct val="0"/>
              </a:spcAft>
              <a:defRPr b="1">
                <a:solidFill>
                  <a:schemeClr val="bg1"/>
                </a:solidFill>
              </a:defRPr>
            </a:lvl1pPr>
          </a:lstStyle>
          <a:p>
            <a:pPr lvl="0"/>
            <a:r>
              <a:rPr lang="en-US"/>
              <a:t>Name Surname</a:t>
            </a:r>
          </a:p>
        </p:txBody>
      </p:sp>
      <p:sp>
        <p:nvSpPr>
          <p:cNvPr id="24" name="Text Placeholder 6">
            <a:extLst>
              <a:ext uri="{FF2B5EF4-FFF2-40B4-BE49-F238E27FC236}">
                <a16:creationId xmlns:a16="http://schemas.microsoft.com/office/drawing/2014/main" id="{BF3ED159-3E28-4697-A722-909DE2D6FE9C}"/>
              </a:ext>
            </a:extLst>
          </p:cNvPr>
          <p:cNvSpPr>
            <a:spLocks noGrp="1"/>
          </p:cNvSpPr>
          <p:nvPr>
            <p:ph type="body" sz="quarter" idx="25" hasCustomPrompt="1"/>
          </p:nvPr>
        </p:nvSpPr>
        <p:spPr>
          <a:xfrm>
            <a:off x="3451137" y="4913733"/>
            <a:ext cx="2579348" cy="390292"/>
          </a:xfrm>
        </p:spPr>
        <p:txBody>
          <a:bodyPr anchor="ctr"/>
          <a:lstStyle>
            <a:lvl1pPr>
              <a:lnSpc>
                <a:spcPct val="125000"/>
              </a:lnSpc>
              <a:spcAft>
                <a:spcPct val="0"/>
              </a:spcAft>
              <a:defRPr b="0">
                <a:solidFill>
                  <a:schemeClr val="bg1"/>
                </a:solidFill>
              </a:defRPr>
            </a:lvl1pPr>
          </a:lstStyle>
          <a:p>
            <a:pPr lvl="0"/>
            <a:r>
              <a:rPr lang="en-US"/>
              <a:t>Job title</a:t>
            </a:r>
          </a:p>
        </p:txBody>
      </p:sp>
      <p:sp>
        <p:nvSpPr>
          <p:cNvPr id="26" name="Text Placeholder 6">
            <a:extLst>
              <a:ext uri="{FF2B5EF4-FFF2-40B4-BE49-F238E27FC236}">
                <a16:creationId xmlns:a16="http://schemas.microsoft.com/office/drawing/2014/main" id="{9112DC4F-B870-4C7E-8CD6-7182D0DBA9F4}"/>
              </a:ext>
            </a:extLst>
          </p:cNvPr>
          <p:cNvSpPr>
            <a:spLocks noGrp="1"/>
          </p:cNvSpPr>
          <p:nvPr>
            <p:ph type="body" sz="quarter" idx="26" hasCustomPrompt="1"/>
          </p:nvPr>
        </p:nvSpPr>
        <p:spPr>
          <a:xfrm>
            <a:off x="3451137" y="5337726"/>
            <a:ext cx="2579348" cy="390292"/>
          </a:xfrm>
        </p:spPr>
        <p:txBody>
          <a:bodyPr anchor="ctr"/>
          <a:lstStyle>
            <a:lvl1pPr>
              <a:lnSpc>
                <a:spcPct val="125000"/>
              </a:lnSpc>
              <a:spcAft>
                <a:spcPct val="0"/>
              </a:spcAft>
              <a:defRPr b="0">
                <a:solidFill>
                  <a:schemeClr val="bg1"/>
                </a:solidFill>
              </a:defRPr>
            </a:lvl1pPr>
          </a:lstStyle>
          <a:p>
            <a:pPr lvl="0"/>
            <a:r>
              <a:rPr lang="en-US"/>
              <a:t>Division</a:t>
            </a:r>
          </a:p>
        </p:txBody>
      </p:sp>
      <p:sp>
        <p:nvSpPr>
          <p:cNvPr id="19" name="Picture Placeholder 14">
            <a:extLst>
              <a:ext uri="{FF2B5EF4-FFF2-40B4-BE49-F238E27FC236}">
                <a16:creationId xmlns:a16="http://schemas.microsoft.com/office/drawing/2014/main" id="{EBEF3CA6-5D81-4918-9722-2626DB9B9FF7}"/>
              </a:ext>
            </a:extLst>
          </p:cNvPr>
          <p:cNvSpPr>
            <a:spLocks noGrp="1"/>
          </p:cNvSpPr>
          <p:nvPr>
            <p:ph type="pic" sz="quarter" idx="19" hasCustomPrompt="1"/>
          </p:nvPr>
        </p:nvSpPr>
        <p:spPr>
          <a:xfrm>
            <a:off x="6193905" y="3093848"/>
            <a:ext cx="982764" cy="1179953"/>
          </a:xfrm>
        </p:spPr>
        <p:txBody>
          <a:bodyPr/>
          <a:lstStyle>
            <a:lvl1pPr>
              <a:defRPr sz="1224">
                <a:solidFill>
                  <a:schemeClr val="bg1"/>
                </a:solidFill>
              </a:defRPr>
            </a:lvl1pPr>
          </a:lstStyle>
          <a:p>
            <a:r>
              <a:rPr lang="en-US"/>
              <a:t>Select from Staff Photos</a:t>
            </a:r>
            <a:endParaRPr lang="en-AU"/>
          </a:p>
        </p:txBody>
      </p:sp>
      <p:sp>
        <p:nvSpPr>
          <p:cNvPr id="27" name="Text Placeholder 6">
            <a:extLst>
              <a:ext uri="{FF2B5EF4-FFF2-40B4-BE49-F238E27FC236}">
                <a16:creationId xmlns:a16="http://schemas.microsoft.com/office/drawing/2014/main" id="{B9E47AD7-4687-4798-BDE3-A908FB1A257C}"/>
              </a:ext>
            </a:extLst>
          </p:cNvPr>
          <p:cNvSpPr>
            <a:spLocks noGrp="1"/>
          </p:cNvSpPr>
          <p:nvPr>
            <p:ph type="body" sz="quarter" idx="27" hasCustomPrompt="1"/>
          </p:nvPr>
        </p:nvSpPr>
        <p:spPr>
          <a:xfrm>
            <a:off x="6193905" y="4496194"/>
            <a:ext cx="2579348" cy="390292"/>
          </a:xfrm>
        </p:spPr>
        <p:txBody>
          <a:bodyPr anchor="ctr"/>
          <a:lstStyle>
            <a:lvl1pPr>
              <a:lnSpc>
                <a:spcPct val="125000"/>
              </a:lnSpc>
              <a:spcAft>
                <a:spcPct val="0"/>
              </a:spcAft>
              <a:defRPr b="1">
                <a:solidFill>
                  <a:schemeClr val="bg1"/>
                </a:solidFill>
              </a:defRPr>
            </a:lvl1pPr>
          </a:lstStyle>
          <a:p>
            <a:pPr lvl="0"/>
            <a:r>
              <a:rPr lang="en-US"/>
              <a:t>Name Surname</a:t>
            </a:r>
          </a:p>
        </p:txBody>
      </p:sp>
      <p:sp>
        <p:nvSpPr>
          <p:cNvPr id="28" name="Text Placeholder 6">
            <a:extLst>
              <a:ext uri="{FF2B5EF4-FFF2-40B4-BE49-F238E27FC236}">
                <a16:creationId xmlns:a16="http://schemas.microsoft.com/office/drawing/2014/main" id="{8B305B74-5BF9-4B69-8DC0-70E293B8A631}"/>
              </a:ext>
            </a:extLst>
          </p:cNvPr>
          <p:cNvSpPr>
            <a:spLocks noGrp="1"/>
          </p:cNvSpPr>
          <p:nvPr>
            <p:ph type="body" sz="quarter" idx="28" hasCustomPrompt="1"/>
          </p:nvPr>
        </p:nvSpPr>
        <p:spPr>
          <a:xfrm>
            <a:off x="6193905" y="4913733"/>
            <a:ext cx="2579348" cy="390292"/>
          </a:xfrm>
        </p:spPr>
        <p:txBody>
          <a:bodyPr anchor="ctr"/>
          <a:lstStyle>
            <a:lvl1pPr>
              <a:lnSpc>
                <a:spcPct val="125000"/>
              </a:lnSpc>
              <a:spcAft>
                <a:spcPct val="0"/>
              </a:spcAft>
              <a:defRPr b="0">
                <a:solidFill>
                  <a:schemeClr val="bg1"/>
                </a:solidFill>
              </a:defRPr>
            </a:lvl1pPr>
          </a:lstStyle>
          <a:p>
            <a:pPr lvl="0"/>
            <a:r>
              <a:rPr lang="en-US"/>
              <a:t>Job title</a:t>
            </a:r>
          </a:p>
        </p:txBody>
      </p:sp>
      <p:sp>
        <p:nvSpPr>
          <p:cNvPr id="29" name="Text Placeholder 6">
            <a:extLst>
              <a:ext uri="{FF2B5EF4-FFF2-40B4-BE49-F238E27FC236}">
                <a16:creationId xmlns:a16="http://schemas.microsoft.com/office/drawing/2014/main" id="{1623D837-A532-4B10-BF5E-BEAD701AF9AD}"/>
              </a:ext>
            </a:extLst>
          </p:cNvPr>
          <p:cNvSpPr>
            <a:spLocks noGrp="1"/>
          </p:cNvSpPr>
          <p:nvPr>
            <p:ph type="body" sz="quarter" idx="29" hasCustomPrompt="1"/>
          </p:nvPr>
        </p:nvSpPr>
        <p:spPr>
          <a:xfrm>
            <a:off x="6193905" y="5337726"/>
            <a:ext cx="2579348" cy="390292"/>
          </a:xfrm>
        </p:spPr>
        <p:txBody>
          <a:bodyPr anchor="ctr"/>
          <a:lstStyle>
            <a:lvl1pPr>
              <a:lnSpc>
                <a:spcPct val="125000"/>
              </a:lnSpc>
              <a:spcAft>
                <a:spcPct val="0"/>
              </a:spcAft>
              <a:defRPr b="0">
                <a:solidFill>
                  <a:schemeClr val="bg1"/>
                </a:solidFill>
              </a:defRPr>
            </a:lvl1pPr>
          </a:lstStyle>
          <a:p>
            <a:pPr lvl="0"/>
            <a:r>
              <a:rPr lang="en-US"/>
              <a:t>Division</a:t>
            </a:r>
          </a:p>
        </p:txBody>
      </p:sp>
      <p:sp>
        <p:nvSpPr>
          <p:cNvPr id="20" name="Picture Placeholder 14">
            <a:extLst>
              <a:ext uri="{FF2B5EF4-FFF2-40B4-BE49-F238E27FC236}">
                <a16:creationId xmlns:a16="http://schemas.microsoft.com/office/drawing/2014/main" id="{E2BE9655-F3BB-46C5-960F-3D163EC4B434}"/>
              </a:ext>
            </a:extLst>
          </p:cNvPr>
          <p:cNvSpPr>
            <a:spLocks noGrp="1"/>
          </p:cNvSpPr>
          <p:nvPr>
            <p:ph type="pic" sz="quarter" idx="20" hasCustomPrompt="1"/>
          </p:nvPr>
        </p:nvSpPr>
        <p:spPr>
          <a:xfrm>
            <a:off x="8936673" y="3093848"/>
            <a:ext cx="982764" cy="1179953"/>
          </a:xfrm>
        </p:spPr>
        <p:txBody>
          <a:bodyPr/>
          <a:lstStyle>
            <a:lvl1pPr>
              <a:defRPr sz="1224">
                <a:solidFill>
                  <a:schemeClr val="bg1"/>
                </a:solidFill>
              </a:defRPr>
            </a:lvl1pPr>
          </a:lstStyle>
          <a:p>
            <a:r>
              <a:rPr lang="en-US"/>
              <a:t>Select from Staff Photos</a:t>
            </a:r>
            <a:endParaRPr lang="en-AU"/>
          </a:p>
        </p:txBody>
      </p:sp>
      <p:sp>
        <p:nvSpPr>
          <p:cNvPr id="30" name="Text Placeholder 6">
            <a:extLst>
              <a:ext uri="{FF2B5EF4-FFF2-40B4-BE49-F238E27FC236}">
                <a16:creationId xmlns:a16="http://schemas.microsoft.com/office/drawing/2014/main" id="{2499C0E8-4A38-42E6-9636-170CD4992FD9}"/>
              </a:ext>
            </a:extLst>
          </p:cNvPr>
          <p:cNvSpPr>
            <a:spLocks noGrp="1"/>
          </p:cNvSpPr>
          <p:nvPr>
            <p:ph type="body" sz="quarter" idx="30" hasCustomPrompt="1"/>
          </p:nvPr>
        </p:nvSpPr>
        <p:spPr>
          <a:xfrm>
            <a:off x="8936298" y="4496194"/>
            <a:ext cx="2579348" cy="390292"/>
          </a:xfrm>
        </p:spPr>
        <p:txBody>
          <a:bodyPr anchor="ctr"/>
          <a:lstStyle>
            <a:lvl1pPr>
              <a:lnSpc>
                <a:spcPct val="125000"/>
              </a:lnSpc>
              <a:spcAft>
                <a:spcPct val="0"/>
              </a:spcAft>
              <a:defRPr b="1">
                <a:solidFill>
                  <a:schemeClr val="bg1"/>
                </a:solidFill>
              </a:defRPr>
            </a:lvl1pPr>
          </a:lstStyle>
          <a:p>
            <a:pPr lvl="0"/>
            <a:r>
              <a:rPr lang="en-US"/>
              <a:t>Name Surname</a:t>
            </a:r>
          </a:p>
        </p:txBody>
      </p:sp>
      <p:sp>
        <p:nvSpPr>
          <p:cNvPr id="31" name="Text Placeholder 6">
            <a:extLst>
              <a:ext uri="{FF2B5EF4-FFF2-40B4-BE49-F238E27FC236}">
                <a16:creationId xmlns:a16="http://schemas.microsoft.com/office/drawing/2014/main" id="{A6844D14-ABCE-4AE1-95A8-C4FE14B1D08F}"/>
              </a:ext>
            </a:extLst>
          </p:cNvPr>
          <p:cNvSpPr>
            <a:spLocks noGrp="1"/>
          </p:cNvSpPr>
          <p:nvPr>
            <p:ph type="body" sz="quarter" idx="31" hasCustomPrompt="1"/>
          </p:nvPr>
        </p:nvSpPr>
        <p:spPr>
          <a:xfrm>
            <a:off x="8936298" y="4913733"/>
            <a:ext cx="2579348" cy="390292"/>
          </a:xfrm>
        </p:spPr>
        <p:txBody>
          <a:bodyPr anchor="ctr"/>
          <a:lstStyle>
            <a:lvl1pPr>
              <a:lnSpc>
                <a:spcPct val="125000"/>
              </a:lnSpc>
              <a:spcAft>
                <a:spcPct val="0"/>
              </a:spcAft>
              <a:defRPr b="0">
                <a:solidFill>
                  <a:schemeClr val="bg1"/>
                </a:solidFill>
              </a:defRPr>
            </a:lvl1pPr>
          </a:lstStyle>
          <a:p>
            <a:pPr lvl="0"/>
            <a:r>
              <a:rPr lang="en-US"/>
              <a:t>Job title</a:t>
            </a:r>
          </a:p>
        </p:txBody>
      </p:sp>
      <p:sp>
        <p:nvSpPr>
          <p:cNvPr id="32" name="Text Placeholder 6">
            <a:extLst>
              <a:ext uri="{FF2B5EF4-FFF2-40B4-BE49-F238E27FC236}">
                <a16:creationId xmlns:a16="http://schemas.microsoft.com/office/drawing/2014/main" id="{84FF45B1-FE19-4C12-A707-AE7672B9600C}"/>
              </a:ext>
            </a:extLst>
          </p:cNvPr>
          <p:cNvSpPr>
            <a:spLocks noGrp="1"/>
          </p:cNvSpPr>
          <p:nvPr>
            <p:ph type="body" sz="quarter" idx="32" hasCustomPrompt="1"/>
          </p:nvPr>
        </p:nvSpPr>
        <p:spPr>
          <a:xfrm>
            <a:off x="8936298" y="5337726"/>
            <a:ext cx="2579348" cy="390292"/>
          </a:xfrm>
        </p:spPr>
        <p:txBody>
          <a:bodyPr anchor="ctr"/>
          <a:lstStyle>
            <a:lvl1pPr>
              <a:lnSpc>
                <a:spcPct val="125000"/>
              </a:lnSpc>
              <a:spcAft>
                <a:spcPct val="0"/>
              </a:spcAft>
              <a:defRPr b="0">
                <a:solidFill>
                  <a:schemeClr val="bg1"/>
                </a:solidFill>
              </a:defRPr>
            </a:lvl1pPr>
          </a:lstStyle>
          <a:p>
            <a:pPr lvl="0"/>
            <a:r>
              <a:rPr lang="en-US"/>
              <a:t>Division</a:t>
            </a:r>
          </a:p>
        </p:txBody>
      </p:sp>
      <p:sp>
        <p:nvSpPr>
          <p:cNvPr id="4" name="Slide Number Placeholder 3">
            <a:extLst>
              <a:ext uri="{FF2B5EF4-FFF2-40B4-BE49-F238E27FC236}">
                <a16:creationId xmlns:a16="http://schemas.microsoft.com/office/drawing/2014/main" id="{C7BD0E9A-1373-45B6-AFDE-4F66F5B1692B}"/>
              </a:ext>
            </a:extLst>
          </p:cNvPr>
          <p:cNvSpPr>
            <a:spLocks noGrp="1"/>
          </p:cNvSpPr>
          <p:nvPr>
            <p:ph type="sldNum" sz="quarter" idx="11"/>
          </p:nvPr>
        </p:nvSpPr>
        <p:spPr/>
        <p:txBody>
          <a:bodyPr/>
          <a:lstStyle>
            <a:lvl1pPr>
              <a:defRPr>
                <a:solidFill>
                  <a:schemeClr val="bg1"/>
                </a:solidFill>
              </a:defRPr>
            </a:lvl1pPr>
          </a:lstStyle>
          <a:p>
            <a:fld id="{26A49D9D-4881-4977-B9A1-BE4F9A1C9D28}" type="slidenum">
              <a:rPr lang="en-AU" smtClean="0"/>
              <a:t>‹#›</a:t>
            </a:fld>
            <a:endParaRPr lang="en-AU"/>
          </a:p>
        </p:txBody>
      </p:sp>
      <p:sp>
        <p:nvSpPr>
          <p:cNvPr id="3" name="Footer Placeholder 2">
            <a:extLst>
              <a:ext uri="{FF2B5EF4-FFF2-40B4-BE49-F238E27FC236}">
                <a16:creationId xmlns:a16="http://schemas.microsoft.com/office/drawing/2014/main" id="{DCA83F1F-E920-45AD-B0E6-2252888A9EFC}"/>
              </a:ext>
            </a:extLst>
          </p:cNvPr>
          <p:cNvSpPr>
            <a:spLocks noGrp="1"/>
          </p:cNvSpPr>
          <p:nvPr>
            <p:ph type="ftr" sz="quarter" idx="10"/>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33780169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49D9D-4881-4977-B9A1-BE4F9A1C9D28}" type="slidenum">
              <a:rPr lang="en-AU" smtClean="0"/>
              <a:t>‹#›</a:t>
            </a:fld>
            <a:endParaRPr lang="en-AU"/>
          </a:p>
        </p:txBody>
      </p:sp>
      <p:sp>
        <p:nvSpPr>
          <p:cNvPr id="3" name="Footer Placeholder 2"/>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0818994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accent1"/>
        </a:solidFill>
        <a:effectLst/>
      </p:bgPr>
    </p:bg>
    <p:spTree>
      <p:nvGrpSpPr>
        <p:cNvPr id="1" name=""/>
        <p:cNvGrpSpPr/>
        <p:nvPr/>
      </p:nvGrpSpPr>
      <p:grpSpPr>
        <a:xfrm>
          <a:off x="0" y="0"/>
          <a:ext cx="0" cy="0"/>
          <a:chOff x="0" y="0"/>
          <a:chExt cx="0" cy="0"/>
        </a:xfrm>
      </p:grpSpPr>
      <p:sp>
        <p:nvSpPr>
          <p:cNvPr id="18" name="AshurstTrainingDisclaimer">
            <a:extLst>
              <a:ext uri="{FF2B5EF4-FFF2-40B4-BE49-F238E27FC236}">
                <a16:creationId xmlns:a16="http://schemas.microsoft.com/office/drawing/2014/main" id="{D8DB1B11-FFBB-1587-40E4-D846BF1C0B2C}"/>
              </a:ext>
            </a:extLst>
          </p:cNvPr>
          <p:cNvSpPr>
            <a:spLocks noGrp="1"/>
          </p:cNvSpPr>
          <p:nvPr>
            <p:ph type="body" sz="quarter" idx="10"/>
          </p:nvPr>
        </p:nvSpPr>
        <p:spPr>
          <a:xfrm>
            <a:off x="675253" y="5077337"/>
            <a:ext cx="8064544" cy="1080771"/>
          </a:xfrm>
        </p:spPr>
        <p:txBody>
          <a:bodyPr anchor="b"/>
          <a:lstStyle>
            <a:lvl1pPr>
              <a:spcAft>
                <a:spcPct val="0"/>
              </a:spcAft>
              <a:defRPr sz="1088">
                <a:solidFill>
                  <a:schemeClr val="bg1"/>
                </a:solidFill>
              </a:defRPr>
            </a:lvl1pPr>
            <a:lvl2pPr>
              <a:spcAft>
                <a:spcPct val="0"/>
              </a:spcAft>
              <a:defRPr sz="1088">
                <a:solidFill>
                  <a:schemeClr val="bg1"/>
                </a:solidFill>
              </a:defRPr>
            </a:lvl2pPr>
          </a:lstStyle>
          <a:p>
            <a:pPr lvl="0"/>
            <a:r>
              <a:rPr lang="en-US"/>
              <a:t>Click to edit Master text styles</a:t>
            </a:r>
          </a:p>
        </p:txBody>
      </p:sp>
      <p:sp>
        <p:nvSpPr>
          <p:cNvPr id="4" name="AshurstCopyright">
            <a:extLst>
              <a:ext uri="{FF2B5EF4-FFF2-40B4-BE49-F238E27FC236}">
                <a16:creationId xmlns:a16="http://schemas.microsoft.com/office/drawing/2014/main" id="{D3DA212D-5457-4AB2-8235-D23EFA362C24}"/>
              </a:ext>
            </a:extLst>
          </p:cNvPr>
          <p:cNvSpPr/>
          <p:nvPr userDrawn="1"/>
        </p:nvSpPr>
        <p:spPr>
          <a:xfrm>
            <a:off x="675255" y="6431408"/>
            <a:ext cx="1003381" cy="157313"/>
          </a:xfrm>
          <a:prstGeom prst="rect">
            <a:avLst/>
          </a:prstGeom>
        </p:spPr>
        <p:txBody>
          <a:bodyPr wrap="none" lIns="0" tIns="0" rIns="0" bIns="0">
            <a:noAutofit/>
          </a:bodyPr>
          <a:lstStyle/>
          <a:p>
            <a:pPr>
              <a:lnSpc>
                <a:spcPct val="125000"/>
              </a:lnSpc>
            </a:pPr>
            <a:r>
              <a:rPr lang="en-GB" sz="680">
                <a:solidFill>
                  <a:schemeClr val="bg1"/>
                </a:solidFill>
              </a:rPr>
              <a:t>© Ashurst 2023</a:t>
            </a:r>
          </a:p>
        </p:txBody>
      </p:sp>
    </p:spTree>
    <p:extLst>
      <p:ext uri="{BB962C8B-B14F-4D97-AF65-F5344CB8AC3E}">
        <p14:creationId xmlns:p14="http://schemas.microsoft.com/office/powerpoint/2010/main" val="3995562850"/>
      </p:ext>
    </p:extLst>
  </p:cSld>
  <p:clrMapOvr>
    <a:masterClrMapping/>
  </p:clrMapOvr>
  <p:hf hdr="0" ftr="0" dt="0"/>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ck cover Image 01">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773453-1463-2CFC-3234-06DC4F23E952}"/>
              </a:ext>
              <a:ext uri="{C183D7F6-B498-43B3-948B-1728B52AA6E4}">
                <adec:decorative xmlns:adec="http://schemas.microsoft.com/office/drawing/2017/decorative" val="1"/>
              </a:ext>
            </a:extLst>
          </p:cNvPr>
          <p:cNvSpPr>
            <a:spLocks noGrp="1"/>
          </p:cNvSpPr>
          <p:nvPr>
            <p:ph type="pic" sz="quarter" idx="11"/>
          </p:nvPr>
        </p:nvSpPr>
        <p:spPr>
          <a:xfrm>
            <a:off x="2" y="685368"/>
            <a:ext cx="10308776" cy="6172632"/>
          </a:xfrm>
        </p:spPr>
        <p:txBody>
          <a:bodyPr/>
          <a:lstStyle/>
          <a:p>
            <a:r>
              <a:rPr lang="en-US"/>
              <a:t>Click icon to add picture</a:t>
            </a:r>
            <a:endParaRPr lang="en-GB"/>
          </a:p>
        </p:txBody>
      </p:sp>
      <p:sp>
        <p:nvSpPr>
          <p:cNvPr id="5" name="AshurstTrainingDisclaimer">
            <a:extLst>
              <a:ext uri="{FF2B5EF4-FFF2-40B4-BE49-F238E27FC236}">
                <a16:creationId xmlns:a16="http://schemas.microsoft.com/office/drawing/2014/main" id="{6129EFAA-76DE-4196-AEA0-5E883AFDAC36}"/>
              </a:ext>
            </a:extLst>
          </p:cNvPr>
          <p:cNvSpPr>
            <a:spLocks noGrp="1"/>
          </p:cNvSpPr>
          <p:nvPr>
            <p:ph type="body" sz="quarter" idx="12"/>
          </p:nvPr>
        </p:nvSpPr>
        <p:spPr>
          <a:xfrm>
            <a:off x="675253" y="5077337"/>
            <a:ext cx="8064544" cy="1080771"/>
          </a:xfrm>
        </p:spPr>
        <p:txBody>
          <a:bodyPr anchor="b"/>
          <a:lstStyle>
            <a:lvl1pPr>
              <a:spcAft>
                <a:spcPct val="0"/>
              </a:spcAft>
              <a:defRPr sz="1088">
                <a:solidFill>
                  <a:schemeClr val="tx1">
                    <a:lumMod val="75000"/>
                    <a:lumOff val="25000"/>
                  </a:schemeClr>
                </a:solidFill>
              </a:defRPr>
            </a:lvl1pPr>
            <a:lvl2pPr>
              <a:spcAft>
                <a:spcPct val="0"/>
              </a:spcAft>
              <a:defRPr sz="1088">
                <a:solidFill>
                  <a:schemeClr val="bg1"/>
                </a:solidFill>
              </a:defRPr>
            </a:lvl2pPr>
          </a:lstStyle>
          <a:p>
            <a:pPr lvl="0"/>
            <a:r>
              <a:rPr lang="en-US"/>
              <a:t>Click to edit Master text styles</a:t>
            </a:r>
          </a:p>
        </p:txBody>
      </p:sp>
      <p:sp>
        <p:nvSpPr>
          <p:cNvPr id="4" name="AshurstCopyright">
            <a:extLst>
              <a:ext uri="{FF2B5EF4-FFF2-40B4-BE49-F238E27FC236}">
                <a16:creationId xmlns:a16="http://schemas.microsoft.com/office/drawing/2014/main" id="{D3DA212D-5457-4AB2-8235-D23EFA362C24}"/>
              </a:ext>
            </a:extLst>
          </p:cNvPr>
          <p:cNvSpPr/>
          <p:nvPr userDrawn="1"/>
        </p:nvSpPr>
        <p:spPr>
          <a:xfrm>
            <a:off x="675255" y="6431408"/>
            <a:ext cx="1003381" cy="157313"/>
          </a:xfrm>
          <a:prstGeom prst="rect">
            <a:avLst/>
          </a:prstGeom>
        </p:spPr>
        <p:txBody>
          <a:bodyPr wrap="none" lIns="0" tIns="0" rIns="0" bIns="0">
            <a:noAutofit/>
          </a:bodyPr>
          <a:lstStyle/>
          <a:p>
            <a:pPr>
              <a:lnSpc>
                <a:spcPct val="125000"/>
              </a:lnSpc>
            </a:pPr>
            <a:r>
              <a:rPr lang="en-GB" sz="680">
                <a:solidFill>
                  <a:schemeClr val="tx1">
                    <a:lumMod val="75000"/>
                    <a:lumOff val="25000"/>
                  </a:schemeClr>
                </a:solidFill>
              </a:rPr>
              <a:t>© Ashurst 2023</a:t>
            </a:r>
          </a:p>
        </p:txBody>
      </p:sp>
    </p:spTree>
    <p:extLst>
      <p:ext uri="{BB962C8B-B14F-4D97-AF65-F5344CB8AC3E}">
        <p14:creationId xmlns:p14="http://schemas.microsoft.com/office/powerpoint/2010/main" val="242644856"/>
      </p:ext>
    </p:extLst>
  </p:cSld>
  <p:clrMapOvr>
    <a:masterClrMapping/>
  </p:clrMapOvr>
  <p:hf hdr="0" ftr="0" dt="0"/>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ack cover Image 0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5773453-1463-2CFC-3234-06DC4F23E952}"/>
              </a:ext>
              <a:ext uri="{C183D7F6-B498-43B3-948B-1728B52AA6E4}">
                <adec:decorative xmlns:adec="http://schemas.microsoft.com/office/drawing/2017/decorative" val="1"/>
              </a:ext>
            </a:extLst>
          </p:cNvPr>
          <p:cNvSpPr>
            <a:spLocks noGrp="1"/>
          </p:cNvSpPr>
          <p:nvPr>
            <p:ph type="pic" sz="quarter" idx="11"/>
          </p:nvPr>
        </p:nvSpPr>
        <p:spPr>
          <a:xfrm>
            <a:off x="675255" y="1"/>
            <a:ext cx="11516745" cy="4860728"/>
          </a:xfrm>
        </p:spPr>
        <p:txBody>
          <a:bodyPr/>
          <a:lstStyle/>
          <a:p>
            <a:r>
              <a:rPr lang="en-US"/>
              <a:t>Click icon to add picture</a:t>
            </a:r>
            <a:endParaRPr lang="en-GB"/>
          </a:p>
        </p:txBody>
      </p:sp>
      <p:sp>
        <p:nvSpPr>
          <p:cNvPr id="5" name="AshurstTrainingDisclaimer">
            <a:extLst>
              <a:ext uri="{FF2B5EF4-FFF2-40B4-BE49-F238E27FC236}">
                <a16:creationId xmlns:a16="http://schemas.microsoft.com/office/drawing/2014/main" id="{71E45DC3-3A0C-4E09-880F-BFE5DA19514A}"/>
              </a:ext>
            </a:extLst>
          </p:cNvPr>
          <p:cNvSpPr>
            <a:spLocks noGrp="1"/>
          </p:cNvSpPr>
          <p:nvPr>
            <p:ph type="body" sz="quarter" idx="12"/>
          </p:nvPr>
        </p:nvSpPr>
        <p:spPr>
          <a:xfrm>
            <a:off x="675253" y="5077337"/>
            <a:ext cx="8064544" cy="1080771"/>
          </a:xfrm>
        </p:spPr>
        <p:txBody>
          <a:bodyPr anchor="b"/>
          <a:lstStyle>
            <a:lvl1pPr>
              <a:spcAft>
                <a:spcPct val="0"/>
              </a:spcAft>
              <a:defRPr sz="1088">
                <a:solidFill>
                  <a:schemeClr val="tx1">
                    <a:lumMod val="75000"/>
                    <a:lumOff val="25000"/>
                  </a:schemeClr>
                </a:solidFill>
              </a:defRPr>
            </a:lvl1pPr>
            <a:lvl2pPr>
              <a:spcAft>
                <a:spcPct val="0"/>
              </a:spcAft>
              <a:defRPr sz="1088">
                <a:solidFill>
                  <a:schemeClr val="bg1"/>
                </a:solidFill>
              </a:defRPr>
            </a:lvl2pPr>
          </a:lstStyle>
          <a:p>
            <a:pPr lvl="0"/>
            <a:r>
              <a:rPr lang="en-US"/>
              <a:t>Click to edit Master text styles</a:t>
            </a:r>
          </a:p>
        </p:txBody>
      </p:sp>
      <p:sp>
        <p:nvSpPr>
          <p:cNvPr id="4" name="AshurstCopyright">
            <a:extLst>
              <a:ext uri="{FF2B5EF4-FFF2-40B4-BE49-F238E27FC236}">
                <a16:creationId xmlns:a16="http://schemas.microsoft.com/office/drawing/2014/main" id="{D3DA212D-5457-4AB2-8235-D23EFA362C24}"/>
              </a:ext>
            </a:extLst>
          </p:cNvPr>
          <p:cNvSpPr/>
          <p:nvPr userDrawn="1"/>
        </p:nvSpPr>
        <p:spPr>
          <a:xfrm>
            <a:off x="675255" y="6431408"/>
            <a:ext cx="1003381" cy="157313"/>
          </a:xfrm>
          <a:prstGeom prst="rect">
            <a:avLst/>
          </a:prstGeom>
        </p:spPr>
        <p:txBody>
          <a:bodyPr wrap="none" lIns="0" tIns="0" rIns="0" bIns="0">
            <a:noAutofit/>
          </a:bodyPr>
          <a:lstStyle/>
          <a:p>
            <a:pPr>
              <a:lnSpc>
                <a:spcPct val="125000"/>
              </a:lnSpc>
            </a:pPr>
            <a:r>
              <a:rPr lang="en-GB" sz="680">
                <a:solidFill>
                  <a:schemeClr val="tx1">
                    <a:lumMod val="75000"/>
                    <a:lumOff val="25000"/>
                  </a:schemeClr>
                </a:solidFill>
              </a:rPr>
              <a:t>© Ashurst 2023</a:t>
            </a:r>
          </a:p>
        </p:txBody>
      </p:sp>
    </p:spTree>
    <p:extLst>
      <p:ext uri="{BB962C8B-B14F-4D97-AF65-F5344CB8AC3E}">
        <p14:creationId xmlns:p14="http://schemas.microsoft.com/office/powerpoint/2010/main" val="3181962346"/>
      </p:ext>
    </p:extLst>
  </p:cSld>
  <p:clrMapOvr>
    <a:masterClrMapping/>
  </p:clrMapOvr>
  <p:hf hdr="0" ftr="0" dt="0"/>
  <p:extLst>
    <p:ext uri="{DCECCB84-F9BA-43D5-87BE-67443E8EF086}">
      <p15:sldGuideLst xmlns:p15="http://schemas.microsoft.com/office/powerpoint/2012/main">
        <p15:guide id="1" orient="horz" pos="2381">
          <p15:clr>
            <a:srgbClr val="FBAE40"/>
          </p15:clr>
        </p15:guide>
        <p15:guide id="2" pos="31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ags" Target="../tags/tag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ags" Target="../tags/tag1.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50" Type="http://schemas.openxmlformats.org/officeDocument/2006/relationships/slideLayout" Target="../slideLayouts/slideLayout97.xml"/><Relationship Id="rId55" Type="http://schemas.openxmlformats.org/officeDocument/2006/relationships/theme" Target="../theme/theme3.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41" Type="http://schemas.openxmlformats.org/officeDocument/2006/relationships/slideLayout" Target="../slideLayouts/slideLayout88.xml"/><Relationship Id="rId54" Type="http://schemas.openxmlformats.org/officeDocument/2006/relationships/slideLayout" Target="../slideLayouts/slideLayout101.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3" Type="http://schemas.openxmlformats.org/officeDocument/2006/relationships/slideLayout" Target="../slideLayouts/slideLayout100.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slideLayout" Target="../slideLayouts/slideLayout99.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8" Type="http://schemas.openxmlformats.org/officeDocument/2006/relationships/slideLayout" Target="../slideLayouts/slideLayout55.xml"/><Relationship Id="rId51" Type="http://schemas.openxmlformats.org/officeDocument/2006/relationships/slideLayout" Target="../slideLayouts/slideLayout98.xml"/><Relationship Id="rId3"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47" Type="http://schemas.openxmlformats.org/officeDocument/2006/relationships/slideLayout" Target="../slideLayouts/slideLayout148.xml"/><Relationship Id="rId50" Type="http://schemas.openxmlformats.org/officeDocument/2006/relationships/slideLayout" Target="../slideLayouts/slideLayout151.xml"/><Relationship Id="rId55" Type="http://schemas.openxmlformats.org/officeDocument/2006/relationships/theme" Target="../theme/theme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 Id="rId46" Type="http://schemas.openxmlformats.org/officeDocument/2006/relationships/slideLayout" Target="../slideLayouts/slideLayout147.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54" Type="http://schemas.openxmlformats.org/officeDocument/2006/relationships/slideLayout" Target="../slideLayouts/slideLayout155.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45" Type="http://schemas.openxmlformats.org/officeDocument/2006/relationships/slideLayout" Target="../slideLayouts/slideLayout146.xml"/><Relationship Id="rId53" Type="http://schemas.openxmlformats.org/officeDocument/2006/relationships/slideLayout" Target="../slideLayouts/slideLayout154.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49" Type="http://schemas.openxmlformats.org/officeDocument/2006/relationships/slideLayout" Target="../slideLayouts/slideLayout150.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slideLayout" Target="../slideLayouts/slideLayout145.xml"/><Relationship Id="rId52" Type="http://schemas.openxmlformats.org/officeDocument/2006/relationships/slideLayout" Target="../slideLayouts/slideLayout153.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slideLayout" Target="../slideLayouts/slideLayout144.xml"/><Relationship Id="rId48" Type="http://schemas.openxmlformats.org/officeDocument/2006/relationships/slideLayout" Target="../slideLayouts/slideLayout149.xml"/><Relationship Id="rId8" Type="http://schemas.openxmlformats.org/officeDocument/2006/relationships/slideLayout" Target="../slideLayouts/slideLayout109.xml"/><Relationship Id="rId51" Type="http://schemas.openxmlformats.org/officeDocument/2006/relationships/slideLayout" Target="../slideLayouts/slideLayout152.xml"/><Relationship Id="rId3"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1"/>
            <a:ext cx="12192000" cy="1361017"/>
          </a:xfrm>
          <a:prstGeom prst="rect">
            <a:avLst/>
          </a:prstGeom>
          <a:noFill/>
          <a:ln w="9525">
            <a:noFill/>
            <a:miter lim="800000"/>
            <a:headEnd/>
            <a:tailEnd/>
          </a:ln>
        </p:spPr>
      </p:pic>
      <p:sp>
        <p:nvSpPr>
          <p:cNvPr id="1027" name="Rectangle 2"/>
          <p:cNvSpPr>
            <a:spLocks noGrp="1" noChangeArrowheads="1"/>
          </p:cNvSpPr>
          <p:nvPr>
            <p:ph type="title"/>
          </p:nvPr>
        </p:nvSpPr>
        <p:spPr bwMode="auto">
          <a:xfrm>
            <a:off x="334433" y="260351"/>
            <a:ext cx="6527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334434" y="1892301"/>
            <a:ext cx="11523133" cy="4476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9552517" y="234952"/>
            <a:ext cx="2207683" cy="882649"/>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1556916-3026-4832-9292-F5DD05CE6D2D}" type="slidenum">
              <a:rPr lang="en-GB" smtClean="0"/>
              <a:t>‹#›</a:t>
            </a:fld>
            <a:endParaRPr lang="en-GB"/>
          </a:p>
        </p:txBody>
      </p:sp>
    </p:spTree>
    <p:extLst>
      <p:ext uri="{BB962C8B-B14F-4D97-AF65-F5344CB8AC3E}">
        <p14:creationId xmlns:p14="http://schemas.microsoft.com/office/powerpoint/2010/main" val="213118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267">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4267">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4267">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4267">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4267">
          <a:solidFill>
            <a:schemeClr val="bg1"/>
          </a:solidFill>
          <a:latin typeface="Arial" charset="0"/>
          <a:ea typeface="ＭＳ Ｐゴシック" charset="0"/>
          <a:cs typeface="ＭＳ Ｐゴシック" charset="0"/>
        </a:defRPr>
      </a:lvl5pPr>
      <a:lvl6pPr marL="609585" algn="l" rtl="0" eaLnBrk="1" fontAlgn="base" hangingPunct="1">
        <a:spcBef>
          <a:spcPct val="0"/>
        </a:spcBef>
        <a:spcAft>
          <a:spcPct val="0"/>
        </a:spcAft>
        <a:defRPr sz="4267">
          <a:solidFill>
            <a:schemeClr val="tx2"/>
          </a:solidFill>
          <a:latin typeface="Arial" charset="0"/>
        </a:defRPr>
      </a:lvl6pPr>
      <a:lvl7pPr marL="1219170" algn="l" rtl="0" eaLnBrk="1" fontAlgn="base" hangingPunct="1">
        <a:spcBef>
          <a:spcPct val="0"/>
        </a:spcBef>
        <a:spcAft>
          <a:spcPct val="0"/>
        </a:spcAft>
        <a:defRPr sz="4267">
          <a:solidFill>
            <a:schemeClr val="tx2"/>
          </a:solidFill>
          <a:latin typeface="Arial" charset="0"/>
        </a:defRPr>
      </a:lvl7pPr>
      <a:lvl8pPr marL="1828754" algn="l" rtl="0" eaLnBrk="1" fontAlgn="base" hangingPunct="1">
        <a:spcBef>
          <a:spcPct val="0"/>
        </a:spcBef>
        <a:spcAft>
          <a:spcPct val="0"/>
        </a:spcAft>
        <a:defRPr sz="4267">
          <a:solidFill>
            <a:schemeClr val="tx2"/>
          </a:solidFill>
          <a:latin typeface="Arial" charset="0"/>
        </a:defRPr>
      </a:lvl8pPr>
      <a:lvl9pPr marL="2438339" algn="l" rtl="0" eaLnBrk="1" fontAlgn="base" hangingPunct="1">
        <a:spcBef>
          <a:spcPct val="0"/>
        </a:spcBef>
        <a:spcAft>
          <a:spcPct val="0"/>
        </a:spcAft>
        <a:defRPr sz="4267">
          <a:solidFill>
            <a:schemeClr val="tx2"/>
          </a:solidFill>
          <a:latin typeface="Arial" charset="0"/>
        </a:defRPr>
      </a:lvl9pPr>
    </p:titleStyle>
    <p:bodyStyle>
      <a:lvl1pPr marL="457189" indent="-457189" algn="l" rtl="0" eaLnBrk="1" fontAlgn="base" hangingPunct="1">
        <a:spcBef>
          <a:spcPct val="20000"/>
        </a:spcBef>
        <a:spcAft>
          <a:spcPct val="0"/>
        </a:spcAft>
        <a:buClr>
          <a:srgbClr val="9E1B34"/>
        </a:buClr>
        <a:buChar char="•"/>
        <a:defRPr sz="3733">
          <a:solidFill>
            <a:srgbClr val="262626"/>
          </a:solidFill>
          <a:latin typeface="+mn-lt"/>
          <a:ea typeface="ＭＳ Ｐゴシック" charset="0"/>
          <a:cs typeface="ＭＳ Ｐゴシック" charset="0"/>
        </a:defRPr>
      </a:lvl1pPr>
      <a:lvl2pPr marL="990575" indent="-380990" algn="l" rtl="0" eaLnBrk="1" fontAlgn="base" hangingPunct="1">
        <a:spcBef>
          <a:spcPct val="20000"/>
        </a:spcBef>
        <a:spcAft>
          <a:spcPct val="0"/>
        </a:spcAft>
        <a:buClr>
          <a:srgbClr val="9E1B34"/>
        </a:buClr>
        <a:buChar char="–"/>
        <a:defRPr sz="3200">
          <a:solidFill>
            <a:srgbClr val="262626"/>
          </a:solidFill>
          <a:latin typeface="+mn-lt"/>
          <a:ea typeface="ＭＳ Ｐゴシック" charset="0"/>
        </a:defRPr>
      </a:lvl2pPr>
      <a:lvl3pPr marL="1523962" indent="-304792" algn="l" rtl="0" eaLnBrk="1" fontAlgn="base" hangingPunct="1">
        <a:spcBef>
          <a:spcPct val="20000"/>
        </a:spcBef>
        <a:spcAft>
          <a:spcPct val="0"/>
        </a:spcAft>
        <a:buClr>
          <a:srgbClr val="9E1B34"/>
        </a:buClr>
        <a:buChar char="•"/>
        <a:defRPr sz="2667">
          <a:solidFill>
            <a:srgbClr val="262626"/>
          </a:solidFill>
          <a:latin typeface="+mn-lt"/>
          <a:ea typeface="ＭＳ Ｐゴシック" charset="0"/>
        </a:defRPr>
      </a:lvl3pPr>
      <a:lvl4pPr marL="2133547" indent="-304792"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743131" indent="-304792" algn="l" rtl="0" eaLnBrk="1" fontAlgn="base" hangingPunct="1">
        <a:spcBef>
          <a:spcPct val="20000"/>
        </a:spcBef>
        <a:spcAft>
          <a:spcPct val="0"/>
        </a:spcAft>
        <a:buClr>
          <a:srgbClr val="9E1B34"/>
        </a:buClr>
        <a:buChar char="»"/>
        <a:defRPr sz="2133">
          <a:solidFill>
            <a:srgbClr val="262626"/>
          </a:solidFill>
          <a:latin typeface="+mn-lt"/>
          <a:ea typeface="ＭＳ Ｐゴシック" charset="0"/>
        </a:defRPr>
      </a:lvl5pPr>
      <a:lvl6pPr marL="3352716" indent="-304792" algn="l" rtl="0" eaLnBrk="1" fontAlgn="base" hangingPunct="1">
        <a:spcBef>
          <a:spcPct val="20000"/>
        </a:spcBef>
        <a:spcAft>
          <a:spcPct val="0"/>
        </a:spcAft>
        <a:buClr>
          <a:srgbClr val="9E1B34"/>
        </a:buClr>
        <a:buChar char="»"/>
        <a:defRPr sz="2133">
          <a:solidFill>
            <a:schemeClr val="tx1"/>
          </a:solidFill>
          <a:latin typeface="+mn-lt"/>
        </a:defRPr>
      </a:lvl6pPr>
      <a:lvl7pPr marL="3962301" indent="-304792" algn="l" rtl="0" eaLnBrk="1" fontAlgn="base" hangingPunct="1">
        <a:spcBef>
          <a:spcPct val="20000"/>
        </a:spcBef>
        <a:spcAft>
          <a:spcPct val="0"/>
        </a:spcAft>
        <a:buClr>
          <a:srgbClr val="9E1B34"/>
        </a:buClr>
        <a:buChar char="»"/>
        <a:defRPr sz="2133">
          <a:solidFill>
            <a:schemeClr val="tx1"/>
          </a:solidFill>
          <a:latin typeface="+mn-lt"/>
        </a:defRPr>
      </a:lvl7pPr>
      <a:lvl8pPr marL="4571886" indent="-304792" algn="l" rtl="0" eaLnBrk="1" fontAlgn="base" hangingPunct="1">
        <a:spcBef>
          <a:spcPct val="20000"/>
        </a:spcBef>
        <a:spcAft>
          <a:spcPct val="0"/>
        </a:spcAft>
        <a:buClr>
          <a:srgbClr val="9E1B34"/>
        </a:buClr>
        <a:buChar char="»"/>
        <a:defRPr sz="2133">
          <a:solidFill>
            <a:schemeClr val="tx1"/>
          </a:solidFill>
          <a:latin typeface="+mn-lt"/>
        </a:defRPr>
      </a:lvl8pPr>
      <a:lvl9pPr marL="5181470" indent="-304792" algn="l" rtl="0" eaLnBrk="1" fontAlgn="base" hangingPunct="1">
        <a:spcBef>
          <a:spcPct val="20000"/>
        </a:spcBef>
        <a:spcAft>
          <a:spcPct val="0"/>
        </a:spcAft>
        <a:buClr>
          <a:srgbClr val="9E1B34"/>
        </a:buClr>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Box 24">
            <a:extLst>
              <a:ext uri="{C183D7F6-B498-43B3-948B-1728B52AA6E4}">
                <adec:decorative xmlns:adec="http://schemas.microsoft.com/office/drawing/2017/decorative" val="0"/>
              </a:ext>
            </a:extLst>
          </p:cNvPr>
          <p:cNvSpPr txBox="1"/>
          <p:nvPr userDrawn="1">
            <p:custDataLst>
              <p:tags r:id="rId38"/>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lumMod val="65000"/>
                  </a:schemeClr>
                </a:solidFill>
                <a:latin typeface="+mn-lt"/>
                <a:ea typeface="+mn-ea"/>
                <a:cs typeface="+mn-cs"/>
              </a:rPr>
              <a:t>Document Classification: KPMG Confidential</a:t>
            </a:r>
          </a:p>
        </p:txBody>
      </p:sp>
      <p:sp>
        <p:nvSpPr>
          <p:cNvPr id="29" name="Shape 8">
            <a:extLst>
              <a:ext uri="{C183D7F6-B498-43B3-948B-1728B52AA6E4}">
                <adec:decorative xmlns:adec="http://schemas.microsoft.com/office/drawing/2017/decorative" val="0"/>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cxnSp>
        <p:nvCxnSpPr>
          <p:cNvPr id="17" name="Straight Connector 16">
            <a:extLst>
              <a:ext uri="{FF2B5EF4-FFF2-40B4-BE49-F238E27FC236}">
                <a16:creationId xmlns:a16="http://schemas.microsoft.com/office/drawing/2014/main" id="{F024B3B3-3138-44BB-8DDD-6BDCEF24DEDC}"/>
              </a:ext>
              <a:ext uri="{C183D7F6-B498-43B3-948B-1728B52AA6E4}">
                <adec:decorative xmlns:adec="http://schemas.microsoft.com/office/drawing/2017/decorative" val="1"/>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 uri="{C183D7F6-B498-43B3-948B-1728B52AA6E4}">
                <adec:decorative xmlns:adec="http://schemas.microsoft.com/office/drawing/2017/decorative" val="1"/>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dirty="0"/>
          </a:p>
        </p:txBody>
      </p:sp>
      <p:sp>
        <p:nvSpPr>
          <p:cNvPr id="8" name="TextBox 7">
            <a:extLst>
              <a:ext uri="{C183D7F6-B498-43B3-948B-1728B52AA6E4}">
                <adec:decorative xmlns:adec="http://schemas.microsoft.com/office/drawing/2017/decorative" val="0"/>
              </a:ext>
            </a:extLst>
          </p:cNvPr>
          <p:cNvSpPr txBox="1"/>
          <p:nvPr userDrawn="1">
            <p:custDataLst>
              <p:tags r:id="rId39"/>
            </p:custDataLst>
          </p:nvPr>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876688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255" y="615390"/>
            <a:ext cx="10712780" cy="424472"/>
          </a:xfrm>
          <a:prstGeom prst="rect">
            <a:avLst/>
          </a:prstGeom>
        </p:spPr>
        <p:txBody>
          <a:bodyPr vert="horz" lIns="0" tIns="0" rIns="0" bIns="0" rtlCol="0" anchor="t">
            <a:noAutofit/>
          </a:bodyPr>
          <a:lstStyle/>
          <a:p>
            <a:r>
              <a:rPr lang="en-US"/>
              <a:t>Click to add title</a:t>
            </a:r>
            <a:endParaRPr lang="en-AU"/>
          </a:p>
        </p:txBody>
      </p:sp>
      <p:sp>
        <p:nvSpPr>
          <p:cNvPr id="3" name="Text Placeholder 2"/>
          <p:cNvSpPr>
            <a:spLocks noGrp="1"/>
          </p:cNvSpPr>
          <p:nvPr>
            <p:ph type="body" idx="1"/>
          </p:nvPr>
        </p:nvSpPr>
        <p:spPr>
          <a:xfrm>
            <a:off x="675255" y="1697582"/>
            <a:ext cx="10841493" cy="4475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689661" y="6412792"/>
            <a:ext cx="294955" cy="163258"/>
          </a:xfrm>
          <a:prstGeom prst="rect">
            <a:avLst/>
          </a:prstGeom>
        </p:spPr>
        <p:txBody>
          <a:bodyPr vert="horz" wrap="none" lIns="0" tIns="0" rIns="0" bIns="0" rtlCol="0" anchor="b" anchorCtr="0"/>
          <a:lstStyle>
            <a:lvl1pPr algn="l">
              <a:defRPr sz="544">
                <a:solidFill>
                  <a:schemeClr val="tx1">
                    <a:lumMod val="75000"/>
                    <a:lumOff val="25000"/>
                  </a:schemeClr>
                </a:solidFill>
              </a:defRPr>
            </a:lvl1pPr>
          </a:lstStyle>
          <a:p>
            <a:fld id="{26A49D9D-4881-4977-B9A1-BE4F9A1C9D28}" type="slidenum">
              <a:rPr lang="en-AU" smtClean="0"/>
              <a:t>‹#›</a:t>
            </a:fld>
            <a:endParaRPr lang="en-AU"/>
          </a:p>
        </p:txBody>
      </p:sp>
      <p:sp>
        <p:nvSpPr>
          <p:cNvPr id="5" name="Footer Placeholder 4"/>
          <p:cNvSpPr>
            <a:spLocks noGrp="1"/>
          </p:cNvSpPr>
          <p:nvPr>
            <p:ph type="ftr" sz="quarter" idx="3"/>
          </p:nvPr>
        </p:nvSpPr>
        <p:spPr>
          <a:xfrm>
            <a:off x="2050266" y="6412792"/>
            <a:ext cx="8062701" cy="155634"/>
          </a:xfrm>
          <a:prstGeom prst="rect">
            <a:avLst/>
          </a:prstGeom>
        </p:spPr>
        <p:txBody>
          <a:bodyPr vert="horz" wrap="none" lIns="0" tIns="0" rIns="0" bIns="0" rtlCol="0" anchor="b" anchorCtr="0"/>
          <a:lstStyle>
            <a:lvl1pPr algn="l">
              <a:defRPr sz="544">
                <a:solidFill>
                  <a:schemeClr val="tx1">
                    <a:lumMod val="75000"/>
                    <a:lumOff val="25000"/>
                  </a:schemeClr>
                </a:solidFill>
              </a:defRPr>
            </a:lvl1pPr>
          </a:lstStyle>
          <a:p>
            <a:endParaRPr lang="en-AU"/>
          </a:p>
        </p:txBody>
      </p:sp>
    </p:spTree>
    <p:extLst>
      <p:ext uri="{BB962C8B-B14F-4D97-AF65-F5344CB8AC3E}">
        <p14:creationId xmlns:p14="http://schemas.microsoft.com/office/powerpoint/2010/main" val="35395068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 id="2147483761" r:id="rId52"/>
    <p:sldLayoutId id="2147483762" r:id="rId53"/>
    <p:sldLayoutId id="2147483763" r:id="rId54"/>
  </p:sldLayoutIdLst>
  <p:hf hdr="0" dt="0"/>
  <p:txStyles>
    <p:titleStyle>
      <a:lvl1pPr algn="l" defTabSz="622021" rtl="0" eaLnBrk="1" latinLnBrk="0" hangingPunct="1">
        <a:lnSpc>
          <a:spcPct val="100000"/>
        </a:lnSpc>
        <a:spcBef>
          <a:spcPct val="0"/>
        </a:spcBef>
        <a:buNone/>
        <a:defRPr sz="2041" kern="1200" baseline="0">
          <a:solidFill>
            <a:schemeClr val="accent1"/>
          </a:solidFill>
          <a:latin typeface="+mj-lt"/>
          <a:ea typeface="+mj-ea"/>
          <a:cs typeface="+mj-cs"/>
        </a:defRPr>
      </a:lvl1pPr>
    </p:titleStyle>
    <p:bodyStyle>
      <a:lvl1pPr marL="0" indent="0" algn="l" defTabSz="622021" rtl="0" eaLnBrk="1" latinLnBrk="0" hangingPunct="1">
        <a:lnSpc>
          <a:spcPct val="125000"/>
        </a:lnSpc>
        <a:spcBef>
          <a:spcPct val="0"/>
        </a:spcBef>
        <a:spcAft>
          <a:spcPts val="680"/>
        </a:spcAft>
        <a:buClrTx/>
        <a:buFont typeface="Arial" panose="020B0604020202020204" pitchFamily="34" charset="0"/>
        <a:buNone/>
        <a:defRPr sz="1361" kern="1200">
          <a:solidFill>
            <a:schemeClr val="tx1"/>
          </a:solidFill>
          <a:latin typeface="+mn-lt"/>
          <a:ea typeface="+mn-ea"/>
          <a:cs typeface="+mn-cs"/>
        </a:defRPr>
      </a:lvl1pPr>
      <a:lvl2pPr marL="120948" indent="-118789" algn="l" defTabSz="622021" rtl="0" eaLnBrk="1" latinLnBrk="0" hangingPunct="1">
        <a:lnSpc>
          <a:spcPct val="125000"/>
        </a:lnSpc>
        <a:spcBef>
          <a:spcPct val="0"/>
        </a:spcBef>
        <a:spcAft>
          <a:spcPts val="680"/>
        </a:spcAft>
        <a:buClrTx/>
        <a:buFont typeface="Arial" panose="020B0604020202020204" pitchFamily="34" charset="0"/>
        <a:buChar char="•"/>
        <a:defRPr sz="1361" kern="1200">
          <a:solidFill>
            <a:schemeClr val="tx1"/>
          </a:solidFill>
          <a:latin typeface="+mn-lt"/>
          <a:ea typeface="+mn-ea"/>
          <a:cs typeface="+mn-cs"/>
        </a:defRPr>
      </a:lvl2pPr>
      <a:lvl3pPr marL="241897" indent="-120948" algn="l" defTabSz="622021" rtl="0" eaLnBrk="1" latinLnBrk="0" hangingPunct="1">
        <a:lnSpc>
          <a:spcPct val="125000"/>
        </a:lnSpc>
        <a:spcBef>
          <a:spcPct val="0"/>
        </a:spcBef>
        <a:spcAft>
          <a:spcPts val="680"/>
        </a:spcAft>
        <a:buClrTx/>
        <a:buFont typeface="System Font Regular"/>
        <a:buChar char="–"/>
        <a:defRPr sz="1361" kern="1200">
          <a:solidFill>
            <a:schemeClr val="tx1"/>
          </a:solidFill>
          <a:latin typeface="+mn-lt"/>
          <a:ea typeface="+mn-ea"/>
          <a:cs typeface="+mn-cs"/>
        </a:defRPr>
      </a:lvl3pPr>
      <a:lvl4pPr marL="362845" indent="-120948" algn="l" defTabSz="622021" rtl="0" eaLnBrk="1" latinLnBrk="0" hangingPunct="1">
        <a:lnSpc>
          <a:spcPct val="125000"/>
        </a:lnSpc>
        <a:spcBef>
          <a:spcPct val="0"/>
        </a:spcBef>
        <a:spcAft>
          <a:spcPts val="680"/>
        </a:spcAft>
        <a:buFont typeface="Arial" panose="020B0604020202020204" pitchFamily="34" charset="0"/>
        <a:buChar char="•"/>
        <a:defRPr sz="1361" kern="1200">
          <a:solidFill>
            <a:schemeClr val="tx1"/>
          </a:solidFill>
          <a:latin typeface="+mn-lt"/>
          <a:ea typeface="+mn-ea"/>
          <a:cs typeface="+mn-cs"/>
        </a:defRPr>
      </a:lvl4pPr>
      <a:lvl5pPr marL="483794" indent="-120948" algn="l" defTabSz="622021" rtl="0" eaLnBrk="1" latinLnBrk="0" hangingPunct="1">
        <a:lnSpc>
          <a:spcPct val="125000"/>
        </a:lnSpc>
        <a:spcBef>
          <a:spcPct val="0"/>
        </a:spcBef>
        <a:spcAft>
          <a:spcPts val="680"/>
        </a:spcAft>
        <a:buFont typeface="System Font Regular"/>
        <a:buChar char="–"/>
        <a:defRPr sz="1361" kern="1200">
          <a:solidFill>
            <a:schemeClr val="tx1"/>
          </a:solidFill>
          <a:latin typeface="+mn-lt"/>
          <a:ea typeface="+mn-ea"/>
          <a:cs typeface="+mn-cs"/>
        </a:defRPr>
      </a:lvl5pPr>
      <a:lvl6pPr marL="1710557" indent="-155505" algn="l" defTabSz="622021" rtl="0" eaLnBrk="1" latinLnBrk="0" hangingPunct="1">
        <a:spcBef>
          <a:spcPct val="20000"/>
        </a:spcBef>
        <a:buFont typeface="Arial" panose="020B0604020202020204" pitchFamily="34" charset="0"/>
        <a:buChar char="•"/>
        <a:defRPr sz="1361" kern="1200">
          <a:solidFill>
            <a:schemeClr val="tx1"/>
          </a:solidFill>
          <a:latin typeface="+mn-lt"/>
          <a:ea typeface="+mn-ea"/>
          <a:cs typeface="+mn-cs"/>
        </a:defRPr>
      </a:lvl6pPr>
      <a:lvl7pPr marL="2021567" indent="-155505" algn="l" defTabSz="622021" rtl="0" eaLnBrk="1" latinLnBrk="0" hangingPunct="1">
        <a:spcBef>
          <a:spcPct val="20000"/>
        </a:spcBef>
        <a:buFont typeface="Arial" panose="020B0604020202020204" pitchFamily="34" charset="0"/>
        <a:buChar char="•"/>
        <a:defRPr sz="1361" kern="1200">
          <a:solidFill>
            <a:schemeClr val="tx1"/>
          </a:solidFill>
          <a:latin typeface="+mn-lt"/>
          <a:ea typeface="+mn-ea"/>
          <a:cs typeface="+mn-cs"/>
        </a:defRPr>
      </a:lvl7pPr>
      <a:lvl8pPr marL="2332577" indent="-155505" algn="l" defTabSz="622021" rtl="0" eaLnBrk="1" latinLnBrk="0" hangingPunct="1">
        <a:spcBef>
          <a:spcPct val="20000"/>
        </a:spcBef>
        <a:buFont typeface="Arial" panose="020B0604020202020204" pitchFamily="34" charset="0"/>
        <a:buChar char="•"/>
        <a:defRPr sz="1361" kern="1200">
          <a:solidFill>
            <a:schemeClr val="tx1"/>
          </a:solidFill>
          <a:latin typeface="+mn-lt"/>
          <a:ea typeface="+mn-ea"/>
          <a:cs typeface="+mn-cs"/>
        </a:defRPr>
      </a:lvl8pPr>
      <a:lvl9pPr marL="2643588" indent="-155505" algn="l" defTabSz="622021" rtl="0" eaLnBrk="1" latinLnBrk="0" hangingPunct="1">
        <a:spcBef>
          <a:spcPct val="20000"/>
        </a:spcBef>
        <a:buFont typeface="Arial" panose="020B0604020202020204" pitchFamily="34" charset="0"/>
        <a:buChar char="•"/>
        <a:defRPr sz="1361" kern="1200">
          <a:solidFill>
            <a:schemeClr val="tx1"/>
          </a:solidFill>
          <a:latin typeface="+mn-lt"/>
          <a:ea typeface="+mn-ea"/>
          <a:cs typeface="+mn-cs"/>
        </a:defRPr>
      </a:lvl9pPr>
    </p:bodyStyle>
    <p:otherStyle>
      <a:defPPr>
        <a:defRPr lang="en-US"/>
      </a:defPPr>
      <a:lvl1pPr marL="0" algn="l" defTabSz="622021" rtl="0" eaLnBrk="1" latinLnBrk="0" hangingPunct="1">
        <a:defRPr sz="1224" kern="1200">
          <a:solidFill>
            <a:schemeClr val="tx1"/>
          </a:solidFill>
          <a:latin typeface="+mn-lt"/>
          <a:ea typeface="+mn-ea"/>
          <a:cs typeface="+mn-cs"/>
        </a:defRPr>
      </a:lvl1pPr>
      <a:lvl2pPr marL="311010" algn="l" defTabSz="622021" rtl="0" eaLnBrk="1" latinLnBrk="0" hangingPunct="1">
        <a:defRPr sz="1224" kern="1200">
          <a:solidFill>
            <a:schemeClr val="tx1"/>
          </a:solidFill>
          <a:latin typeface="+mn-lt"/>
          <a:ea typeface="+mn-ea"/>
          <a:cs typeface="+mn-cs"/>
        </a:defRPr>
      </a:lvl2pPr>
      <a:lvl3pPr marL="622021" algn="l" defTabSz="622021" rtl="0" eaLnBrk="1" latinLnBrk="0" hangingPunct="1">
        <a:defRPr sz="1224" kern="1200">
          <a:solidFill>
            <a:schemeClr val="tx1"/>
          </a:solidFill>
          <a:latin typeface="+mn-lt"/>
          <a:ea typeface="+mn-ea"/>
          <a:cs typeface="+mn-cs"/>
        </a:defRPr>
      </a:lvl3pPr>
      <a:lvl4pPr marL="933031" algn="l" defTabSz="622021" rtl="0" eaLnBrk="1" latinLnBrk="0" hangingPunct="1">
        <a:defRPr sz="1224" kern="1200">
          <a:solidFill>
            <a:schemeClr val="tx1"/>
          </a:solidFill>
          <a:latin typeface="+mn-lt"/>
          <a:ea typeface="+mn-ea"/>
          <a:cs typeface="+mn-cs"/>
        </a:defRPr>
      </a:lvl4pPr>
      <a:lvl5pPr marL="1244041" algn="l" defTabSz="622021" rtl="0" eaLnBrk="1" latinLnBrk="0" hangingPunct="1">
        <a:defRPr sz="1224" kern="1200">
          <a:solidFill>
            <a:schemeClr val="tx1"/>
          </a:solidFill>
          <a:latin typeface="+mn-lt"/>
          <a:ea typeface="+mn-ea"/>
          <a:cs typeface="+mn-cs"/>
        </a:defRPr>
      </a:lvl5pPr>
      <a:lvl6pPr marL="1555052" algn="l" defTabSz="622021" rtl="0" eaLnBrk="1" latinLnBrk="0" hangingPunct="1">
        <a:defRPr sz="1224" kern="1200">
          <a:solidFill>
            <a:schemeClr val="tx1"/>
          </a:solidFill>
          <a:latin typeface="+mn-lt"/>
          <a:ea typeface="+mn-ea"/>
          <a:cs typeface="+mn-cs"/>
        </a:defRPr>
      </a:lvl6pPr>
      <a:lvl7pPr marL="1866062" algn="l" defTabSz="622021" rtl="0" eaLnBrk="1" latinLnBrk="0" hangingPunct="1">
        <a:defRPr sz="1224" kern="1200">
          <a:solidFill>
            <a:schemeClr val="tx1"/>
          </a:solidFill>
          <a:latin typeface="+mn-lt"/>
          <a:ea typeface="+mn-ea"/>
          <a:cs typeface="+mn-cs"/>
        </a:defRPr>
      </a:lvl7pPr>
      <a:lvl8pPr marL="2177072" algn="l" defTabSz="622021" rtl="0" eaLnBrk="1" latinLnBrk="0" hangingPunct="1">
        <a:defRPr sz="1224" kern="1200">
          <a:solidFill>
            <a:schemeClr val="tx1"/>
          </a:solidFill>
          <a:latin typeface="+mn-lt"/>
          <a:ea typeface="+mn-ea"/>
          <a:cs typeface="+mn-cs"/>
        </a:defRPr>
      </a:lvl8pPr>
      <a:lvl9pPr marL="2488082" algn="l" defTabSz="622021" rtl="0" eaLnBrk="1" latinLnBrk="0" hangingPunct="1">
        <a:defRPr sz="122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5">
          <p15:clr>
            <a:srgbClr val="F26B43"/>
          </p15:clr>
        </p15:guide>
        <p15:guide id="2" pos="3227">
          <p15:clr>
            <a:srgbClr val="F26B43"/>
          </p15:clr>
        </p15:guide>
        <p15:guide id="3" pos="352">
          <p15:clr>
            <a:srgbClr val="F26B43"/>
          </p15:clr>
        </p15:guide>
        <p15:guide id="4" pos="5999">
          <p15:clr>
            <a:srgbClr val="F26B43"/>
          </p15:clr>
        </p15:guide>
        <p15:guide id="5" orient="horz" pos="4553">
          <p15:clr>
            <a:srgbClr val="F26B43"/>
          </p15:clr>
        </p15:guide>
        <p15:guide id="6" orient="horz" pos="4287">
          <p15:clr>
            <a:srgbClr val="F26B43"/>
          </p15:clr>
        </p15:guide>
        <p15:guide id="7" orient="horz" pos="1179">
          <p15:clr>
            <a:srgbClr val="F26B43"/>
          </p15:clr>
        </p15:guide>
        <p15:guide id="8" orient="horz" pos="476">
          <p15:clr>
            <a:srgbClr val="F26B43"/>
          </p15:clr>
        </p15:guide>
        <p15:guide id="9" pos="1696">
          <p15:clr>
            <a:srgbClr val="F26B43"/>
          </p15:clr>
        </p15:guide>
        <p15:guide id="10" pos="1798">
          <p15:clr>
            <a:srgbClr val="F26B43"/>
          </p15:clr>
        </p15:guide>
        <p15:guide id="11" pos="4655">
          <p15:clr>
            <a:srgbClr val="F26B43"/>
          </p15:clr>
        </p15:guide>
        <p15:guide id="12" pos="4553">
          <p15:clr>
            <a:srgbClr val="F26B43"/>
          </p15:clr>
        </p15:guide>
        <p15:guide id="13" pos="965">
          <p15:clr>
            <a:srgbClr val="F26B43"/>
          </p15:clr>
        </p15:guide>
        <p15:guide id="14" pos="1067">
          <p15:clr>
            <a:srgbClr val="F26B43"/>
          </p15:clr>
        </p15:guide>
        <p15:guide id="15" pos="5370">
          <p15:clr>
            <a:srgbClr val="F26B43"/>
          </p15:clr>
        </p15:guide>
        <p15:guide id="16" pos="5268">
          <p15:clr>
            <a:srgbClr val="F26B43"/>
          </p15:clr>
        </p15:guide>
        <p15:guide id="17" pos="3941">
          <p15:clr>
            <a:srgbClr val="F26B43"/>
          </p15:clr>
        </p15:guide>
        <p15:guide id="18" pos="3839">
          <p15:clr>
            <a:srgbClr val="F26B43"/>
          </p15:clr>
        </p15:guide>
        <p15:guide id="19" pos="2410">
          <p15:clr>
            <a:srgbClr val="F26B43"/>
          </p15:clr>
        </p15:guide>
        <p15:guide id="20" pos="2512">
          <p15:clr>
            <a:srgbClr val="F26B43"/>
          </p15:clr>
        </p15:guide>
        <p15:guide id="21" orient="horz" pos="7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256" y="615390"/>
            <a:ext cx="10712779" cy="424472"/>
          </a:xfrm>
          <a:prstGeom prst="rect">
            <a:avLst/>
          </a:prstGeom>
        </p:spPr>
        <p:txBody>
          <a:bodyPr vert="horz" lIns="0" tIns="0" rIns="0" bIns="0" rtlCol="0" anchor="t">
            <a:noAutofit/>
          </a:bodyPr>
          <a:lstStyle/>
          <a:p>
            <a:r>
              <a:rPr lang="en-US"/>
              <a:t>Click to add title</a:t>
            </a:r>
            <a:endParaRPr lang="en-AU"/>
          </a:p>
        </p:txBody>
      </p:sp>
      <p:sp>
        <p:nvSpPr>
          <p:cNvPr id="3" name="Text Placeholder 2"/>
          <p:cNvSpPr>
            <a:spLocks noGrp="1"/>
          </p:cNvSpPr>
          <p:nvPr>
            <p:ph type="body" idx="1"/>
          </p:nvPr>
        </p:nvSpPr>
        <p:spPr>
          <a:xfrm>
            <a:off x="675255" y="1697582"/>
            <a:ext cx="10841493" cy="4475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689661" y="6412792"/>
            <a:ext cx="294955" cy="163258"/>
          </a:xfrm>
          <a:prstGeom prst="rect">
            <a:avLst/>
          </a:prstGeom>
        </p:spPr>
        <p:txBody>
          <a:bodyPr vert="horz" wrap="none" lIns="0" tIns="0" rIns="0" bIns="0" rtlCol="0" anchor="b" anchorCtr="0"/>
          <a:lstStyle>
            <a:lvl1pPr algn="l">
              <a:defRPr sz="726">
                <a:solidFill>
                  <a:schemeClr val="tx1">
                    <a:lumMod val="75000"/>
                    <a:lumOff val="25000"/>
                  </a:schemeClr>
                </a:solidFill>
              </a:defRPr>
            </a:lvl1pPr>
          </a:lstStyle>
          <a:p>
            <a:fld id="{26A49D9D-4881-4977-B9A1-BE4F9A1C9D28}" type="slidenum">
              <a:rPr lang="en-AU" smtClean="0"/>
              <a:t>‹#›</a:t>
            </a:fld>
            <a:endParaRPr lang="en-AU"/>
          </a:p>
        </p:txBody>
      </p:sp>
      <p:sp>
        <p:nvSpPr>
          <p:cNvPr id="5" name="Footer Placeholder 4"/>
          <p:cNvSpPr>
            <a:spLocks noGrp="1"/>
          </p:cNvSpPr>
          <p:nvPr>
            <p:ph type="ftr" sz="quarter" idx="3"/>
          </p:nvPr>
        </p:nvSpPr>
        <p:spPr>
          <a:xfrm>
            <a:off x="2050266" y="6412792"/>
            <a:ext cx="8062701" cy="155634"/>
          </a:xfrm>
          <a:prstGeom prst="rect">
            <a:avLst/>
          </a:prstGeom>
        </p:spPr>
        <p:txBody>
          <a:bodyPr vert="horz" wrap="none" lIns="0" tIns="0" rIns="0" bIns="0" rtlCol="0" anchor="b" anchorCtr="0"/>
          <a:lstStyle>
            <a:lvl1pPr algn="l">
              <a:defRPr sz="726">
                <a:solidFill>
                  <a:schemeClr val="tx1">
                    <a:lumMod val="75000"/>
                    <a:lumOff val="25000"/>
                  </a:schemeClr>
                </a:solidFill>
              </a:defRPr>
            </a:lvl1pPr>
          </a:lstStyle>
          <a:p>
            <a:endParaRPr lang="en-AU"/>
          </a:p>
        </p:txBody>
      </p:sp>
    </p:spTree>
    <p:extLst>
      <p:ext uri="{BB962C8B-B14F-4D97-AF65-F5344CB8AC3E}">
        <p14:creationId xmlns:p14="http://schemas.microsoft.com/office/powerpoint/2010/main" val="31119738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801" r:id="rId37"/>
    <p:sldLayoutId id="2147483802" r:id="rId38"/>
    <p:sldLayoutId id="2147483803" r:id="rId39"/>
    <p:sldLayoutId id="2147483804" r:id="rId40"/>
    <p:sldLayoutId id="2147483805" r:id="rId41"/>
    <p:sldLayoutId id="2147483806" r:id="rId42"/>
    <p:sldLayoutId id="2147483807" r:id="rId43"/>
    <p:sldLayoutId id="2147483808" r:id="rId44"/>
    <p:sldLayoutId id="2147483809" r:id="rId45"/>
    <p:sldLayoutId id="2147483810" r:id="rId46"/>
    <p:sldLayoutId id="2147483811" r:id="rId47"/>
    <p:sldLayoutId id="2147483812" r:id="rId48"/>
    <p:sldLayoutId id="2147483813" r:id="rId49"/>
    <p:sldLayoutId id="2147483814" r:id="rId50"/>
    <p:sldLayoutId id="2147483815" r:id="rId51"/>
    <p:sldLayoutId id="2147483816" r:id="rId52"/>
    <p:sldLayoutId id="2147483817" r:id="rId53"/>
    <p:sldLayoutId id="2147483818" r:id="rId54"/>
  </p:sldLayoutIdLst>
  <p:hf hdr="0" dt="0"/>
  <p:txStyles>
    <p:titleStyle>
      <a:lvl1pPr algn="l" defTabSz="829249" rtl="0" eaLnBrk="1" latinLnBrk="0" hangingPunct="1">
        <a:lnSpc>
          <a:spcPct val="100000"/>
        </a:lnSpc>
        <a:spcBef>
          <a:spcPct val="0"/>
        </a:spcBef>
        <a:buNone/>
        <a:defRPr sz="2721" kern="1200" baseline="0">
          <a:solidFill>
            <a:schemeClr val="accent1"/>
          </a:solidFill>
          <a:latin typeface="+mj-lt"/>
          <a:ea typeface="+mj-ea"/>
          <a:cs typeface="+mj-cs"/>
        </a:defRPr>
      </a:lvl1pPr>
    </p:titleStyle>
    <p:bodyStyle>
      <a:lvl1pPr marL="0" indent="0" algn="l" defTabSz="829249" rtl="0" eaLnBrk="1" latinLnBrk="0" hangingPunct="1">
        <a:lnSpc>
          <a:spcPct val="125000"/>
        </a:lnSpc>
        <a:spcBef>
          <a:spcPct val="0"/>
        </a:spcBef>
        <a:spcAft>
          <a:spcPts val="907"/>
        </a:spcAft>
        <a:buClrTx/>
        <a:buFont typeface="Arial" panose="020B0604020202020204" pitchFamily="34" charset="0"/>
        <a:buNone/>
        <a:defRPr sz="1814" kern="1200">
          <a:solidFill>
            <a:schemeClr val="tx1"/>
          </a:solidFill>
          <a:latin typeface="+mn-lt"/>
          <a:ea typeface="+mn-ea"/>
          <a:cs typeface="+mn-cs"/>
        </a:defRPr>
      </a:lvl1pPr>
      <a:lvl2pPr marL="161243" indent="-158364" algn="l" defTabSz="829249" rtl="0" eaLnBrk="1" latinLnBrk="0" hangingPunct="1">
        <a:lnSpc>
          <a:spcPct val="125000"/>
        </a:lnSpc>
        <a:spcBef>
          <a:spcPct val="0"/>
        </a:spcBef>
        <a:spcAft>
          <a:spcPts val="907"/>
        </a:spcAft>
        <a:buClrTx/>
        <a:buFont typeface="Arial" panose="020B0604020202020204" pitchFamily="34" charset="0"/>
        <a:buChar char="•"/>
        <a:defRPr sz="1814" kern="1200">
          <a:solidFill>
            <a:schemeClr val="tx1"/>
          </a:solidFill>
          <a:latin typeface="+mn-lt"/>
          <a:ea typeface="+mn-ea"/>
          <a:cs typeface="+mn-cs"/>
        </a:defRPr>
      </a:lvl2pPr>
      <a:lvl3pPr marL="322485" indent="-161243" algn="l" defTabSz="829249" rtl="0" eaLnBrk="1" latinLnBrk="0" hangingPunct="1">
        <a:lnSpc>
          <a:spcPct val="125000"/>
        </a:lnSpc>
        <a:spcBef>
          <a:spcPct val="0"/>
        </a:spcBef>
        <a:spcAft>
          <a:spcPts val="907"/>
        </a:spcAft>
        <a:buClrTx/>
        <a:buFont typeface="System Font Regular"/>
        <a:buChar char="–"/>
        <a:defRPr sz="1814" kern="1200">
          <a:solidFill>
            <a:schemeClr val="tx1"/>
          </a:solidFill>
          <a:latin typeface="+mn-lt"/>
          <a:ea typeface="+mn-ea"/>
          <a:cs typeface="+mn-cs"/>
        </a:defRPr>
      </a:lvl3pPr>
      <a:lvl4pPr marL="483729" indent="-161243" algn="l" defTabSz="829249" rtl="0" eaLnBrk="1" latinLnBrk="0" hangingPunct="1">
        <a:lnSpc>
          <a:spcPct val="125000"/>
        </a:lnSpc>
        <a:spcBef>
          <a:spcPct val="0"/>
        </a:spcBef>
        <a:spcAft>
          <a:spcPts val="907"/>
        </a:spcAft>
        <a:buFont typeface="Arial" panose="020B0604020202020204" pitchFamily="34" charset="0"/>
        <a:buChar char="•"/>
        <a:defRPr sz="1814" kern="1200">
          <a:solidFill>
            <a:schemeClr val="tx1"/>
          </a:solidFill>
          <a:latin typeface="+mn-lt"/>
          <a:ea typeface="+mn-ea"/>
          <a:cs typeface="+mn-cs"/>
        </a:defRPr>
      </a:lvl4pPr>
      <a:lvl5pPr marL="644971" indent="-161243" algn="l" defTabSz="829249" rtl="0" eaLnBrk="1" latinLnBrk="0" hangingPunct="1">
        <a:lnSpc>
          <a:spcPct val="125000"/>
        </a:lnSpc>
        <a:spcBef>
          <a:spcPct val="0"/>
        </a:spcBef>
        <a:spcAft>
          <a:spcPts val="907"/>
        </a:spcAft>
        <a:buFont typeface="System Font Regular"/>
        <a:buChar char="–"/>
        <a:defRPr sz="1814" kern="1200">
          <a:solidFill>
            <a:schemeClr val="tx1"/>
          </a:solidFill>
          <a:latin typeface="+mn-lt"/>
          <a:ea typeface="+mn-ea"/>
          <a:cs typeface="+mn-cs"/>
        </a:defRPr>
      </a:lvl5pPr>
      <a:lvl6pPr marL="2280434" indent="-207312" algn="l" defTabSz="829249"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6pPr>
      <a:lvl7pPr marL="2695058" indent="-207312" algn="l" defTabSz="829249"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7pPr>
      <a:lvl8pPr marL="3109682" indent="-207312" algn="l" defTabSz="829249"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8pPr>
      <a:lvl9pPr marL="3524307" indent="-207312" algn="l" defTabSz="829249"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9pPr>
    </p:bodyStyle>
    <p:otherStyle>
      <a:defPPr>
        <a:defRPr lang="en-US"/>
      </a:defPPr>
      <a:lvl1pPr marL="0" algn="l" defTabSz="829249" rtl="0" eaLnBrk="1" latinLnBrk="0" hangingPunct="1">
        <a:defRPr sz="1632" kern="1200">
          <a:solidFill>
            <a:schemeClr val="tx1"/>
          </a:solidFill>
          <a:latin typeface="+mn-lt"/>
          <a:ea typeface="+mn-ea"/>
          <a:cs typeface="+mn-cs"/>
        </a:defRPr>
      </a:lvl1pPr>
      <a:lvl2pPr marL="414625" algn="l" defTabSz="829249" rtl="0" eaLnBrk="1" latinLnBrk="0" hangingPunct="1">
        <a:defRPr sz="1632" kern="1200">
          <a:solidFill>
            <a:schemeClr val="tx1"/>
          </a:solidFill>
          <a:latin typeface="+mn-lt"/>
          <a:ea typeface="+mn-ea"/>
          <a:cs typeface="+mn-cs"/>
        </a:defRPr>
      </a:lvl2pPr>
      <a:lvl3pPr marL="829249" algn="l" defTabSz="829249" rtl="0" eaLnBrk="1" latinLnBrk="0" hangingPunct="1">
        <a:defRPr sz="1632" kern="1200">
          <a:solidFill>
            <a:schemeClr val="tx1"/>
          </a:solidFill>
          <a:latin typeface="+mn-lt"/>
          <a:ea typeface="+mn-ea"/>
          <a:cs typeface="+mn-cs"/>
        </a:defRPr>
      </a:lvl3pPr>
      <a:lvl4pPr marL="1243873" algn="l" defTabSz="829249" rtl="0" eaLnBrk="1" latinLnBrk="0" hangingPunct="1">
        <a:defRPr sz="1632" kern="1200">
          <a:solidFill>
            <a:schemeClr val="tx1"/>
          </a:solidFill>
          <a:latin typeface="+mn-lt"/>
          <a:ea typeface="+mn-ea"/>
          <a:cs typeface="+mn-cs"/>
        </a:defRPr>
      </a:lvl4pPr>
      <a:lvl5pPr marL="1658497" algn="l" defTabSz="829249" rtl="0" eaLnBrk="1" latinLnBrk="0" hangingPunct="1">
        <a:defRPr sz="1632" kern="1200">
          <a:solidFill>
            <a:schemeClr val="tx1"/>
          </a:solidFill>
          <a:latin typeface="+mn-lt"/>
          <a:ea typeface="+mn-ea"/>
          <a:cs typeface="+mn-cs"/>
        </a:defRPr>
      </a:lvl5pPr>
      <a:lvl6pPr marL="2073122" algn="l" defTabSz="829249" rtl="0" eaLnBrk="1" latinLnBrk="0" hangingPunct="1">
        <a:defRPr sz="1632" kern="1200">
          <a:solidFill>
            <a:schemeClr val="tx1"/>
          </a:solidFill>
          <a:latin typeface="+mn-lt"/>
          <a:ea typeface="+mn-ea"/>
          <a:cs typeface="+mn-cs"/>
        </a:defRPr>
      </a:lvl6pPr>
      <a:lvl7pPr marL="2487746" algn="l" defTabSz="829249" rtl="0" eaLnBrk="1" latinLnBrk="0" hangingPunct="1">
        <a:defRPr sz="1632" kern="1200">
          <a:solidFill>
            <a:schemeClr val="tx1"/>
          </a:solidFill>
          <a:latin typeface="+mn-lt"/>
          <a:ea typeface="+mn-ea"/>
          <a:cs typeface="+mn-cs"/>
        </a:defRPr>
      </a:lvl7pPr>
      <a:lvl8pPr marL="2902370" algn="l" defTabSz="829249" rtl="0" eaLnBrk="1" latinLnBrk="0" hangingPunct="1">
        <a:defRPr sz="1632" kern="1200">
          <a:solidFill>
            <a:schemeClr val="tx1"/>
          </a:solidFill>
          <a:latin typeface="+mn-lt"/>
          <a:ea typeface="+mn-ea"/>
          <a:cs typeface="+mn-cs"/>
        </a:defRPr>
      </a:lvl8pPr>
      <a:lvl9pPr marL="3316995" algn="l" defTabSz="829249" rtl="0" eaLnBrk="1" latinLnBrk="0" hangingPunct="1">
        <a:defRPr sz="163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7">
          <p15:clr>
            <a:srgbClr val="F26B43"/>
          </p15:clr>
        </p15:guide>
        <p15:guide id="2" pos="4303">
          <p15:clr>
            <a:srgbClr val="F26B43"/>
          </p15:clr>
        </p15:guide>
        <p15:guide id="3" pos="469">
          <p15:clr>
            <a:srgbClr val="F26B43"/>
          </p15:clr>
        </p15:guide>
        <p15:guide id="4" pos="7999">
          <p15:clr>
            <a:srgbClr val="F26B43"/>
          </p15:clr>
        </p15:guide>
        <p15:guide id="5" orient="horz" pos="4553">
          <p15:clr>
            <a:srgbClr val="F26B43"/>
          </p15:clr>
        </p15:guide>
        <p15:guide id="6" orient="horz" pos="4287">
          <p15:clr>
            <a:srgbClr val="F26B43"/>
          </p15:clr>
        </p15:guide>
        <p15:guide id="7" orient="horz" pos="1179">
          <p15:clr>
            <a:srgbClr val="F26B43"/>
          </p15:clr>
        </p15:guide>
        <p15:guide id="8" orient="horz" pos="476">
          <p15:clr>
            <a:srgbClr val="F26B43"/>
          </p15:clr>
        </p15:guide>
        <p15:guide id="9" pos="2261">
          <p15:clr>
            <a:srgbClr val="F26B43"/>
          </p15:clr>
        </p15:guide>
        <p15:guide id="10" pos="2397">
          <p15:clr>
            <a:srgbClr val="F26B43"/>
          </p15:clr>
        </p15:guide>
        <p15:guide id="11" pos="6207">
          <p15:clr>
            <a:srgbClr val="F26B43"/>
          </p15:clr>
        </p15:guide>
        <p15:guide id="12" pos="6071">
          <p15:clr>
            <a:srgbClr val="F26B43"/>
          </p15:clr>
        </p15:guide>
        <p15:guide id="13" pos="1287">
          <p15:clr>
            <a:srgbClr val="F26B43"/>
          </p15:clr>
        </p15:guide>
        <p15:guide id="14" pos="1423">
          <p15:clr>
            <a:srgbClr val="F26B43"/>
          </p15:clr>
        </p15:guide>
        <p15:guide id="15" pos="7160">
          <p15:clr>
            <a:srgbClr val="F26B43"/>
          </p15:clr>
        </p15:guide>
        <p15:guide id="16" pos="7024">
          <p15:clr>
            <a:srgbClr val="F26B43"/>
          </p15:clr>
        </p15:guide>
        <p15:guide id="17" pos="5255">
          <p15:clr>
            <a:srgbClr val="F26B43"/>
          </p15:clr>
        </p15:guide>
        <p15:guide id="18" pos="5119">
          <p15:clr>
            <a:srgbClr val="F26B43"/>
          </p15:clr>
        </p15:guide>
        <p15:guide id="19" pos="3213">
          <p15:clr>
            <a:srgbClr val="F26B43"/>
          </p15:clr>
        </p15:guide>
        <p15:guide id="20" pos="3349">
          <p15:clr>
            <a:srgbClr val="F26B43"/>
          </p15:clr>
        </p15:guide>
        <p15:guide id="21" orient="horz" pos="7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679509" y="1988841"/>
            <a:ext cx="8925984" cy="1468967"/>
          </a:xfrm>
        </p:spPr>
        <p:txBody>
          <a:bodyPr/>
          <a:lstStyle/>
          <a:p>
            <a:pPr eaLnBrk="1" hangingPunct="1">
              <a:defRPr/>
            </a:pPr>
            <a:r>
              <a:rPr lang="en-GB" dirty="0">
                <a:ea typeface="ＭＳ Ｐゴシック" pitchFamily="34" charset="-128"/>
              </a:rPr>
              <a:t>Improving retention and progression in law firms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0AF4A2-3414-C739-B558-3740BF5A09D2}"/>
              </a:ext>
            </a:extLst>
          </p:cNvPr>
          <p:cNvSpPr txBox="1"/>
          <p:nvPr/>
        </p:nvSpPr>
        <p:spPr>
          <a:xfrm>
            <a:off x="561432" y="1497610"/>
            <a:ext cx="5230243" cy="646331"/>
          </a:xfrm>
          <a:prstGeom prst="rect">
            <a:avLst/>
          </a:prstGeom>
          <a:solidFill>
            <a:srgbClr val="7030A0"/>
          </a:solidFill>
        </p:spPr>
        <p:txBody>
          <a:bodyPr wrap="square" rtlCol="0">
            <a:spAutoFit/>
          </a:bodyPr>
          <a:lstStyle/>
          <a:p>
            <a:pPr algn="ctr" defTabSz="1219170" fontAlgn="base">
              <a:spcBef>
                <a:spcPct val="0"/>
              </a:spcBef>
              <a:spcAft>
                <a:spcPct val="0"/>
              </a:spcAft>
            </a:pPr>
            <a:r>
              <a:rPr lang="en-GB" sz="3600" dirty="0">
                <a:solidFill>
                  <a:srgbClr val="FFFFFF"/>
                </a:solidFill>
                <a:latin typeface="Arial" panose="020B0604020202020204" pitchFamily="34" charset="0"/>
                <a:ea typeface="ＭＳ Ｐゴシック" pitchFamily="34" charset="-128"/>
                <a:cs typeface="Arial" panose="020B0604020202020204" pitchFamily="34" charset="0"/>
              </a:rPr>
              <a:t>Women make up . . .</a:t>
            </a:r>
          </a:p>
        </p:txBody>
      </p:sp>
      <p:pic>
        <p:nvPicPr>
          <p:cNvPr id="5" name="Picture 4" descr="A group of women standing together&#10;&#10;Description automatically generated">
            <a:extLst>
              <a:ext uri="{FF2B5EF4-FFF2-40B4-BE49-F238E27FC236}">
                <a16:creationId xmlns:a16="http://schemas.microsoft.com/office/drawing/2014/main" id="{4355CBF6-A59F-E6BA-92E3-B43A0CC214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131" y="2101801"/>
            <a:ext cx="1849067" cy="2377372"/>
          </a:xfrm>
          <a:prstGeom prst="rect">
            <a:avLst/>
          </a:prstGeom>
        </p:spPr>
      </p:pic>
      <p:sp>
        <p:nvSpPr>
          <p:cNvPr id="6" name="Rectangle 5">
            <a:extLst>
              <a:ext uri="{FF2B5EF4-FFF2-40B4-BE49-F238E27FC236}">
                <a16:creationId xmlns:a16="http://schemas.microsoft.com/office/drawing/2014/main" id="{FEF25547-B580-1F53-0A8F-A44484601407}"/>
              </a:ext>
            </a:extLst>
          </p:cNvPr>
          <p:cNvSpPr/>
          <p:nvPr/>
        </p:nvSpPr>
        <p:spPr>
          <a:xfrm>
            <a:off x="551039" y="1497610"/>
            <a:ext cx="5230244" cy="5221828"/>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srgbClr val="FFFFFF"/>
              </a:solidFill>
              <a:latin typeface="Arial"/>
            </a:endParaRPr>
          </a:p>
        </p:txBody>
      </p:sp>
      <p:sp>
        <p:nvSpPr>
          <p:cNvPr id="8" name="TextBox 7">
            <a:extLst>
              <a:ext uri="{FF2B5EF4-FFF2-40B4-BE49-F238E27FC236}">
                <a16:creationId xmlns:a16="http://schemas.microsoft.com/office/drawing/2014/main" id="{B428CB33-E0C9-171E-4D61-9BEA270D8BDC}"/>
              </a:ext>
            </a:extLst>
          </p:cNvPr>
          <p:cNvSpPr txBox="1"/>
          <p:nvPr/>
        </p:nvSpPr>
        <p:spPr>
          <a:xfrm>
            <a:off x="459451" y="4516646"/>
            <a:ext cx="2471739" cy="1169551"/>
          </a:xfrm>
          <a:prstGeom prst="rect">
            <a:avLst/>
          </a:prstGeom>
          <a:noFill/>
        </p:spPr>
        <p:txBody>
          <a:bodyPr wrap="square" rtlCol="0">
            <a:spAutoFit/>
          </a:bodyPr>
          <a:lstStyle/>
          <a:p>
            <a:pPr algn="ctr" defTabSz="1219170" fontAlgn="base">
              <a:spcBef>
                <a:spcPct val="0"/>
              </a:spcBef>
              <a:spcAft>
                <a:spcPct val="0"/>
              </a:spcAft>
            </a:pPr>
            <a:r>
              <a:rPr lang="en-GB" sz="3000" b="1" dirty="0">
                <a:solidFill>
                  <a:srgbClr val="7030A0"/>
                </a:solidFill>
                <a:latin typeface="Arial" panose="020B0604020202020204" pitchFamily="34" charset="0"/>
                <a:ea typeface="Open Sans" panose="020B0606030504020204" pitchFamily="34" charset="0"/>
                <a:cs typeface="Arial" panose="020B0604020202020204" pitchFamily="34" charset="0"/>
              </a:rPr>
              <a:t>53%</a:t>
            </a: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of lawyers in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law firms</a:t>
            </a:r>
          </a:p>
        </p:txBody>
      </p:sp>
      <p:sp>
        <p:nvSpPr>
          <p:cNvPr id="9" name="TextBox 8">
            <a:extLst>
              <a:ext uri="{FF2B5EF4-FFF2-40B4-BE49-F238E27FC236}">
                <a16:creationId xmlns:a16="http://schemas.microsoft.com/office/drawing/2014/main" id="{2596BEFD-C2BB-43D1-59AC-2B8712044406}"/>
              </a:ext>
            </a:extLst>
          </p:cNvPr>
          <p:cNvSpPr txBox="1"/>
          <p:nvPr/>
        </p:nvSpPr>
        <p:spPr>
          <a:xfrm>
            <a:off x="3047665" y="4516647"/>
            <a:ext cx="2782919" cy="1477328"/>
          </a:xfrm>
          <a:prstGeom prst="rect">
            <a:avLst/>
          </a:prstGeom>
          <a:noFill/>
        </p:spPr>
        <p:txBody>
          <a:bodyPr wrap="square" rtlCol="0">
            <a:spAutoFit/>
          </a:bodyPr>
          <a:lstStyle/>
          <a:p>
            <a:pPr algn="ctr" defTabSz="1219170" fontAlgn="base">
              <a:spcBef>
                <a:spcPct val="0"/>
              </a:spcBef>
              <a:spcAft>
                <a:spcPct val="0"/>
              </a:spcAft>
            </a:pPr>
            <a:r>
              <a:rPr lang="en-GB" sz="3000" b="1" dirty="0">
                <a:solidFill>
                  <a:srgbClr val="7030A0"/>
                </a:solidFill>
                <a:latin typeface="Arial" panose="020B0604020202020204" pitchFamily="34" charset="0"/>
                <a:ea typeface="Open Sans" panose="020B0606030504020204" pitchFamily="34" charset="0"/>
                <a:cs typeface="Arial" panose="020B0604020202020204" pitchFamily="34" charset="0"/>
              </a:rPr>
              <a:t>32%</a:t>
            </a: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of full-equity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partners in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law firms</a:t>
            </a:r>
          </a:p>
        </p:txBody>
      </p:sp>
      <p:cxnSp>
        <p:nvCxnSpPr>
          <p:cNvPr id="10" name="Straight Connector 9">
            <a:extLst>
              <a:ext uri="{FF2B5EF4-FFF2-40B4-BE49-F238E27FC236}">
                <a16:creationId xmlns:a16="http://schemas.microsoft.com/office/drawing/2014/main" id="{9660AFDD-CED3-DDDB-A3C8-E7349F5B2F14}"/>
              </a:ext>
            </a:extLst>
          </p:cNvPr>
          <p:cNvCxnSpPr>
            <a:cxnSpLocks/>
          </p:cNvCxnSpPr>
          <p:nvPr/>
        </p:nvCxnSpPr>
        <p:spPr>
          <a:xfrm>
            <a:off x="3078352" y="4925003"/>
            <a:ext cx="0" cy="616116"/>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29051069-3626-3426-A424-E8774EC5F620}"/>
              </a:ext>
            </a:extLst>
          </p:cNvPr>
          <p:cNvGrpSpPr/>
          <p:nvPr/>
        </p:nvGrpSpPr>
        <p:grpSpPr>
          <a:xfrm>
            <a:off x="6277631" y="1497610"/>
            <a:ext cx="5271406" cy="5221828"/>
            <a:chOff x="6122867" y="1069103"/>
            <a:chExt cx="5271406" cy="5221828"/>
          </a:xfrm>
        </p:grpSpPr>
        <p:sp>
          <p:nvSpPr>
            <p:cNvPr id="12" name="TextBox 11">
              <a:extLst>
                <a:ext uri="{FF2B5EF4-FFF2-40B4-BE49-F238E27FC236}">
                  <a16:creationId xmlns:a16="http://schemas.microsoft.com/office/drawing/2014/main" id="{CD835DD3-E456-E47A-3FA9-E2EAB56F45C4}"/>
                </a:ext>
              </a:extLst>
            </p:cNvPr>
            <p:cNvSpPr txBox="1"/>
            <p:nvPr/>
          </p:nvSpPr>
          <p:spPr>
            <a:xfrm>
              <a:off x="6122867" y="1069103"/>
              <a:ext cx="5271406" cy="646331"/>
            </a:xfrm>
            <a:prstGeom prst="rect">
              <a:avLst/>
            </a:prstGeom>
            <a:solidFill>
              <a:srgbClr val="7030A0"/>
            </a:solidFill>
          </p:spPr>
          <p:txBody>
            <a:bodyPr wrap="square" rtlCol="0">
              <a:spAutoFit/>
            </a:bodyPr>
            <a:lstStyle/>
            <a:p>
              <a:pPr algn="ctr" defTabSz="1219170" fontAlgn="base">
                <a:spcBef>
                  <a:spcPct val="0"/>
                </a:spcBef>
                <a:spcAft>
                  <a:spcPct val="0"/>
                </a:spcAft>
              </a:pPr>
              <a:r>
                <a:rPr lang="en-GB" sz="3600" dirty="0">
                  <a:solidFill>
                    <a:srgbClr val="FFFFFF"/>
                  </a:solidFill>
                  <a:latin typeface="Arial" panose="020B0604020202020204" pitchFamily="34" charset="0"/>
                  <a:ea typeface="ＭＳ Ｐゴシック" pitchFamily="34" charset="-128"/>
                  <a:cs typeface="Arial" panose="020B0604020202020204" pitchFamily="34" charset="0"/>
                </a:rPr>
                <a:t>Ethnicity in law firms</a:t>
              </a:r>
            </a:p>
          </p:txBody>
        </p:sp>
        <p:sp>
          <p:nvSpPr>
            <p:cNvPr id="13" name="TextBox 12">
              <a:extLst>
                <a:ext uri="{FF2B5EF4-FFF2-40B4-BE49-F238E27FC236}">
                  <a16:creationId xmlns:a16="http://schemas.microsoft.com/office/drawing/2014/main" id="{EDE92112-4B60-322E-AAE6-ED27A6E81A9F}"/>
                </a:ext>
              </a:extLst>
            </p:cNvPr>
            <p:cNvSpPr txBox="1"/>
            <p:nvPr/>
          </p:nvSpPr>
          <p:spPr>
            <a:xfrm>
              <a:off x="6479373" y="5410550"/>
              <a:ext cx="4914900" cy="707886"/>
            </a:xfrm>
            <a:prstGeom prst="rect">
              <a:avLst/>
            </a:prstGeom>
            <a:noFill/>
          </p:spPr>
          <p:txBody>
            <a:bodyPr wrap="square" rtlCol="0">
              <a:spAutoFit/>
            </a:bodyPr>
            <a:lstStyle/>
            <a:p>
              <a:pPr algn="ctr" defTabSz="1219170" fontAlgn="base">
                <a:spcBef>
                  <a:spcPct val="0"/>
                </a:spcBef>
                <a:spcAft>
                  <a:spcPct val="0"/>
                </a:spcAft>
              </a:pPr>
              <a:r>
                <a:rPr lang="en-GB" sz="2000" b="1" dirty="0">
                  <a:solidFill>
                    <a:srgbClr val="000000"/>
                  </a:solidFill>
                  <a:latin typeface="Arial" panose="020B0604020202020204" pitchFamily="34" charset="0"/>
                  <a:ea typeface="Open Sans" panose="020B0606030504020204" pitchFamily="34" charset="0"/>
                  <a:cs typeface="Arial" panose="020B0604020202020204" pitchFamily="34" charset="0"/>
                </a:rPr>
                <a:t>are from a Black, Asian or minority </a:t>
              </a:r>
              <a:br>
                <a:rPr lang="en-GB" sz="2000" b="1"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b="1" dirty="0">
                  <a:solidFill>
                    <a:srgbClr val="000000"/>
                  </a:solidFill>
                  <a:latin typeface="Arial" panose="020B0604020202020204" pitchFamily="34" charset="0"/>
                  <a:ea typeface="Open Sans" panose="020B0606030504020204" pitchFamily="34" charset="0"/>
                  <a:cs typeface="Arial" panose="020B0604020202020204" pitchFamily="34" charset="0"/>
                </a:rPr>
                <a:t>ethnic background</a:t>
              </a:r>
            </a:p>
          </p:txBody>
        </p:sp>
        <p:sp>
          <p:nvSpPr>
            <p:cNvPr id="14" name="Rectangle 13">
              <a:extLst>
                <a:ext uri="{FF2B5EF4-FFF2-40B4-BE49-F238E27FC236}">
                  <a16:creationId xmlns:a16="http://schemas.microsoft.com/office/drawing/2014/main" id="{0379BA42-EA05-FAA3-3C84-0B23A5DD21CC}"/>
                </a:ext>
              </a:extLst>
            </p:cNvPr>
            <p:cNvSpPr/>
            <p:nvPr/>
          </p:nvSpPr>
          <p:spPr>
            <a:xfrm>
              <a:off x="6133259" y="1069103"/>
              <a:ext cx="5230244" cy="5221828"/>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srgbClr val="FFFFFF"/>
                </a:solidFill>
                <a:latin typeface="Arial"/>
              </a:endParaRPr>
            </a:p>
          </p:txBody>
        </p:sp>
        <p:sp>
          <p:nvSpPr>
            <p:cNvPr id="15" name="TextBox 14">
              <a:extLst>
                <a:ext uri="{FF2B5EF4-FFF2-40B4-BE49-F238E27FC236}">
                  <a16:creationId xmlns:a16="http://schemas.microsoft.com/office/drawing/2014/main" id="{AF8EC873-C181-F110-D224-83B698D1BF06}"/>
                </a:ext>
              </a:extLst>
            </p:cNvPr>
            <p:cNvSpPr txBox="1"/>
            <p:nvPr/>
          </p:nvSpPr>
          <p:spPr>
            <a:xfrm>
              <a:off x="8983352" y="4080340"/>
              <a:ext cx="2282987" cy="1477328"/>
            </a:xfrm>
            <a:prstGeom prst="rect">
              <a:avLst/>
            </a:prstGeom>
            <a:noFill/>
          </p:spPr>
          <p:txBody>
            <a:bodyPr wrap="square" rtlCol="0">
              <a:spAutoFit/>
            </a:bodyPr>
            <a:lstStyle/>
            <a:p>
              <a:pPr algn="ctr" defTabSz="1219170" fontAlgn="base">
                <a:spcBef>
                  <a:spcPct val="0"/>
                </a:spcBef>
                <a:spcAft>
                  <a:spcPct val="0"/>
                </a:spcAft>
              </a:pPr>
              <a:r>
                <a:rPr lang="en-GB" sz="3000" b="1" dirty="0">
                  <a:solidFill>
                    <a:srgbClr val="7030A0"/>
                  </a:solidFill>
                  <a:latin typeface="Arial" panose="020B0604020202020204" pitchFamily="34" charset="0"/>
                  <a:ea typeface="Open Sans" panose="020B0606030504020204" pitchFamily="34" charset="0"/>
                  <a:cs typeface="Arial" panose="020B0604020202020204" pitchFamily="34" charset="0"/>
                </a:rPr>
                <a:t>8%</a:t>
              </a: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of full-equity partners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endPar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6D238D6-B5B1-3443-825D-44F125B3CB5D}"/>
                </a:ext>
              </a:extLst>
            </p:cNvPr>
            <p:cNvSpPr txBox="1"/>
            <p:nvPr/>
          </p:nvSpPr>
          <p:spPr>
            <a:xfrm>
              <a:off x="6523088" y="4076816"/>
              <a:ext cx="2060047" cy="1169551"/>
            </a:xfrm>
            <a:prstGeom prst="rect">
              <a:avLst/>
            </a:prstGeom>
            <a:noFill/>
          </p:spPr>
          <p:txBody>
            <a:bodyPr wrap="square" rtlCol="0">
              <a:spAutoFit/>
            </a:bodyPr>
            <a:lstStyle/>
            <a:p>
              <a:pPr algn="ctr" defTabSz="1219170" fontAlgn="base">
                <a:spcBef>
                  <a:spcPct val="0"/>
                </a:spcBef>
                <a:spcAft>
                  <a:spcPct val="0"/>
                </a:spcAft>
              </a:pPr>
              <a:r>
                <a:rPr lang="en-GB" sz="3000" b="1" dirty="0">
                  <a:solidFill>
                    <a:srgbClr val="7030A0"/>
                  </a:solidFill>
                  <a:latin typeface="Arial" panose="020B0604020202020204" pitchFamily="34" charset="0"/>
                  <a:ea typeface="Open Sans" panose="020B0606030504020204" pitchFamily="34" charset="0"/>
                  <a:cs typeface="Arial" panose="020B0604020202020204" pitchFamily="34" charset="0"/>
                </a:rPr>
                <a:t>20%</a:t>
              </a: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of lawyers in </a:t>
              </a:r>
              <a:b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GB" sz="2000" dirty="0">
                  <a:solidFill>
                    <a:srgbClr val="000000"/>
                  </a:solidFill>
                  <a:latin typeface="Arial" panose="020B0604020202020204" pitchFamily="34" charset="0"/>
                  <a:ea typeface="Open Sans" panose="020B0606030504020204" pitchFamily="34" charset="0"/>
                  <a:cs typeface="Arial" panose="020B0604020202020204" pitchFamily="34" charset="0"/>
                </a:rPr>
                <a:t>law firms</a:t>
              </a:r>
            </a:p>
          </p:txBody>
        </p:sp>
        <p:cxnSp>
          <p:nvCxnSpPr>
            <p:cNvPr id="17" name="Straight Connector 16">
              <a:extLst>
                <a:ext uri="{FF2B5EF4-FFF2-40B4-BE49-F238E27FC236}">
                  <a16:creationId xmlns:a16="http://schemas.microsoft.com/office/drawing/2014/main" id="{F7432F9E-7CC4-9F61-EA63-B5CAF4DE50F2}"/>
                </a:ext>
              </a:extLst>
            </p:cNvPr>
            <p:cNvCxnSpPr>
              <a:cxnSpLocks/>
            </p:cNvCxnSpPr>
            <p:nvPr/>
          </p:nvCxnSpPr>
          <p:spPr>
            <a:xfrm>
              <a:off x="8855413" y="4301347"/>
              <a:ext cx="0" cy="616116"/>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pic>
          <p:nvPicPr>
            <p:cNvPr id="18" name="Picture 17" descr="A group of people standing together&#10;&#10;Description automatically generated">
              <a:extLst>
                <a:ext uri="{FF2B5EF4-FFF2-40B4-BE49-F238E27FC236}">
                  <a16:creationId xmlns:a16="http://schemas.microsoft.com/office/drawing/2014/main" id="{12DFA480-976D-CE53-1A85-C8BB5F37A9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54892" y="1914540"/>
              <a:ext cx="2495550" cy="2105025"/>
            </a:xfrm>
            <a:prstGeom prst="rect">
              <a:avLst/>
            </a:prstGeom>
          </p:spPr>
        </p:pic>
      </p:grpSp>
    </p:spTree>
    <p:extLst>
      <p:ext uri="{BB962C8B-B14F-4D97-AF65-F5344CB8AC3E}">
        <p14:creationId xmlns:p14="http://schemas.microsoft.com/office/powerpoint/2010/main" val="401091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7445093-81FA-1A21-4958-39BC4AA95E92}"/>
              </a:ext>
            </a:extLst>
          </p:cNvPr>
          <p:cNvSpPr/>
          <p:nvPr/>
        </p:nvSpPr>
        <p:spPr>
          <a:xfrm>
            <a:off x="-1" y="-1"/>
            <a:ext cx="12192000" cy="6858000"/>
          </a:xfrm>
          <a:custGeom>
            <a:avLst/>
            <a:gdLst>
              <a:gd name="connsiteX0" fmla="*/ 6776184 w 12192000"/>
              <a:gd name="connsiteY0" fmla="*/ 452387 h 6858000"/>
              <a:gd name="connsiteX1" fmla="*/ 6776184 w 12192000"/>
              <a:gd name="connsiteY1" fmla="*/ 6227544 h 6858000"/>
              <a:gd name="connsiteX2" fmla="*/ 11184555 w 12192000"/>
              <a:gd name="connsiteY2" fmla="*/ 6227544 h 6858000"/>
              <a:gd name="connsiteX3" fmla="*/ 11184555 w 12192000"/>
              <a:gd name="connsiteY3" fmla="*/ 45238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776184" y="452387"/>
                </a:moveTo>
                <a:lnTo>
                  <a:pt x="6776184" y="6227544"/>
                </a:lnTo>
                <a:lnTo>
                  <a:pt x="11184555" y="6227544"/>
                </a:lnTo>
                <a:lnTo>
                  <a:pt x="11184555" y="452387"/>
                </a:lnTo>
                <a:close/>
                <a:moveTo>
                  <a:pt x="0" y="0"/>
                </a:moveTo>
                <a:lnTo>
                  <a:pt x="12192000" y="0"/>
                </a:lnTo>
                <a:lnTo>
                  <a:pt x="12192000" y="6858000"/>
                </a:lnTo>
                <a:lnTo>
                  <a:pt x="0" y="6858000"/>
                </a:lnTo>
                <a:close/>
              </a:path>
            </a:pathLst>
          </a:custGeom>
          <a:gradFill>
            <a:gsLst>
              <a:gs pos="100000">
                <a:schemeClr val="accent1">
                  <a:alpha val="72000"/>
                </a:schemeClr>
              </a:gs>
              <a:gs pos="15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2" name="Title 11">
            <a:extLst>
              <a:ext uri="{FF2B5EF4-FFF2-40B4-BE49-F238E27FC236}">
                <a16:creationId xmlns:a16="http://schemas.microsoft.com/office/drawing/2014/main" id="{CFA4EF32-DDB3-D21C-3DF1-6CAA4056B630}"/>
              </a:ext>
            </a:extLst>
          </p:cNvPr>
          <p:cNvSpPr>
            <a:spLocks noGrp="1"/>
          </p:cNvSpPr>
          <p:nvPr>
            <p:ph type="ctrTitle"/>
          </p:nvPr>
        </p:nvSpPr>
        <p:spPr>
          <a:xfrm>
            <a:off x="998477" y="1456388"/>
            <a:ext cx="4956009" cy="3427743"/>
          </a:xfrm>
        </p:spPr>
        <p:txBody>
          <a:bodyPr/>
          <a:lstStyle/>
          <a:p>
            <a:r>
              <a:rPr lang="en-GB" dirty="0">
                <a:solidFill>
                  <a:schemeClr val="accent4">
                    <a:lumMod val="60000"/>
                    <a:lumOff val="40000"/>
                  </a:schemeClr>
                </a:solidFill>
              </a:rPr>
              <a:t>Mind the Gap: </a:t>
            </a:r>
            <a:r>
              <a:rPr lang="en-GB" dirty="0"/>
              <a:t>Exploring Progression Rates</a:t>
            </a:r>
          </a:p>
        </p:txBody>
      </p:sp>
      <p:sp>
        <p:nvSpPr>
          <p:cNvPr id="13" name="Text Placeholder 12">
            <a:extLst>
              <a:ext uri="{FF2B5EF4-FFF2-40B4-BE49-F238E27FC236}">
                <a16:creationId xmlns:a16="http://schemas.microsoft.com/office/drawing/2014/main" id="{AE906E58-146F-FDF1-B18E-C90470E25AD5}"/>
              </a:ext>
            </a:extLst>
          </p:cNvPr>
          <p:cNvSpPr>
            <a:spLocks noGrp="1"/>
          </p:cNvSpPr>
          <p:nvPr>
            <p:ph type="body" sz="quarter" idx="11"/>
          </p:nvPr>
        </p:nvSpPr>
        <p:spPr>
          <a:xfrm>
            <a:off x="998477" y="5571066"/>
            <a:ext cx="3174866" cy="810000"/>
          </a:xfrm>
        </p:spPr>
        <p:txBody>
          <a:bodyPr/>
          <a:lstStyle/>
          <a:p>
            <a:pPr>
              <a:spcAft>
                <a:spcPts val="0"/>
              </a:spcAft>
            </a:pPr>
            <a:r>
              <a:rPr lang="en-GB" sz="2800" dirty="0"/>
              <a:t>KPMG LLP </a:t>
            </a:r>
          </a:p>
          <a:p>
            <a:pPr>
              <a:spcAft>
                <a:spcPts val="0"/>
              </a:spcAft>
            </a:pPr>
            <a:endParaRPr lang="en-GB" sz="2800" dirty="0"/>
          </a:p>
          <a:p>
            <a:pPr>
              <a:spcAft>
                <a:spcPts val="0"/>
              </a:spcAft>
            </a:pPr>
            <a:r>
              <a:rPr lang="en-GB" sz="2800" b="0" dirty="0"/>
              <a:t>September 2024</a:t>
            </a:r>
          </a:p>
        </p:txBody>
      </p:sp>
      <p:pic>
        <p:nvPicPr>
          <p:cNvPr id="18" name="Picture 17">
            <a:extLst>
              <a:ext uri="{FF2B5EF4-FFF2-40B4-BE49-F238E27FC236}">
                <a16:creationId xmlns:a16="http://schemas.microsoft.com/office/drawing/2014/main" id="{D27080D5-5BF5-2013-AD3C-10DA170C3BFD}"/>
              </a:ext>
            </a:extLst>
          </p:cNvPr>
          <p:cNvPicPr>
            <a:picLocks noChangeAspect="1"/>
          </p:cNvPicPr>
          <p:nvPr/>
        </p:nvPicPr>
        <p:blipFill rotWithShape="1">
          <a:blip r:embed="rId3"/>
          <a:srcRect l="12797" r="12548"/>
          <a:stretch/>
        </p:blipFill>
        <p:spPr>
          <a:xfrm>
            <a:off x="998478" y="226880"/>
            <a:ext cx="952901" cy="590580"/>
          </a:xfrm>
          <a:prstGeom prst="rect">
            <a:avLst/>
          </a:prstGeom>
        </p:spPr>
      </p:pic>
      <p:cxnSp>
        <p:nvCxnSpPr>
          <p:cNvPr id="20" name="Straight Connector 19">
            <a:extLst>
              <a:ext uri="{FF2B5EF4-FFF2-40B4-BE49-F238E27FC236}">
                <a16:creationId xmlns:a16="http://schemas.microsoft.com/office/drawing/2014/main" id="{BAC071AF-03AB-B309-5340-DDF623AE71C4}"/>
              </a:ext>
            </a:extLst>
          </p:cNvPr>
          <p:cNvCxnSpPr/>
          <p:nvPr/>
        </p:nvCxnSpPr>
        <p:spPr>
          <a:xfrm>
            <a:off x="998477" y="5701695"/>
            <a:ext cx="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7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A09177-45C1-257F-580F-5892EF7D2E2B}"/>
              </a:ext>
            </a:extLst>
          </p:cNvPr>
          <p:cNvSpPr>
            <a:spLocks noGrp="1"/>
          </p:cNvSpPr>
          <p:nvPr>
            <p:ph type="title"/>
          </p:nvPr>
        </p:nvSpPr>
        <p:spPr>
          <a:xfrm>
            <a:off x="995363" y="431800"/>
            <a:ext cx="10406333" cy="533400"/>
          </a:xfrm>
        </p:spPr>
        <p:txBody>
          <a:bodyPr anchor="ctr"/>
          <a:lstStyle/>
          <a:p>
            <a:r>
              <a:rPr lang="en-GB" sz="3600" dirty="0">
                <a:solidFill>
                  <a:schemeClr val="accent1"/>
                </a:solidFill>
              </a:rPr>
              <a:t>Average progression gaps by characteristics and year of analysis </a:t>
            </a:r>
            <a:r>
              <a:rPr lang="en-GB" sz="2800" dirty="0">
                <a:solidFill>
                  <a:schemeClr val="accent1"/>
                </a:solidFill>
              </a:rPr>
              <a:t>(client facing)</a:t>
            </a:r>
            <a:endParaRPr lang="en-GB" sz="3600" dirty="0">
              <a:solidFill>
                <a:schemeClr val="accent1"/>
              </a:solidFill>
            </a:endParaRPr>
          </a:p>
        </p:txBody>
      </p:sp>
      <p:pic>
        <p:nvPicPr>
          <p:cNvPr id="7" name="Picture 6">
            <a:extLst>
              <a:ext uri="{FF2B5EF4-FFF2-40B4-BE49-F238E27FC236}">
                <a16:creationId xmlns:a16="http://schemas.microsoft.com/office/drawing/2014/main" id="{E327E225-77EE-65F7-0369-F61BCAF88A89}"/>
              </a:ext>
            </a:extLst>
          </p:cNvPr>
          <p:cNvPicPr>
            <a:picLocks noChangeAspect="1"/>
          </p:cNvPicPr>
          <p:nvPr/>
        </p:nvPicPr>
        <p:blipFill rotWithShape="1">
          <a:blip r:embed="rId2"/>
          <a:srcRect t="12499" b="1625"/>
          <a:stretch/>
        </p:blipFill>
        <p:spPr>
          <a:xfrm>
            <a:off x="790302" y="1896177"/>
            <a:ext cx="10611395" cy="3686476"/>
          </a:xfrm>
          <a:prstGeom prst="rect">
            <a:avLst/>
          </a:prstGeom>
        </p:spPr>
      </p:pic>
      <p:pic>
        <p:nvPicPr>
          <p:cNvPr id="9" name="Picture 8">
            <a:extLst>
              <a:ext uri="{FF2B5EF4-FFF2-40B4-BE49-F238E27FC236}">
                <a16:creationId xmlns:a16="http://schemas.microsoft.com/office/drawing/2014/main" id="{621616DA-78D5-469D-6A76-0D0326506131}"/>
              </a:ext>
            </a:extLst>
          </p:cNvPr>
          <p:cNvPicPr>
            <a:picLocks noChangeAspect="1"/>
          </p:cNvPicPr>
          <p:nvPr/>
        </p:nvPicPr>
        <p:blipFill>
          <a:blip r:embed="rId3"/>
          <a:stretch>
            <a:fillRect/>
          </a:stretch>
        </p:blipFill>
        <p:spPr>
          <a:xfrm>
            <a:off x="10440606" y="1378159"/>
            <a:ext cx="1185383" cy="861176"/>
          </a:xfrm>
          <a:prstGeom prst="rect">
            <a:avLst/>
          </a:prstGeom>
        </p:spPr>
      </p:pic>
    </p:spTree>
    <p:extLst>
      <p:ext uri="{BB962C8B-B14F-4D97-AF65-F5344CB8AC3E}">
        <p14:creationId xmlns:p14="http://schemas.microsoft.com/office/powerpoint/2010/main" val="281491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2C4E-4A8E-3267-A98C-7AC359D8C5B3}"/>
              </a:ext>
            </a:extLst>
          </p:cNvPr>
          <p:cNvSpPr>
            <a:spLocks noGrp="1"/>
          </p:cNvSpPr>
          <p:nvPr>
            <p:ph type="title"/>
          </p:nvPr>
        </p:nvSpPr>
        <p:spPr>
          <a:xfrm>
            <a:off x="675256" y="2582505"/>
            <a:ext cx="5910437" cy="1208049"/>
          </a:xfrm>
        </p:spPr>
        <p:txBody>
          <a:bodyPr/>
          <a:lstStyle/>
          <a:p>
            <a:r>
              <a:rPr lang="en-GB" dirty="0"/>
              <a:t>Progression and Retention of Diverse Talent</a:t>
            </a:r>
          </a:p>
        </p:txBody>
      </p:sp>
      <p:sp>
        <p:nvSpPr>
          <p:cNvPr id="3" name="Text Placeholder 2">
            <a:extLst>
              <a:ext uri="{FF2B5EF4-FFF2-40B4-BE49-F238E27FC236}">
                <a16:creationId xmlns:a16="http://schemas.microsoft.com/office/drawing/2014/main" id="{8945D9BC-CBEB-63A8-7D6F-3C67A74CC765}"/>
              </a:ext>
            </a:extLst>
          </p:cNvPr>
          <p:cNvSpPr>
            <a:spLocks noGrp="1"/>
          </p:cNvSpPr>
          <p:nvPr>
            <p:ph type="body" sz="quarter" idx="10"/>
          </p:nvPr>
        </p:nvSpPr>
        <p:spPr>
          <a:xfrm>
            <a:off x="675255" y="4176097"/>
            <a:ext cx="3555582" cy="685650"/>
          </a:xfrm>
        </p:spPr>
        <p:txBody>
          <a:bodyPr/>
          <a:lstStyle/>
          <a:p>
            <a:r>
              <a:rPr lang="en-GB"/>
              <a:t>September 2024</a:t>
            </a:r>
          </a:p>
        </p:txBody>
      </p:sp>
    </p:spTree>
    <p:extLst>
      <p:ext uri="{BB962C8B-B14F-4D97-AF65-F5344CB8AC3E}">
        <p14:creationId xmlns:p14="http://schemas.microsoft.com/office/powerpoint/2010/main" val="302353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BF57-B3A9-126D-C824-C39A921025C4}"/>
              </a:ext>
            </a:extLst>
          </p:cNvPr>
          <p:cNvSpPr>
            <a:spLocks noGrp="1"/>
          </p:cNvSpPr>
          <p:nvPr>
            <p:ph type="title"/>
          </p:nvPr>
        </p:nvSpPr>
        <p:spPr/>
        <p:txBody>
          <a:bodyPr/>
          <a:lstStyle/>
          <a:p>
            <a:r>
              <a:rPr lang="en-GB"/>
              <a:t>Gender Inclusive Parental Leave</a:t>
            </a:r>
          </a:p>
        </p:txBody>
      </p:sp>
      <p:sp>
        <p:nvSpPr>
          <p:cNvPr id="3" name="Text Placeholder 2">
            <a:extLst>
              <a:ext uri="{FF2B5EF4-FFF2-40B4-BE49-F238E27FC236}">
                <a16:creationId xmlns:a16="http://schemas.microsoft.com/office/drawing/2014/main" id="{639E5F58-A591-8E32-C442-4F3B5818D963}"/>
              </a:ext>
            </a:extLst>
          </p:cNvPr>
          <p:cNvSpPr>
            <a:spLocks noGrp="1"/>
          </p:cNvSpPr>
          <p:nvPr>
            <p:ph type="body" sz="quarter" idx="21"/>
          </p:nvPr>
        </p:nvSpPr>
        <p:spPr/>
        <p:txBody>
          <a:bodyPr/>
          <a:lstStyle/>
          <a:p>
            <a:r>
              <a:rPr lang="en-GB"/>
              <a:t>How changes to parental leave have improved retention</a:t>
            </a:r>
          </a:p>
        </p:txBody>
      </p:sp>
      <p:sp>
        <p:nvSpPr>
          <p:cNvPr id="4" name="Content Placeholder 3">
            <a:extLst>
              <a:ext uri="{FF2B5EF4-FFF2-40B4-BE49-F238E27FC236}">
                <a16:creationId xmlns:a16="http://schemas.microsoft.com/office/drawing/2014/main" id="{07BF2D80-2E71-5E5A-EBAC-A1D10CDD8936}"/>
              </a:ext>
            </a:extLst>
          </p:cNvPr>
          <p:cNvSpPr>
            <a:spLocks noGrp="1"/>
          </p:cNvSpPr>
          <p:nvPr>
            <p:ph sz="quarter" idx="15"/>
          </p:nvPr>
        </p:nvSpPr>
        <p:spPr>
          <a:xfrm>
            <a:off x="837138" y="1757088"/>
            <a:ext cx="8641067" cy="2623612"/>
          </a:xfrm>
        </p:spPr>
        <p:txBody>
          <a:bodyPr anchor="ctr"/>
          <a:lstStyle/>
          <a:p>
            <a:pPr marL="276416"/>
            <a:r>
              <a:rPr lang="en-AU" sz="1451" b="1"/>
              <a:t>FamilyCare</a:t>
            </a:r>
            <a:r>
              <a:rPr lang="en-AU" sz="1451"/>
              <a:t> was introduced in July 2021</a:t>
            </a:r>
            <a:endParaRPr lang="en-GB" sz="1451">
              <a:ea typeface="DengXian" panose="02010600030101010101" pitchFamily="2" charset="-122"/>
              <a:cs typeface="Calibri" panose="020F0502020204030204" pitchFamily="34" charset="0"/>
            </a:endParaRPr>
          </a:p>
          <a:p>
            <a:pPr marL="898352" lvl="1" indent="-345520">
              <a:buFont typeface="Courier New" panose="02070309020205020404" pitchFamily="49" charset="0"/>
              <a:buChar char="o"/>
            </a:pPr>
            <a:r>
              <a:rPr lang="en-GB" sz="1451" u="sng">
                <a:ea typeface="Times New Roman" panose="02020603050405020304" pitchFamily="18" charset="0"/>
                <a:cs typeface="Calibri" panose="020F0502020204030204" pitchFamily="34" charset="0"/>
              </a:rPr>
              <a:t>26 weeks fully paid leave globally </a:t>
            </a:r>
            <a:r>
              <a:rPr lang="en-GB" sz="1451">
                <a:ea typeface="Times New Roman" panose="02020603050405020304" pitchFamily="18" charset="0"/>
                <a:cs typeface="Calibri" panose="020F0502020204030204" pitchFamily="34" charset="0"/>
              </a:rPr>
              <a:t>irrespective of their gender identity</a:t>
            </a:r>
            <a:endParaRPr lang="en-GB" sz="1451">
              <a:ea typeface="DengXian" panose="02010600030101010101" pitchFamily="2" charset="-122"/>
              <a:cs typeface="Calibri" panose="020F0502020204030204" pitchFamily="34" charset="0"/>
            </a:endParaRPr>
          </a:p>
          <a:p>
            <a:pPr marL="898352" lvl="1" indent="-345520">
              <a:buFont typeface="Courier New" panose="02070309020205020404" pitchFamily="49" charset="0"/>
              <a:buChar char="o"/>
            </a:pPr>
            <a:r>
              <a:rPr lang="en-GB" sz="1451" u="sng">
                <a:ea typeface="Times New Roman" panose="02020603050405020304" pitchFamily="18" charset="0"/>
                <a:cs typeface="Calibri" panose="020F0502020204030204" pitchFamily="34" charset="0"/>
              </a:rPr>
              <a:t>No gendered language</a:t>
            </a:r>
            <a:r>
              <a:rPr lang="en-GB" sz="1451">
                <a:ea typeface="Times New Roman" panose="02020603050405020304" pitchFamily="18" charset="0"/>
                <a:cs typeface="Calibri" panose="020F0502020204030204" pitchFamily="34" charset="0"/>
              </a:rPr>
              <a:t> with a strong focus on gender equality and </a:t>
            </a:r>
            <a:r>
              <a:rPr lang="en-GB" sz="1451" u="sng">
                <a:ea typeface="Times New Roman" panose="02020603050405020304" pitchFamily="18" charset="0"/>
                <a:cs typeface="Calibri" panose="020F0502020204030204" pitchFamily="34" charset="0"/>
              </a:rPr>
              <a:t>no distinction between primary/secondary and maternity/paternity</a:t>
            </a:r>
            <a:r>
              <a:rPr lang="en-GB" sz="1451">
                <a:ea typeface="Times New Roman" panose="02020603050405020304" pitchFamily="18" charset="0"/>
                <a:cs typeface="Calibri" panose="020F0502020204030204" pitchFamily="34" charset="0"/>
              </a:rPr>
              <a:t> </a:t>
            </a:r>
            <a:endParaRPr lang="en-GB" sz="1451">
              <a:ea typeface="DengXian" panose="02010600030101010101" pitchFamily="2" charset="-122"/>
              <a:cs typeface="Calibri" panose="020F0502020204030204" pitchFamily="34" charset="0"/>
            </a:endParaRPr>
          </a:p>
          <a:p>
            <a:pPr marL="898352" lvl="1" indent="-345520">
              <a:buFont typeface="Courier New" panose="02070309020205020404" pitchFamily="49" charset="0"/>
              <a:buChar char="o"/>
            </a:pPr>
            <a:r>
              <a:rPr lang="en-GB" sz="1451">
                <a:ea typeface="Times New Roman" panose="02020603050405020304" pitchFamily="18" charset="0"/>
                <a:cs typeface="Calibri" panose="020F0502020204030204" pitchFamily="34" charset="0"/>
              </a:rPr>
              <a:t>Inclusion of 5 days paid leave for anyone needing fertility treatments</a:t>
            </a:r>
            <a:endParaRPr lang="en-GB" sz="1451" u="sng">
              <a:ea typeface="DengXian" panose="02010600030101010101" pitchFamily="2" charset="-122"/>
              <a:cs typeface="Calibri" panose="020F0502020204030204" pitchFamily="34" charset="0"/>
            </a:endParaRPr>
          </a:p>
          <a:p>
            <a:pPr marL="898352" lvl="1" indent="-345520">
              <a:buFont typeface="Courier New" panose="02070309020205020404" pitchFamily="49" charset="0"/>
              <a:buChar char="o"/>
            </a:pPr>
            <a:r>
              <a:rPr lang="en-GB" sz="1451">
                <a:ea typeface="Times New Roman" panose="02020603050405020304" pitchFamily="18" charset="0"/>
                <a:cs typeface="Calibri" panose="020F0502020204030204" pitchFamily="34" charset="0"/>
              </a:rPr>
              <a:t>Inclusion of surrogacy, foster and kinship care</a:t>
            </a:r>
          </a:p>
          <a:p>
            <a:pPr marL="898352" lvl="1" indent="-345520">
              <a:buFont typeface="Courier New" panose="02070309020205020404" pitchFamily="49" charset="0"/>
              <a:buChar char="o"/>
            </a:pPr>
            <a:r>
              <a:rPr lang="en-GB" sz="1451">
                <a:ea typeface="DengXian" panose="02010600030101010101" pitchFamily="2" charset="-122"/>
                <a:cs typeface="Calibri" panose="020F0502020204030204" pitchFamily="34" charset="0"/>
              </a:rPr>
              <a:t>Inclusion of pregnancy loss</a:t>
            </a:r>
          </a:p>
        </p:txBody>
      </p:sp>
      <p:sp>
        <p:nvSpPr>
          <p:cNvPr id="5" name="Slide Number Placeholder 4">
            <a:extLst>
              <a:ext uri="{FF2B5EF4-FFF2-40B4-BE49-F238E27FC236}">
                <a16:creationId xmlns:a16="http://schemas.microsoft.com/office/drawing/2014/main" id="{91EBBCE0-65BF-F3BF-3E12-9F8229A97832}"/>
              </a:ext>
            </a:extLst>
          </p:cNvPr>
          <p:cNvSpPr>
            <a:spLocks noGrp="1"/>
          </p:cNvSpPr>
          <p:nvPr>
            <p:ph type="sldNum" sz="quarter" idx="11"/>
          </p:nvPr>
        </p:nvSpPr>
        <p:spPr/>
        <p:txBody>
          <a:bodyPr/>
          <a:lstStyle/>
          <a:p>
            <a:pPr defTabSz="472974"/>
            <a:fld id="{26A49D9D-4881-4977-B9A1-BE4F9A1C9D28}" type="slidenum">
              <a:rPr lang="en-AU">
                <a:solidFill>
                  <a:srgbClr val="000000">
                    <a:lumMod val="75000"/>
                    <a:lumOff val="25000"/>
                  </a:srgbClr>
                </a:solidFill>
                <a:latin typeface="Arial"/>
              </a:rPr>
              <a:pPr defTabSz="472974"/>
              <a:t>6</a:t>
            </a:fld>
            <a:endParaRPr lang="en-AU">
              <a:solidFill>
                <a:srgbClr val="000000">
                  <a:lumMod val="75000"/>
                  <a:lumOff val="25000"/>
                </a:srgbClr>
              </a:solidFill>
              <a:latin typeface="Arial"/>
            </a:endParaRPr>
          </a:p>
        </p:txBody>
      </p:sp>
      <p:sp>
        <p:nvSpPr>
          <p:cNvPr id="6" name="Footer Placeholder 5">
            <a:extLst>
              <a:ext uri="{FF2B5EF4-FFF2-40B4-BE49-F238E27FC236}">
                <a16:creationId xmlns:a16="http://schemas.microsoft.com/office/drawing/2014/main" id="{B047A26D-8577-F901-4410-9EE46F881AA5}"/>
              </a:ext>
            </a:extLst>
          </p:cNvPr>
          <p:cNvSpPr>
            <a:spLocks noGrp="1"/>
          </p:cNvSpPr>
          <p:nvPr>
            <p:ph type="ftr" sz="quarter" idx="10"/>
          </p:nvPr>
        </p:nvSpPr>
        <p:spPr/>
        <p:txBody>
          <a:bodyPr/>
          <a:lstStyle/>
          <a:p>
            <a:pPr defTabSz="472974"/>
            <a:endParaRPr lang="en-AU">
              <a:solidFill>
                <a:srgbClr val="000000">
                  <a:lumMod val="75000"/>
                  <a:lumOff val="25000"/>
                </a:srgbClr>
              </a:solidFill>
              <a:latin typeface="Arial"/>
            </a:endParaRPr>
          </a:p>
        </p:txBody>
      </p:sp>
      <p:pic>
        <p:nvPicPr>
          <p:cNvPr id="1030" name="Picture 6">
            <a:extLst>
              <a:ext uri="{FF2B5EF4-FFF2-40B4-BE49-F238E27FC236}">
                <a16:creationId xmlns:a16="http://schemas.microsoft.com/office/drawing/2014/main" id="{8B9214F8-A296-F673-3B12-6A169D44CEF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3701" t="-1" b="-307"/>
          <a:stretch>
            <a:fillRect/>
          </a:stretch>
        </p:blipFill>
        <p:spPr>
          <a:xfrm>
            <a:off x="0" y="4454021"/>
            <a:ext cx="12192000" cy="240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3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30DE-DC88-CEEE-D047-7E9E35F04735}"/>
              </a:ext>
            </a:extLst>
          </p:cNvPr>
          <p:cNvSpPr>
            <a:spLocks noGrp="1"/>
          </p:cNvSpPr>
          <p:nvPr>
            <p:ph type="title"/>
          </p:nvPr>
        </p:nvSpPr>
        <p:spPr/>
        <p:txBody>
          <a:bodyPr/>
          <a:lstStyle/>
          <a:p>
            <a:r>
              <a:rPr lang="en-GB" dirty="0"/>
              <a:t>Development and progression of ethnically diverse talent</a:t>
            </a:r>
          </a:p>
        </p:txBody>
      </p:sp>
      <p:sp>
        <p:nvSpPr>
          <p:cNvPr id="3" name="Text Placeholder 2">
            <a:extLst>
              <a:ext uri="{FF2B5EF4-FFF2-40B4-BE49-F238E27FC236}">
                <a16:creationId xmlns:a16="http://schemas.microsoft.com/office/drawing/2014/main" id="{341081D3-6216-260A-D6A9-28410166B01F}"/>
              </a:ext>
            </a:extLst>
          </p:cNvPr>
          <p:cNvSpPr>
            <a:spLocks noGrp="1"/>
          </p:cNvSpPr>
          <p:nvPr>
            <p:ph type="body" sz="quarter" idx="21"/>
          </p:nvPr>
        </p:nvSpPr>
        <p:spPr>
          <a:xfrm>
            <a:off x="675257" y="1749515"/>
            <a:ext cx="11746742" cy="282614"/>
          </a:xfrm>
        </p:spPr>
        <p:txBody>
          <a:bodyPr/>
          <a:lstStyle/>
          <a:p>
            <a:r>
              <a:rPr lang="en-GB" sz="1390"/>
              <a:t>An overview of the Amplify Career Impact &amp; Empower Inclusive Leadership Programmes </a:t>
            </a:r>
          </a:p>
        </p:txBody>
      </p:sp>
      <p:sp>
        <p:nvSpPr>
          <p:cNvPr id="9" name="Rectangle 8">
            <a:extLst>
              <a:ext uri="{FF2B5EF4-FFF2-40B4-BE49-F238E27FC236}">
                <a16:creationId xmlns:a16="http://schemas.microsoft.com/office/drawing/2014/main" id="{212C29FC-DE4B-1EB3-9F48-99CEDC712D5B}"/>
              </a:ext>
            </a:extLst>
          </p:cNvPr>
          <p:cNvSpPr/>
          <p:nvPr/>
        </p:nvSpPr>
        <p:spPr>
          <a:xfrm>
            <a:off x="1505698" y="5239191"/>
            <a:ext cx="3776005" cy="1095601"/>
          </a:xfrm>
          <a:prstGeom prst="rect">
            <a:avLst/>
          </a:prstGeom>
          <a:solidFill>
            <a:schemeClr val="accent4">
              <a:lumMod val="20000"/>
              <a:lumOff val="80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2974"/>
            <a:endParaRPr lang="en-AU" sz="1904">
              <a:solidFill>
                <a:srgbClr val="FFFFFF"/>
              </a:solidFill>
              <a:latin typeface="Arial"/>
            </a:endParaRPr>
          </a:p>
        </p:txBody>
      </p:sp>
      <p:sp>
        <p:nvSpPr>
          <p:cNvPr id="10" name="Text Placeholder 2">
            <a:extLst>
              <a:ext uri="{FF2B5EF4-FFF2-40B4-BE49-F238E27FC236}">
                <a16:creationId xmlns:a16="http://schemas.microsoft.com/office/drawing/2014/main" id="{FF2F365C-4E5D-421B-6FD0-5A244A9C8A24}"/>
              </a:ext>
            </a:extLst>
          </p:cNvPr>
          <p:cNvSpPr txBox="1"/>
          <p:nvPr/>
        </p:nvSpPr>
        <p:spPr>
          <a:xfrm>
            <a:off x="1696978" y="5383447"/>
            <a:ext cx="3468611" cy="934119"/>
          </a:xfrm>
          <a:prstGeom prst="rect">
            <a:avLst/>
          </a:prstGeom>
        </p:spPr>
        <p:txBody>
          <a:bodyPr vert="horz" lIns="0" tIns="0" rIns="0" bIns="0" rtlCol="0">
            <a:noAutofit/>
          </a:bodyPr>
          <a:lstStyle>
            <a:lvl1pPr marL="0" indent="0" algn="l" defTabSz="914400" rtl="0" eaLnBrk="1" latinLnBrk="0" hangingPunct="1">
              <a:lnSpc>
                <a:spcPct val="100000"/>
              </a:lnSpc>
              <a:spcBef>
                <a:spcPct val="0"/>
              </a:spcBef>
              <a:spcAft>
                <a:spcPct val="0"/>
              </a:spcAft>
              <a:buClrTx/>
              <a:buFont typeface="Arial" panose="020B0604020202020204" pitchFamily="34" charset="0"/>
              <a:buNone/>
              <a:defRPr sz="2400" kern="1200">
                <a:solidFill>
                  <a:schemeClr val="tx1"/>
                </a:solidFill>
                <a:latin typeface="+mj-lt"/>
                <a:ea typeface="+mn-ea"/>
                <a:cs typeface="+mn-cs"/>
              </a:defRPr>
            </a:lvl1pPr>
            <a:lvl2pPr marL="177800" indent="-174625" algn="l" defTabSz="914400" rtl="0" eaLnBrk="1" latinLnBrk="0" hangingPunct="1">
              <a:lnSpc>
                <a:spcPct val="125000"/>
              </a:lnSpc>
              <a:spcBef>
                <a:spcPct val="0"/>
              </a:spcBef>
              <a:spcAft>
                <a:spcPts val="1000"/>
              </a:spcAft>
              <a:buClrTx/>
              <a:buFont typeface="Arial" panose="020B0604020202020204" pitchFamily="34" charset="0"/>
              <a:buChar char="•"/>
              <a:defRPr sz="2000" kern="1200">
                <a:solidFill>
                  <a:schemeClr val="tx1"/>
                </a:solidFill>
                <a:latin typeface="+mn-lt"/>
                <a:ea typeface="+mn-ea"/>
                <a:cs typeface="+mn-cs"/>
              </a:defRPr>
            </a:lvl2pPr>
            <a:lvl3pPr marL="355600" indent="-177800" algn="l" defTabSz="914400" rtl="0" eaLnBrk="1" latinLnBrk="0" hangingPunct="1">
              <a:lnSpc>
                <a:spcPct val="125000"/>
              </a:lnSpc>
              <a:spcBef>
                <a:spcPct val="0"/>
              </a:spcBef>
              <a:spcAft>
                <a:spcPts val="1000"/>
              </a:spcAft>
              <a:buClrTx/>
              <a:buFont typeface="System Font Regular"/>
              <a:buChar char="–"/>
              <a:defRPr sz="2000" kern="1200">
                <a:solidFill>
                  <a:schemeClr val="tx1"/>
                </a:solidFill>
                <a:latin typeface="+mn-lt"/>
                <a:ea typeface="+mn-ea"/>
                <a:cs typeface="+mn-cs"/>
              </a:defRPr>
            </a:lvl3pPr>
            <a:lvl4pPr marL="533400" indent="-177800" algn="l" defTabSz="914400" rtl="0" eaLnBrk="1" latinLnBrk="0" hangingPunct="1">
              <a:lnSpc>
                <a:spcPct val="125000"/>
              </a:lnSpc>
              <a:spcBef>
                <a:spcPct val="0"/>
              </a:spcBef>
              <a:spcAft>
                <a:spcPts val="1000"/>
              </a:spcAft>
              <a:buFont typeface="Arial" panose="020B0604020202020204" pitchFamily="34" charset="0"/>
              <a:buChar char="•"/>
              <a:defRPr sz="2000" kern="1200">
                <a:solidFill>
                  <a:schemeClr val="tx1"/>
                </a:solidFill>
                <a:latin typeface="+mn-lt"/>
                <a:ea typeface="+mn-ea"/>
                <a:cs typeface="+mn-cs"/>
              </a:defRPr>
            </a:lvl4pPr>
            <a:lvl5pPr marL="711200" indent="-177800" algn="l" defTabSz="914400" rtl="0" eaLnBrk="1" latinLnBrk="0" hangingPunct="1">
              <a:lnSpc>
                <a:spcPct val="125000"/>
              </a:lnSpc>
              <a:spcBef>
                <a:spcPct val="0"/>
              </a:spcBef>
              <a:spcAft>
                <a:spcPts val="1000"/>
              </a:spcAft>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829269">
              <a:lnSpc>
                <a:spcPct val="125000"/>
              </a:lnSpc>
              <a:spcAft>
                <a:spcPts val="1360"/>
              </a:spcAft>
            </a:pPr>
            <a:r>
              <a:rPr lang="en-GB" sz="1270">
                <a:solidFill>
                  <a:srgbClr val="000000"/>
                </a:solidFill>
                <a:latin typeface="Arial"/>
              </a:rPr>
              <a:t>Equip leaders who have team members who identify as ethnically diverse (Partners and Business Services Leaders) </a:t>
            </a:r>
          </a:p>
          <a:p>
            <a:pPr defTabSz="829269">
              <a:lnSpc>
                <a:spcPct val="125000"/>
              </a:lnSpc>
              <a:spcAft>
                <a:spcPts val="907"/>
              </a:spcAft>
            </a:pPr>
            <a:endParaRPr lang="en-GB" sz="1270">
              <a:solidFill>
                <a:srgbClr val="000000"/>
              </a:solidFill>
              <a:latin typeface="Arial"/>
            </a:endParaRPr>
          </a:p>
          <a:p>
            <a:pPr defTabSz="829269">
              <a:lnSpc>
                <a:spcPct val="125000"/>
              </a:lnSpc>
              <a:spcAft>
                <a:spcPts val="907"/>
              </a:spcAft>
            </a:pPr>
            <a:r>
              <a:rPr lang="en-AU" sz="1270">
                <a:solidFill>
                  <a:srgbClr val="000000"/>
                </a:solidFill>
                <a:latin typeface="Arial"/>
              </a:rPr>
              <a:t>  </a:t>
            </a:r>
          </a:p>
        </p:txBody>
      </p:sp>
      <p:sp>
        <p:nvSpPr>
          <p:cNvPr id="11" name="Rectangle 10">
            <a:extLst>
              <a:ext uri="{FF2B5EF4-FFF2-40B4-BE49-F238E27FC236}">
                <a16:creationId xmlns:a16="http://schemas.microsoft.com/office/drawing/2014/main" id="{B0537EA2-785D-66F4-CA60-E8D36A90C881}"/>
              </a:ext>
            </a:extLst>
          </p:cNvPr>
          <p:cNvSpPr/>
          <p:nvPr/>
        </p:nvSpPr>
        <p:spPr>
          <a:xfrm>
            <a:off x="7340272" y="5239191"/>
            <a:ext cx="3446633" cy="1095601"/>
          </a:xfrm>
          <a:prstGeom prst="rect">
            <a:avLst/>
          </a:prstGeom>
          <a:solidFill>
            <a:schemeClr val="accent6">
              <a:lumMod val="20000"/>
              <a:lumOff val="80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2974"/>
            <a:endParaRPr lang="en-AU" sz="1904">
              <a:solidFill>
                <a:srgbClr val="FFFFFF"/>
              </a:solidFill>
              <a:latin typeface="Arial"/>
            </a:endParaRPr>
          </a:p>
        </p:txBody>
      </p:sp>
      <p:sp>
        <p:nvSpPr>
          <p:cNvPr id="12" name="Text Placeholder 2">
            <a:extLst>
              <a:ext uri="{FF2B5EF4-FFF2-40B4-BE49-F238E27FC236}">
                <a16:creationId xmlns:a16="http://schemas.microsoft.com/office/drawing/2014/main" id="{A97349DE-183A-101E-43D5-887220234B57}"/>
              </a:ext>
            </a:extLst>
          </p:cNvPr>
          <p:cNvSpPr txBox="1"/>
          <p:nvPr/>
        </p:nvSpPr>
        <p:spPr>
          <a:xfrm>
            <a:off x="7438069" y="5451428"/>
            <a:ext cx="3348836" cy="835468"/>
          </a:xfrm>
          <a:prstGeom prst="rect">
            <a:avLst/>
          </a:prstGeom>
        </p:spPr>
        <p:txBody>
          <a:bodyPr vert="horz" lIns="0" tIns="0" rIns="0" bIns="0" rtlCol="0">
            <a:noAutofit/>
          </a:bodyPr>
          <a:lstStyle>
            <a:lvl1pPr marL="0" indent="0" algn="l" defTabSz="914400" rtl="0" eaLnBrk="1" latinLnBrk="0" hangingPunct="1">
              <a:lnSpc>
                <a:spcPct val="100000"/>
              </a:lnSpc>
              <a:spcBef>
                <a:spcPct val="0"/>
              </a:spcBef>
              <a:spcAft>
                <a:spcPct val="0"/>
              </a:spcAft>
              <a:buClrTx/>
              <a:buFont typeface="Arial" panose="020B0604020202020204" pitchFamily="34" charset="0"/>
              <a:buNone/>
              <a:defRPr sz="2400" kern="1200">
                <a:solidFill>
                  <a:schemeClr val="tx1"/>
                </a:solidFill>
                <a:latin typeface="+mj-lt"/>
                <a:ea typeface="+mn-ea"/>
                <a:cs typeface="+mn-cs"/>
              </a:defRPr>
            </a:lvl1pPr>
            <a:lvl2pPr marL="177800" indent="-174625" algn="l" defTabSz="914400" rtl="0" eaLnBrk="1" latinLnBrk="0" hangingPunct="1">
              <a:lnSpc>
                <a:spcPct val="125000"/>
              </a:lnSpc>
              <a:spcBef>
                <a:spcPct val="0"/>
              </a:spcBef>
              <a:spcAft>
                <a:spcPts val="1000"/>
              </a:spcAft>
              <a:buClrTx/>
              <a:buFont typeface="Arial" panose="020B0604020202020204" pitchFamily="34" charset="0"/>
              <a:buChar char="•"/>
              <a:defRPr sz="2000" kern="1200">
                <a:solidFill>
                  <a:schemeClr val="tx1"/>
                </a:solidFill>
                <a:latin typeface="+mn-lt"/>
                <a:ea typeface="+mn-ea"/>
                <a:cs typeface="+mn-cs"/>
              </a:defRPr>
            </a:lvl2pPr>
            <a:lvl3pPr marL="355600" indent="-177800" algn="l" defTabSz="914400" rtl="0" eaLnBrk="1" latinLnBrk="0" hangingPunct="1">
              <a:lnSpc>
                <a:spcPct val="125000"/>
              </a:lnSpc>
              <a:spcBef>
                <a:spcPct val="0"/>
              </a:spcBef>
              <a:spcAft>
                <a:spcPts val="1000"/>
              </a:spcAft>
              <a:buClrTx/>
              <a:buFont typeface="System Font Regular"/>
              <a:buChar char="–"/>
              <a:defRPr sz="2000" kern="1200">
                <a:solidFill>
                  <a:schemeClr val="tx1"/>
                </a:solidFill>
                <a:latin typeface="+mn-lt"/>
                <a:ea typeface="+mn-ea"/>
                <a:cs typeface="+mn-cs"/>
              </a:defRPr>
            </a:lvl3pPr>
            <a:lvl4pPr marL="533400" indent="-177800" algn="l" defTabSz="914400" rtl="0" eaLnBrk="1" latinLnBrk="0" hangingPunct="1">
              <a:lnSpc>
                <a:spcPct val="125000"/>
              </a:lnSpc>
              <a:spcBef>
                <a:spcPct val="0"/>
              </a:spcBef>
              <a:spcAft>
                <a:spcPts val="1000"/>
              </a:spcAft>
              <a:buFont typeface="Arial" panose="020B0604020202020204" pitchFamily="34" charset="0"/>
              <a:buChar char="•"/>
              <a:defRPr sz="2000" kern="1200">
                <a:solidFill>
                  <a:schemeClr val="tx1"/>
                </a:solidFill>
                <a:latin typeface="+mn-lt"/>
                <a:ea typeface="+mn-ea"/>
                <a:cs typeface="+mn-cs"/>
              </a:defRPr>
            </a:lvl4pPr>
            <a:lvl5pPr marL="711200" indent="-177800" algn="l" defTabSz="914400" rtl="0" eaLnBrk="1" latinLnBrk="0" hangingPunct="1">
              <a:lnSpc>
                <a:spcPct val="125000"/>
              </a:lnSpc>
              <a:spcBef>
                <a:spcPct val="0"/>
              </a:spcBef>
              <a:spcAft>
                <a:spcPts val="1000"/>
              </a:spcAft>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829269">
              <a:lnSpc>
                <a:spcPct val="125000"/>
              </a:lnSpc>
              <a:spcAft>
                <a:spcPts val="1360"/>
              </a:spcAft>
            </a:pPr>
            <a:r>
              <a:rPr lang="en-GB" sz="1270">
                <a:solidFill>
                  <a:srgbClr val="000000"/>
                </a:solidFill>
                <a:latin typeface="Arial"/>
              </a:rPr>
              <a:t>Career impact programme attended by colleagues who identify as ethnically diverse </a:t>
            </a:r>
          </a:p>
          <a:p>
            <a:pPr defTabSz="829269">
              <a:lnSpc>
                <a:spcPct val="125000"/>
              </a:lnSpc>
              <a:spcAft>
                <a:spcPts val="907"/>
              </a:spcAft>
            </a:pPr>
            <a:r>
              <a:rPr lang="en-AU" sz="1270">
                <a:solidFill>
                  <a:srgbClr val="000000"/>
                </a:solidFill>
                <a:latin typeface="Arial"/>
              </a:rPr>
              <a:t>  </a:t>
            </a:r>
          </a:p>
        </p:txBody>
      </p:sp>
      <p:sp>
        <p:nvSpPr>
          <p:cNvPr id="13" name="Rectangle 12">
            <a:extLst>
              <a:ext uri="{FF2B5EF4-FFF2-40B4-BE49-F238E27FC236}">
                <a16:creationId xmlns:a16="http://schemas.microsoft.com/office/drawing/2014/main" id="{EDE8C743-EBBE-76C4-9FF4-6EA48B44EDCB}"/>
              </a:ext>
            </a:extLst>
          </p:cNvPr>
          <p:cNvSpPr/>
          <p:nvPr/>
        </p:nvSpPr>
        <p:spPr>
          <a:xfrm>
            <a:off x="2048679" y="4303030"/>
            <a:ext cx="2482696" cy="804085"/>
          </a:xfrm>
          <a:prstGeom prst="rect">
            <a:avLst/>
          </a:prstGeom>
          <a:solidFill>
            <a:schemeClr val="accent3"/>
          </a:solidFill>
          <a:ln w="254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2974"/>
            <a:r>
              <a:rPr lang="en-AU" sz="1632" b="1">
                <a:solidFill>
                  <a:srgbClr val="FFFFFF"/>
                </a:solidFill>
                <a:latin typeface="Georgia"/>
              </a:rPr>
              <a:t>Empower </a:t>
            </a:r>
          </a:p>
        </p:txBody>
      </p:sp>
      <p:sp>
        <p:nvSpPr>
          <p:cNvPr id="14" name="Rectangle 13">
            <a:extLst>
              <a:ext uri="{FF2B5EF4-FFF2-40B4-BE49-F238E27FC236}">
                <a16:creationId xmlns:a16="http://schemas.microsoft.com/office/drawing/2014/main" id="{1E76C6AF-9FA2-8710-EA92-2FE1EF740C79}"/>
              </a:ext>
            </a:extLst>
          </p:cNvPr>
          <p:cNvSpPr/>
          <p:nvPr/>
        </p:nvSpPr>
        <p:spPr>
          <a:xfrm>
            <a:off x="7723383" y="4303029"/>
            <a:ext cx="2482696" cy="804086"/>
          </a:xfrm>
          <a:prstGeom prst="rect">
            <a:avLst/>
          </a:prstGeom>
          <a:solidFill>
            <a:schemeClr val="accent4"/>
          </a:solidFill>
          <a:ln w="254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2974"/>
            <a:r>
              <a:rPr lang="en-AU" sz="1632" b="1">
                <a:solidFill>
                  <a:srgbClr val="333F48"/>
                </a:solidFill>
                <a:latin typeface="Georgia"/>
              </a:rPr>
              <a:t>Amplify</a:t>
            </a:r>
          </a:p>
        </p:txBody>
      </p:sp>
      <p:sp>
        <p:nvSpPr>
          <p:cNvPr id="35" name="Rectangle 34">
            <a:extLst>
              <a:ext uri="{FF2B5EF4-FFF2-40B4-BE49-F238E27FC236}">
                <a16:creationId xmlns:a16="http://schemas.microsoft.com/office/drawing/2014/main" id="{2CD4E0FE-1E4B-8329-3D22-CADAFC863621}"/>
              </a:ext>
            </a:extLst>
          </p:cNvPr>
          <p:cNvSpPr/>
          <p:nvPr/>
        </p:nvSpPr>
        <p:spPr>
          <a:xfrm>
            <a:off x="2949330" y="2230940"/>
            <a:ext cx="5279035" cy="1623091"/>
          </a:xfrm>
          <a:prstGeom prst="rect">
            <a:avLst/>
          </a:prstGeom>
          <a:solidFill>
            <a:schemeClr val="accent6">
              <a:lumMod val="20000"/>
              <a:lumOff val="80000"/>
            </a:schemeClr>
          </a:solidFill>
          <a:ln w="25400" cap="flat" algn="ctr">
            <a:solidFill>
              <a:schemeClr val="accent6">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11732" tIns="111732" rIns="111732" bIns="111732" rtlCol="0" anchor="t" anchorCtr="0"/>
          <a:lstStyle/>
          <a:p>
            <a:pPr algn="ctr" defTabSz="472974">
              <a:spcAft>
                <a:spcPts val="620"/>
              </a:spcAft>
            </a:pPr>
            <a:endParaRPr lang="en-GB" sz="1270">
              <a:solidFill>
                <a:srgbClr val="000000"/>
              </a:solidFill>
              <a:latin typeface="Arial"/>
              <a:ea typeface="Verdana"/>
              <a:cs typeface="Verdana" pitchFamily="34" charset="0"/>
            </a:endParaRPr>
          </a:p>
        </p:txBody>
      </p:sp>
      <p:sp>
        <p:nvSpPr>
          <p:cNvPr id="37" name="TextBox 36">
            <a:extLst>
              <a:ext uri="{FF2B5EF4-FFF2-40B4-BE49-F238E27FC236}">
                <a16:creationId xmlns:a16="http://schemas.microsoft.com/office/drawing/2014/main" id="{9F1E76BE-1276-C2DB-1394-3792D2AF4194}"/>
              </a:ext>
            </a:extLst>
          </p:cNvPr>
          <p:cNvSpPr txBox="1"/>
          <p:nvPr/>
        </p:nvSpPr>
        <p:spPr>
          <a:xfrm>
            <a:off x="3349256" y="2488217"/>
            <a:ext cx="5279034" cy="1173976"/>
          </a:xfrm>
          <a:prstGeom prst="rect">
            <a:avLst/>
          </a:prstGeom>
          <a:noFill/>
        </p:spPr>
        <p:txBody>
          <a:bodyPr wrap="square">
            <a:spAutoFit/>
          </a:bodyPr>
          <a:lstStyle/>
          <a:p>
            <a:pPr defTabSz="472974">
              <a:spcAft>
                <a:spcPts val="620"/>
              </a:spcAft>
            </a:pPr>
            <a:r>
              <a:rPr lang="en-GB" sz="4836" b="1" dirty="0">
                <a:solidFill>
                  <a:srgbClr val="FF5F49"/>
                </a:solidFill>
                <a:latin typeface="Georgia"/>
              </a:rPr>
              <a:t>120</a:t>
            </a:r>
            <a:r>
              <a:rPr lang="en-GB" sz="2902" b="1" dirty="0">
                <a:solidFill>
                  <a:srgbClr val="FF5F49"/>
                </a:solidFill>
                <a:latin typeface="Georgia"/>
              </a:rPr>
              <a:t> </a:t>
            </a:r>
            <a:r>
              <a:rPr lang="en-GB" sz="1632" b="1" dirty="0">
                <a:solidFill>
                  <a:srgbClr val="FF5F49"/>
                </a:solidFill>
                <a:latin typeface="Georgia"/>
              </a:rPr>
              <a:t>participants</a:t>
            </a:r>
          </a:p>
          <a:p>
            <a:pPr defTabSz="472974">
              <a:spcAft>
                <a:spcPts val="620"/>
              </a:spcAft>
            </a:pPr>
            <a:r>
              <a:rPr lang="en-GB" sz="1632" b="1" dirty="0">
                <a:solidFill>
                  <a:srgbClr val="FF5F49"/>
                </a:solidFill>
                <a:latin typeface="Georgia"/>
              </a:rPr>
              <a:t>Ethnically diverse talent and their leaders </a:t>
            </a:r>
            <a:r>
              <a:rPr lang="en-GB" sz="1693" b="1" dirty="0">
                <a:solidFill>
                  <a:srgbClr val="FF5F49"/>
                </a:solidFill>
                <a:latin typeface="Georgia"/>
              </a:rPr>
              <a:t> </a:t>
            </a:r>
            <a:endParaRPr lang="en-AU" sz="1693" dirty="0">
              <a:solidFill>
                <a:srgbClr val="FF5F49"/>
              </a:solidFill>
              <a:highlight>
                <a:srgbClr val="FFFF00"/>
              </a:highlight>
              <a:latin typeface="Arial"/>
              <a:ea typeface="Verdana" pitchFamily="34" charset="0"/>
              <a:cs typeface="Verdana" pitchFamily="34" charset="0"/>
            </a:endParaRPr>
          </a:p>
        </p:txBody>
      </p:sp>
    </p:spTree>
    <p:extLst>
      <p:ext uri="{BB962C8B-B14F-4D97-AF65-F5344CB8AC3E}">
        <p14:creationId xmlns:p14="http://schemas.microsoft.com/office/powerpoint/2010/main" val="776217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0.xml><?xml version="1.0" encoding="utf-8"?>
<p:tagLst xmlns:a="http://schemas.openxmlformats.org/drawingml/2006/main" xmlns:r="http://schemas.openxmlformats.org/officeDocument/2006/relationships" xmlns:p="http://schemas.openxmlformats.org/presentationml/2006/main">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ADV_TOP" val="493.4643"/>
  <p:tag name="ADV_LEFT" val="148.4791"/>
  <p:tag name="ADV_HEIGHT" val="14.54063"/>
  <p:tag name="ADV_WIDTH" val="364.0209"/>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3BB3612-56A4-4D9A-98CC-CB9CD799A346}" vid="{57E22575-5FDF-4271-82C3-736C939F7B48}"/>
    </a:ext>
  </a:extLst>
</a:theme>
</file>

<file path=ppt/theme/theme2.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potx" id="{F7CEC17D-C45A-41C1-8F9E-99DE78511923}" vid="{DF8809E0-8B51-42AF-A911-DAC796E0DEBC}"/>
    </a:ext>
  </a:extLst>
</a:theme>
</file>

<file path=ppt/theme/theme3.xml><?xml version="1.0" encoding="utf-8"?>
<a:theme xmlns:a="http://schemas.openxmlformats.org/drawingml/2006/main" name="Ashurst Presentation">
  <a:themeElements>
    <a:clrScheme name="SU Ashurst">
      <a:dk1>
        <a:srgbClr val="000000"/>
      </a:dk1>
      <a:lt1>
        <a:srgbClr val="FFFFFF"/>
      </a:lt1>
      <a:dk2>
        <a:srgbClr val="333F48"/>
      </a:dk2>
      <a:lt2>
        <a:srgbClr val="E7E6E6"/>
      </a:lt2>
      <a:accent1>
        <a:srgbClr val="FF5F49"/>
      </a:accent1>
      <a:accent2>
        <a:srgbClr val="68BDD9"/>
      </a:accent2>
      <a:accent3>
        <a:srgbClr val="1A4960"/>
      </a:accent3>
      <a:accent4>
        <a:srgbClr val="6BC7BB"/>
      </a:accent4>
      <a:accent5>
        <a:srgbClr val="304B4B"/>
      </a:accent5>
      <a:accent6>
        <a:srgbClr val="D6BB9D"/>
      </a:accent6>
      <a:hlink>
        <a:srgbClr val="CC3300"/>
      </a:hlink>
      <a:folHlink>
        <a:srgbClr val="954F72"/>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lnSpc>
            <a:spcPct val="125000"/>
          </a:lnSpc>
          <a:spcAft>
            <a:spcPts val="1000"/>
          </a:spcAft>
          <a:defRPr sz="2000" b="0" i="0" dirty="0" err="1" smtClean="0">
            <a:solidFill>
              <a:schemeClr val="tx1">
                <a:lumMod val="75000"/>
                <a:lumOff val="25000"/>
              </a:schemeClr>
            </a:solidFill>
            <a:effectLst/>
          </a:defRPr>
        </a:defPPr>
      </a:lstStyle>
    </a:txDef>
  </a:objectDefaults>
  <a:extraClrSchemeLst/>
</a:theme>
</file>

<file path=ppt/theme/theme4.xml><?xml version="1.0" encoding="utf-8"?>
<a:theme xmlns:a="http://schemas.openxmlformats.org/drawingml/2006/main" name="1_Ashurst Presentation">
  <a:themeElements>
    <a:clrScheme name="SU Ashurst">
      <a:dk1>
        <a:srgbClr val="000000"/>
      </a:dk1>
      <a:lt1>
        <a:srgbClr val="FFFFFF"/>
      </a:lt1>
      <a:dk2>
        <a:srgbClr val="333F48"/>
      </a:dk2>
      <a:lt2>
        <a:srgbClr val="E7E6E6"/>
      </a:lt2>
      <a:accent1>
        <a:srgbClr val="FF5F49"/>
      </a:accent1>
      <a:accent2>
        <a:srgbClr val="68BDD9"/>
      </a:accent2>
      <a:accent3>
        <a:srgbClr val="1A4960"/>
      </a:accent3>
      <a:accent4>
        <a:srgbClr val="6BC7BB"/>
      </a:accent4>
      <a:accent5>
        <a:srgbClr val="304B4B"/>
      </a:accent5>
      <a:accent6>
        <a:srgbClr val="D6BB9D"/>
      </a:accent6>
      <a:hlink>
        <a:srgbClr val="CC3300"/>
      </a:hlink>
      <a:folHlink>
        <a:srgbClr val="954F72"/>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lnSpc>
            <a:spcPct val="125000"/>
          </a:lnSpc>
          <a:spcAft>
            <a:spcPts val="1000"/>
          </a:spcAft>
          <a:defRPr sz="2000" b="0" i="0" dirty="0" err="1" smtClean="0">
            <a:solidFill>
              <a:schemeClr val="tx1">
                <a:lumMod val="75000"/>
                <a:lumOff val="25000"/>
              </a:schemeClr>
            </a:solidFill>
            <a:effectLs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231</Words>
  <Application>Microsoft Office PowerPoint</Application>
  <PresentationFormat>Widescreen</PresentationFormat>
  <Paragraphs>36</Paragraphs>
  <Slides>7</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vt:i4>
      </vt:variant>
    </vt:vector>
  </HeadingPairs>
  <TitlesOfParts>
    <vt:vector size="20" baseType="lpstr">
      <vt:lpstr>DengXian</vt:lpstr>
      <vt:lpstr>ＭＳ Ｐゴシック</vt:lpstr>
      <vt:lpstr>Aptos</vt:lpstr>
      <vt:lpstr>Arial</vt:lpstr>
      <vt:lpstr>Courier New</vt:lpstr>
      <vt:lpstr>Georgia</vt:lpstr>
      <vt:lpstr>KPMG Bold</vt:lpstr>
      <vt:lpstr>System Font Regular</vt:lpstr>
      <vt:lpstr>Times New Roman</vt:lpstr>
      <vt:lpstr>Default Design</vt:lpstr>
      <vt:lpstr>KPMG Widescreen [16:9] Feb 2022</vt:lpstr>
      <vt:lpstr>Ashurst Presentation</vt:lpstr>
      <vt:lpstr>1_Ashurst Presentation</vt:lpstr>
      <vt:lpstr>Improving retention and progression in law firms </vt:lpstr>
      <vt:lpstr>PowerPoint Presentation</vt:lpstr>
      <vt:lpstr>Mind the Gap: Exploring Progression Rates</vt:lpstr>
      <vt:lpstr>Average progression gaps by characteristics and year of analysis (client facing)</vt:lpstr>
      <vt:lpstr>Progression and Retention of Diverse Talent</vt:lpstr>
      <vt:lpstr>Gender Inclusive Parental Leave</vt:lpstr>
      <vt:lpstr>Development and progression of ethnically diverse talent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retention and progression in law firms</dc:title>
  <dc:creator>Solicitors Regulation Authority (SRA)</dc:creator>
  <cp:lastModifiedBy>Matthew Maidment</cp:lastModifiedBy>
  <cp:revision>6</cp:revision>
  <dcterms:created xsi:type="dcterms:W3CDTF">2024-09-11T12:02:33Z</dcterms:created>
  <dcterms:modified xsi:type="dcterms:W3CDTF">2024-09-18T11:01:34Z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1c2973-884d-45f9-a762-fe43cfb2c09b_Enabled">
    <vt:lpwstr>true</vt:lpwstr>
  </property>
  <property fmtid="{D5CDD505-2E9C-101B-9397-08002B2CF9AE}" pid="3" name="MSIP_Label_511c2973-884d-45f9-a762-fe43cfb2c09b_SetDate">
    <vt:lpwstr>2024-09-18T10:53:29Z</vt:lpwstr>
  </property>
  <property fmtid="{D5CDD505-2E9C-101B-9397-08002B2CF9AE}" pid="4" name="MSIP_Label_511c2973-884d-45f9-a762-fe43cfb2c09b_Method">
    <vt:lpwstr>Privileged</vt:lpwstr>
  </property>
  <property fmtid="{D5CDD505-2E9C-101B-9397-08002B2CF9AE}" pid="5" name="MSIP_Label_511c2973-884d-45f9-a762-fe43cfb2c09b_Name">
    <vt:lpwstr>Unclassified</vt:lpwstr>
  </property>
  <property fmtid="{D5CDD505-2E9C-101B-9397-08002B2CF9AE}" pid="6" name="MSIP_Label_511c2973-884d-45f9-a762-fe43cfb2c09b_SiteId">
    <vt:lpwstr>adecc3d0-610d-4060-a865-615f7f48c411</vt:lpwstr>
  </property>
  <property fmtid="{D5CDD505-2E9C-101B-9397-08002B2CF9AE}" pid="7" name="MSIP_Label_511c2973-884d-45f9-a762-fe43cfb2c09b_ActionId">
    <vt:lpwstr>fcb0b948-cbbf-42d9-801f-2c5f25af26f0</vt:lpwstr>
  </property>
  <property fmtid="{D5CDD505-2E9C-101B-9397-08002B2CF9AE}" pid="8" name="MSIP_Label_511c2973-884d-45f9-a762-fe43cfb2c09b_ContentBits">
    <vt:lpwstr>0</vt:lpwstr>
  </property>
</Properties>
</file>