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8"/>
  </p:notesMasterIdLst>
  <p:sldIdLst>
    <p:sldId id="257" r:id="rId5"/>
    <p:sldId id="300" r:id="rId6"/>
    <p:sldId id="264" r:id="rId7"/>
    <p:sldId id="293" r:id="rId8"/>
    <p:sldId id="301" r:id="rId9"/>
    <p:sldId id="302" r:id="rId10"/>
    <p:sldId id="284" r:id="rId11"/>
    <p:sldId id="285" r:id="rId12"/>
    <p:sldId id="265" r:id="rId13"/>
    <p:sldId id="294" r:id="rId14"/>
    <p:sldId id="299" r:id="rId15"/>
    <p:sldId id="287" r:id="rId16"/>
    <p:sldId id="29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5809E08-7F65-5B1C-C806-07F242F5A4AB}" name="Rishi Desor" initials="RD" userId="S::Rishi.Desor@sra.org.uk::178de357-c62f-43e4-ae91-9efa55d8aada" providerId="AD"/>
  <p188:author id="{3292D7A4-498A-D346-A80F-79DD5ABE07B6}" name="Mandeep Sandhu" initials="MS" userId="S::Mandeep.Sandhu@sra.org.uk::f4a75718-d3c5-47d0-95fe-33c3687cd93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2A3"/>
    <a:srgbClr val="FFFF00"/>
    <a:srgbClr val="002C5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86" autoAdjust="0"/>
    <p:restoredTop sz="92593" autoAdjust="0"/>
  </p:normalViewPr>
  <p:slideViewPr>
    <p:cSldViewPr snapToGrid="0">
      <p:cViewPr varScale="1">
        <p:scale>
          <a:sx n="72" d="100"/>
          <a:sy n="72" d="100"/>
        </p:scale>
        <p:origin x="111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AB2787-6E49-BC40-AB9A-182A4C92810F}" type="datetimeFigureOut">
              <a:rPr lang="en-US" smtClean="0"/>
              <a:t>10/19/2026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38C0BA-499F-7448-A3CA-26F42E94033E}" type="slidenum">
              <a:rPr lang="en-US" smtClean="0"/>
              <a:t>‹#›</a:t>
            </a:fld>
            <a:endParaRPr lang="en-US"/>
          </a:p>
        </p:txBody>
      </p:sp>
    </p:spTree>
    <p:extLst>
      <p:ext uri="{BB962C8B-B14F-4D97-AF65-F5344CB8AC3E}">
        <p14:creationId xmlns:p14="http://schemas.microsoft.com/office/powerpoint/2010/main" val="2000952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438C0BA-499F-7448-A3CA-26F42E94033E}" type="slidenum">
              <a:rPr lang="en-US" smtClean="0"/>
              <a:t>1</a:t>
            </a:fld>
            <a:endParaRPr lang="en-US"/>
          </a:p>
        </p:txBody>
      </p:sp>
    </p:spTree>
    <p:extLst>
      <p:ext uri="{BB962C8B-B14F-4D97-AF65-F5344CB8AC3E}">
        <p14:creationId xmlns:p14="http://schemas.microsoft.com/office/powerpoint/2010/main" val="2973364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438C0BA-499F-7448-A3CA-26F42E94033E}" type="slidenum">
              <a:rPr lang="en-US" smtClean="0"/>
              <a:t>2</a:t>
            </a:fld>
            <a:endParaRPr lang="en-US"/>
          </a:p>
        </p:txBody>
      </p:sp>
    </p:spTree>
    <p:extLst>
      <p:ext uri="{BB962C8B-B14F-4D97-AF65-F5344CB8AC3E}">
        <p14:creationId xmlns:p14="http://schemas.microsoft.com/office/powerpoint/2010/main" val="2496816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438C0BA-499F-7448-A3CA-26F42E94033E}" type="slidenum">
              <a:rPr lang="en-US" smtClean="0"/>
              <a:t>3</a:t>
            </a:fld>
            <a:endParaRPr lang="en-US"/>
          </a:p>
        </p:txBody>
      </p:sp>
    </p:spTree>
    <p:extLst>
      <p:ext uri="{BB962C8B-B14F-4D97-AF65-F5344CB8AC3E}">
        <p14:creationId xmlns:p14="http://schemas.microsoft.com/office/powerpoint/2010/main" val="365181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438C0BA-499F-7448-A3CA-26F42E94033E}" type="slidenum">
              <a:rPr lang="en-US" smtClean="0"/>
              <a:t>4</a:t>
            </a:fld>
            <a:endParaRPr lang="en-US"/>
          </a:p>
        </p:txBody>
      </p:sp>
    </p:spTree>
    <p:extLst>
      <p:ext uri="{BB962C8B-B14F-4D97-AF65-F5344CB8AC3E}">
        <p14:creationId xmlns:p14="http://schemas.microsoft.com/office/powerpoint/2010/main" val="25302463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438C0BA-499F-7448-A3CA-26F42E94033E}" type="slidenum">
              <a:rPr lang="en-US" smtClean="0"/>
              <a:t>5</a:t>
            </a:fld>
            <a:endParaRPr lang="en-US"/>
          </a:p>
        </p:txBody>
      </p:sp>
    </p:spTree>
    <p:extLst>
      <p:ext uri="{BB962C8B-B14F-4D97-AF65-F5344CB8AC3E}">
        <p14:creationId xmlns:p14="http://schemas.microsoft.com/office/powerpoint/2010/main" val="3930395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438C0BA-499F-7448-A3CA-26F42E94033E}" type="slidenum">
              <a:rPr lang="en-US" smtClean="0"/>
              <a:t>6</a:t>
            </a:fld>
            <a:endParaRPr lang="en-US"/>
          </a:p>
        </p:txBody>
      </p:sp>
    </p:spTree>
    <p:extLst>
      <p:ext uri="{BB962C8B-B14F-4D97-AF65-F5344CB8AC3E}">
        <p14:creationId xmlns:p14="http://schemas.microsoft.com/office/powerpoint/2010/main" val="2372005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438C0BA-499F-7448-A3CA-26F42E94033E}" type="slidenum">
              <a:rPr lang="en-US" smtClean="0"/>
              <a:t>7</a:t>
            </a:fld>
            <a:endParaRPr lang="en-US"/>
          </a:p>
        </p:txBody>
      </p:sp>
    </p:spTree>
    <p:extLst>
      <p:ext uri="{BB962C8B-B14F-4D97-AF65-F5344CB8AC3E}">
        <p14:creationId xmlns:p14="http://schemas.microsoft.com/office/powerpoint/2010/main" val="1894911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438C0BA-499F-7448-A3CA-26F42E94033E}" type="slidenum">
              <a:rPr lang="en-US" smtClean="0"/>
              <a:t>8</a:t>
            </a:fld>
            <a:endParaRPr lang="en-US"/>
          </a:p>
        </p:txBody>
      </p:sp>
    </p:spTree>
    <p:extLst>
      <p:ext uri="{BB962C8B-B14F-4D97-AF65-F5344CB8AC3E}">
        <p14:creationId xmlns:p14="http://schemas.microsoft.com/office/powerpoint/2010/main" val="2409953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438C0BA-499F-7448-A3CA-26F42E94033E}" type="slidenum">
              <a:rPr lang="en-US" smtClean="0"/>
              <a:t>9</a:t>
            </a:fld>
            <a:endParaRPr lang="en-US"/>
          </a:p>
        </p:txBody>
      </p:sp>
    </p:spTree>
    <p:extLst>
      <p:ext uri="{BB962C8B-B14F-4D97-AF65-F5344CB8AC3E}">
        <p14:creationId xmlns:p14="http://schemas.microsoft.com/office/powerpoint/2010/main" val="42894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438C0BA-499F-7448-A3CA-26F42E94033E}" type="slidenum">
              <a:rPr lang="en-US" smtClean="0"/>
              <a:t>10</a:t>
            </a:fld>
            <a:endParaRPr lang="en-US"/>
          </a:p>
        </p:txBody>
      </p:sp>
    </p:spTree>
    <p:extLst>
      <p:ext uri="{BB962C8B-B14F-4D97-AF65-F5344CB8AC3E}">
        <p14:creationId xmlns:p14="http://schemas.microsoft.com/office/powerpoint/2010/main" val="9373247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438C0BA-499F-7448-A3CA-26F42E94033E}" type="slidenum">
              <a:rPr lang="en-US" smtClean="0"/>
              <a:t>11</a:t>
            </a:fld>
            <a:endParaRPr lang="en-US"/>
          </a:p>
        </p:txBody>
      </p:sp>
    </p:spTree>
    <p:extLst>
      <p:ext uri="{BB962C8B-B14F-4D97-AF65-F5344CB8AC3E}">
        <p14:creationId xmlns:p14="http://schemas.microsoft.com/office/powerpoint/2010/main" val="36410560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438C0BA-499F-7448-A3CA-26F42E94033E}" type="slidenum">
              <a:rPr lang="en-US" smtClean="0"/>
              <a:t>12</a:t>
            </a:fld>
            <a:endParaRPr lang="en-US"/>
          </a:p>
        </p:txBody>
      </p:sp>
    </p:spTree>
    <p:extLst>
      <p:ext uri="{BB962C8B-B14F-4D97-AF65-F5344CB8AC3E}">
        <p14:creationId xmlns:p14="http://schemas.microsoft.com/office/powerpoint/2010/main" val="3543046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3438C0BA-499F-7448-A3CA-26F42E94033E}" type="slidenum">
              <a:rPr lang="en-US" smtClean="0"/>
              <a:t>13</a:t>
            </a:fld>
            <a:endParaRPr lang="en-US"/>
          </a:p>
        </p:txBody>
      </p:sp>
    </p:spTree>
    <p:extLst>
      <p:ext uri="{BB962C8B-B14F-4D97-AF65-F5344CB8AC3E}">
        <p14:creationId xmlns:p14="http://schemas.microsoft.com/office/powerpoint/2010/main" val="31334886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 Image – Navy">
    <p:bg>
      <p:bgRef idx="1001">
        <a:schemeClr val="bg1"/>
      </p:bgRef>
    </p:bg>
    <p:spTree>
      <p:nvGrpSpPr>
        <p:cNvPr id="1" name=""/>
        <p:cNvGrpSpPr/>
        <p:nvPr/>
      </p:nvGrpSpPr>
      <p:grpSpPr>
        <a:xfrm>
          <a:off x="0" y="0"/>
          <a:ext cx="0" cy="0"/>
          <a:chOff x="0" y="0"/>
          <a:chExt cx="0" cy="0"/>
        </a:xfrm>
      </p:grpSpPr>
      <p:sp>
        <p:nvSpPr>
          <p:cNvPr id="10" name="Text Placeholder 4">
            <a:extLst>
              <a:ext uri="{FF2B5EF4-FFF2-40B4-BE49-F238E27FC236}">
                <a16:creationId xmlns:a16="http://schemas.microsoft.com/office/drawing/2014/main" id="{2129219E-6E68-DEEA-D63D-0B63CAF57F26}"/>
              </a:ext>
            </a:extLst>
          </p:cNvPr>
          <p:cNvSpPr>
            <a:spLocks noGrp="1"/>
          </p:cNvSpPr>
          <p:nvPr>
            <p:ph type="body" sz="quarter" idx="15" hasCustomPrompt="1"/>
          </p:nvPr>
        </p:nvSpPr>
        <p:spPr>
          <a:xfrm>
            <a:off x="795338" y="3702050"/>
            <a:ext cx="4891087" cy="760413"/>
          </a:xfrm>
        </p:spPr>
        <p:txBody>
          <a:bodyPr>
            <a:noAutofit/>
          </a:bodyPr>
          <a:lstStyle>
            <a:lvl1pPr marL="4763" indent="0">
              <a:lnSpc>
                <a:spcPct val="110000"/>
              </a:lnSpc>
              <a:buFontTx/>
              <a:buNone/>
              <a:tabLst/>
              <a:defRPr sz="2400">
                <a:solidFill>
                  <a:schemeClr val="tx1"/>
                </a:solidFill>
              </a:defRPr>
            </a:lvl1pPr>
            <a:lvl2pPr indent="0">
              <a:lnSpc>
                <a:spcPct val="110000"/>
              </a:lnSpc>
              <a:buFontTx/>
              <a:buNone/>
              <a:defRPr sz="2400"/>
            </a:lvl2pPr>
            <a:lvl3pPr indent="0">
              <a:lnSpc>
                <a:spcPct val="110000"/>
              </a:lnSpc>
              <a:buFontTx/>
              <a:buNone/>
              <a:defRPr sz="2400"/>
            </a:lvl3pPr>
            <a:lvl4pPr indent="0">
              <a:lnSpc>
                <a:spcPct val="110000"/>
              </a:lnSpc>
              <a:buFontTx/>
              <a:buNone/>
              <a:defRPr sz="2400"/>
            </a:lvl4pPr>
            <a:lvl5pPr indent="0">
              <a:lnSpc>
                <a:spcPct val="110000"/>
              </a:lnSpc>
              <a:buFontTx/>
              <a:buNone/>
              <a:defRPr sz="2400"/>
            </a:lvl5pPr>
          </a:lstStyle>
          <a:p>
            <a:pPr lvl="0"/>
            <a:r>
              <a:rPr lang="en-GB" dirty="0"/>
              <a:t>Click to edit Master subtitle</a:t>
            </a:r>
          </a:p>
        </p:txBody>
      </p:sp>
      <p:pic>
        <p:nvPicPr>
          <p:cNvPr id="4" name="Graphic 3">
            <a:extLst>
              <a:ext uri="{FF2B5EF4-FFF2-40B4-BE49-F238E27FC236}">
                <a16:creationId xmlns:a16="http://schemas.microsoft.com/office/drawing/2014/main" id="{D458EF1F-B0E4-5922-CC36-51A23B962A2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33487" y="508218"/>
            <a:ext cx="2021824" cy="782254"/>
          </a:xfrm>
          <a:prstGeom prst="rect">
            <a:avLst/>
          </a:prstGeom>
        </p:spPr>
      </p:pic>
      <p:sp>
        <p:nvSpPr>
          <p:cNvPr id="9" name="Rounded Rectangle 8">
            <a:extLst>
              <a:ext uri="{FF2B5EF4-FFF2-40B4-BE49-F238E27FC236}">
                <a16:creationId xmlns:a16="http://schemas.microsoft.com/office/drawing/2014/main" id="{F3BB98D1-5BFF-1A70-F2FF-FFDAC19BC2A9}"/>
              </a:ext>
            </a:extLst>
          </p:cNvPr>
          <p:cNvSpPr/>
          <p:nvPr userDrawn="1"/>
        </p:nvSpPr>
        <p:spPr>
          <a:xfrm>
            <a:off x="904596" y="4948973"/>
            <a:ext cx="1199975" cy="365125"/>
          </a:xfrm>
          <a:prstGeom prst="roundRect">
            <a:avLst>
              <a:gd name="adj" fmla="val 500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702AA8-7895-6363-FB91-BE92B7EEC189}"/>
              </a:ext>
            </a:extLst>
          </p:cNvPr>
          <p:cNvSpPr>
            <a:spLocks noGrp="1"/>
          </p:cNvSpPr>
          <p:nvPr>
            <p:ph type="ctrTitle" hasCustomPrompt="1"/>
          </p:nvPr>
        </p:nvSpPr>
        <p:spPr>
          <a:xfrm>
            <a:off x="795810" y="2024770"/>
            <a:ext cx="4890425" cy="1404230"/>
          </a:xfrm>
        </p:spPr>
        <p:txBody>
          <a:bodyPr anchor="t" anchorCtr="0">
            <a:noAutofit/>
          </a:bodyPr>
          <a:lstStyle>
            <a:lvl1pPr algn="l">
              <a:defRPr sz="5200">
                <a:solidFill>
                  <a:schemeClr val="tx1"/>
                </a:solidFill>
              </a:defRPr>
            </a:lvl1pPr>
          </a:lstStyle>
          <a:p>
            <a:r>
              <a:rPr lang="en-GB" dirty="0"/>
              <a:t>Click here to edit title style</a:t>
            </a:r>
            <a:endParaRPr lang="en-US" dirty="0"/>
          </a:p>
        </p:txBody>
      </p:sp>
      <p:sp>
        <p:nvSpPr>
          <p:cNvPr id="3" name="Subtitle 2">
            <a:extLst>
              <a:ext uri="{FF2B5EF4-FFF2-40B4-BE49-F238E27FC236}">
                <a16:creationId xmlns:a16="http://schemas.microsoft.com/office/drawing/2014/main" id="{64BFDFED-6153-2DD0-4DC3-74B45B47B279}"/>
              </a:ext>
            </a:extLst>
          </p:cNvPr>
          <p:cNvSpPr>
            <a:spLocks noGrp="1"/>
          </p:cNvSpPr>
          <p:nvPr>
            <p:ph type="subTitle" idx="1" hasCustomPrompt="1"/>
          </p:nvPr>
        </p:nvSpPr>
        <p:spPr>
          <a:xfrm>
            <a:off x="904596" y="5012267"/>
            <a:ext cx="1199975" cy="301831"/>
          </a:xfrm>
          <a:noFill/>
        </p:spPr>
        <p:txBody>
          <a:bodyPr/>
          <a:lstStyle>
            <a:lvl1pPr marL="0" indent="0" algn="ctr">
              <a:buNone/>
              <a:defRPr sz="14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00/00/2026</a:t>
            </a:r>
            <a:endParaRPr lang="en-US" dirty="0"/>
          </a:p>
        </p:txBody>
      </p:sp>
      <p:sp>
        <p:nvSpPr>
          <p:cNvPr id="16" name="Freeform 15">
            <a:extLst>
              <a:ext uri="{FF2B5EF4-FFF2-40B4-BE49-F238E27FC236}">
                <a16:creationId xmlns:a16="http://schemas.microsoft.com/office/drawing/2014/main" id="{7E6DC5E7-3A39-02E5-84F4-F8603BD2A01B}"/>
              </a:ext>
            </a:extLst>
          </p:cNvPr>
          <p:cNvSpPr/>
          <p:nvPr userDrawn="1"/>
        </p:nvSpPr>
        <p:spPr>
          <a:xfrm flipH="1">
            <a:off x="0"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Picture Placeholder 14">
            <a:extLst>
              <a:ext uri="{FF2B5EF4-FFF2-40B4-BE49-F238E27FC236}">
                <a16:creationId xmlns:a16="http://schemas.microsoft.com/office/drawing/2014/main" id="{7E3D5458-A481-4AE9-C410-E4C689E425A7}"/>
              </a:ext>
            </a:extLst>
          </p:cNvPr>
          <p:cNvSpPr>
            <a:spLocks noGrp="1"/>
          </p:cNvSpPr>
          <p:nvPr>
            <p:ph type="pic" sz="quarter" idx="16"/>
          </p:nvPr>
        </p:nvSpPr>
        <p:spPr>
          <a:xfrm>
            <a:off x="6040871" y="0"/>
            <a:ext cx="6151130" cy="6861600"/>
          </a:xfrm>
          <a:custGeom>
            <a:avLst/>
            <a:gdLst>
              <a:gd name="csX0" fmla="*/ 2840910 w 6151130"/>
              <a:gd name="csY0" fmla="*/ 0 h 6861600"/>
              <a:gd name="csX1" fmla="*/ 2903467 w 6151130"/>
              <a:gd name="csY1" fmla="*/ 0 h 6861600"/>
              <a:gd name="csX2" fmla="*/ 6151130 w 6151130"/>
              <a:gd name="csY2" fmla="*/ 0 h 6861600"/>
              <a:gd name="csX3" fmla="*/ 6151130 w 6151130"/>
              <a:gd name="csY3" fmla="*/ 6858000 h 6861600"/>
              <a:gd name="csX4" fmla="*/ 3023956 w 6151130"/>
              <a:gd name="csY4" fmla="*/ 6858000 h 6861600"/>
              <a:gd name="csX5" fmla="*/ 2903467 w 6151130"/>
              <a:gd name="csY5" fmla="*/ 6861600 h 6861600"/>
              <a:gd name="csX6" fmla="*/ 0 w 6151130"/>
              <a:gd name="csY6" fmla="*/ 3430800 h 6861600"/>
              <a:gd name="csX7" fmla="*/ 2754055 w 6151130"/>
              <a:gd name="csY7" fmla="*/ 4464 h 6861600"/>
              <a:gd name="csX8" fmla="*/ 2840910 w 6151130"/>
              <a:gd name="csY8" fmla="*/ 1869 h 68616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151130" h="6861600">
                <a:moveTo>
                  <a:pt x="2840910" y="0"/>
                </a:moveTo>
                <a:lnTo>
                  <a:pt x="2903467" y="0"/>
                </a:lnTo>
                <a:lnTo>
                  <a:pt x="6151130" y="0"/>
                </a:lnTo>
                <a:lnTo>
                  <a:pt x="6151130" y="6858000"/>
                </a:lnTo>
                <a:lnTo>
                  <a:pt x="3023956" y="6858000"/>
                </a:lnTo>
                <a:lnTo>
                  <a:pt x="2903467" y="6861600"/>
                </a:lnTo>
                <a:cubicBezTo>
                  <a:pt x="1299926" y="6861600"/>
                  <a:pt x="0" y="5325579"/>
                  <a:pt x="0" y="3430800"/>
                </a:cubicBezTo>
                <a:cubicBezTo>
                  <a:pt x="0" y="1595233"/>
                  <a:pt x="1219950" y="96352"/>
                  <a:pt x="2754055" y="4464"/>
                </a:cubicBezTo>
                <a:lnTo>
                  <a:pt x="2840910" y="1869"/>
                </a:lnTo>
                <a:close/>
              </a:path>
            </a:pathLst>
          </a:custGeom>
          <a:solidFill>
            <a:schemeClr val="tx1">
              <a:lumMod val="85000"/>
            </a:schemeClr>
          </a:solidFill>
        </p:spPr>
        <p:txBody>
          <a:bodyPr wrap="square">
            <a:noAutofit/>
          </a:bodyPr>
          <a:lstStyle/>
          <a:p>
            <a:r>
              <a:rPr lang="en-US"/>
              <a:t>Click icon to add picture</a:t>
            </a:r>
          </a:p>
        </p:txBody>
      </p:sp>
    </p:spTree>
    <p:extLst>
      <p:ext uri="{BB962C8B-B14F-4D97-AF65-F5344CB8AC3E}">
        <p14:creationId xmlns:p14="http://schemas.microsoft.com/office/powerpoint/2010/main" val="420279640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 Image – White">
    <p:bg>
      <p:bgRef idx="1001">
        <a:schemeClr val="bg1"/>
      </p:bgRef>
    </p:bg>
    <p:spTree>
      <p:nvGrpSpPr>
        <p:cNvPr id="1" name=""/>
        <p:cNvGrpSpPr/>
        <p:nvPr/>
      </p:nvGrpSpPr>
      <p:grpSpPr>
        <a:xfrm>
          <a:off x="0" y="0"/>
          <a:ext cx="0" cy="0"/>
          <a:chOff x="0" y="0"/>
          <a:chExt cx="0" cy="0"/>
        </a:xfrm>
      </p:grpSpPr>
      <p:sp>
        <p:nvSpPr>
          <p:cNvPr id="10" name="Text Placeholder 4">
            <a:extLst>
              <a:ext uri="{FF2B5EF4-FFF2-40B4-BE49-F238E27FC236}">
                <a16:creationId xmlns:a16="http://schemas.microsoft.com/office/drawing/2014/main" id="{8FFC882E-DCB8-9C0A-CC04-093668EF9A55}"/>
              </a:ext>
            </a:extLst>
          </p:cNvPr>
          <p:cNvSpPr>
            <a:spLocks noGrp="1"/>
          </p:cNvSpPr>
          <p:nvPr>
            <p:ph type="body" sz="quarter" idx="15" hasCustomPrompt="1"/>
          </p:nvPr>
        </p:nvSpPr>
        <p:spPr>
          <a:xfrm>
            <a:off x="795338" y="3702050"/>
            <a:ext cx="4891087" cy="760413"/>
          </a:xfrm>
        </p:spPr>
        <p:txBody>
          <a:bodyPr>
            <a:noAutofit/>
          </a:bodyPr>
          <a:lstStyle>
            <a:lvl1pPr marL="4763" indent="0">
              <a:lnSpc>
                <a:spcPct val="110000"/>
              </a:lnSpc>
              <a:buFontTx/>
              <a:buNone/>
              <a:tabLst/>
              <a:defRPr sz="2400"/>
            </a:lvl1pPr>
            <a:lvl2pPr indent="0">
              <a:lnSpc>
                <a:spcPct val="110000"/>
              </a:lnSpc>
              <a:buFontTx/>
              <a:buNone/>
              <a:defRPr sz="2400"/>
            </a:lvl2pPr>
            <a:lvl3pPr indent="0">
              <a:lnSpc>
                <a:spcPct val="110000"/>
              </a:lnSpc>
              <a:buFontTx/>
              <a:buNone/>
              <a:defRPr sz="2400"/>
            </a:lvl3pPr>
            <a:lvl4pPr indent="0">
              <a:lnSpc>
                <a:spcPct val="110000"/>
              </a:lnSpc>
              <a:buFontTx/>
              <a:buNone/>
              <a:defRPr sz="2400"/>
            </a:lvl4pPr>
            <a:lvl5pPr indent="0">
              <a:lnSpc>
                <a:spcPct val="110000"/>
              </a:lnSpc>
              <a:buFontTx/>
              <a:buNone/>
              <a:defRPr sz="2400"/>
            </a:lvl5pPr>
          </a:lstStyle>
          <a:p>
            <a:pPr lvl="0"/>
            <a:r>
              <a:rPr lang="en-GB" dirty="0"/>
              <a:t>Click to edit Master subtitle</a:t>
            </a:r>
          </a:p>
        </p:txBody>
      </p:sp>
      <p:pic>
        <p:nvPicPr>
          <p:cNvPr id="4" name="Graphic 3">
            <a:extLst>
              <a:ext uri="{FF2B5EF4-FFF2-40B4-BE49-F238E27FC236}">
                <a16:creationId xmlns:a16="http://schemas.microsoft.com/office/drawing/2014/main" id="{D458EF1F-B0E4-5922-CC36-51A23B962A2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33487" y="508218"/>
            <a:ext cx="2021824" cy="782254"/>
          </a:xfrm>
          <a:prstGeom prst="rect">
            <a:avLst/>
          </a:prstGeom>
        </p:spPr>
      </p:pic>
      <p:sp>
        <p:nvSpPr>
          <p:cNvPr id="9" name="Rounded Rectangle 8">
            <a:extLst>
              <a:ext uri="{FF2B5EF4-FFF2-40B4-BE49-F238E27FC236}">
                <a16:creationId xmlns:a16="http://schemas.microsoft.com/office/drawing/2014/main" id="{F3BB98D1-5BFF-1A70-F2FF-FFDAC19BC2A9}"/>
              </a:ext>
            </a:extLst>
          </p:cNvPr>
          <p:cNvSpPr/>
          <p:nvPr userDrawn="1"/>
        </p:nvSpPr>
        <p:spPr>
          <a:xfrm>
            <a:off x="904596" y="4948973"/>
            <a:ext cx="1199975" cy="365125"/>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702AA8-7895-6363-FB91-BE92B7EEC189}"/>
              </a:ext>
            </a:extLst>
          </p:cNvPr>
          <p:cNvSpPr>
            <a:spLocks noGrp="1"/>
          </p:cNvSpPr>
          <p:nvPr>
            <p:ph type="ctrTitle" hasCustomPrompt="1"/>
          </p:nvPr>
        </p:nvSpPr>
        <p:spPr>
          <a:xfrm>
            <a:off x="795810" y="2024770"/>
            <a:ext cx="4890425" cy="1404230"/>
          </a:xfrm>
        </p:spPr>
        <p:txBody>
          <a:bodyPr anchor="t" anchorCtr="0">
            <a:noAutofit/>
          </a:bodyPr>
          <a:lstStyle>
            <a:lvl1pPr algn="l">
              <a:defRPr sz="5200">
                <a:solidFill>
                  <a:schemeClr val="tx1"/>
                </a:solidFill>
              </a:defRPr>
            </a:lvl1pPr>
          </a:lstStyle>
          <a:p>
            <a:r>
              <a:rPr lang="en-GB" dirty="0"/>
              <a:t>Click here to edit title style</a:t>
            </a:r>
            <a:endParaRPr lang="en-US" dirty="0"/>
          </a:p>
        </p:txBody>
      </p:sp>
      <p:sp>
        <p:nvSpPr>
          <p:cNvPr id="3" name="Subtitle 2">
            <a:extLst>
              <a:ext uri="{FF2B5EF4-FFF2-40B4-BE49-F238E27FC236}">
                <a16:creationId xmlns:a16="http://schemas.microsoft.com/office/drawing/2014/main" id="{64BFDFED-6153-2DD0-4DC3-74B45B47B279}"/>
              </a:ext>
            </a:extLst>
          </p:cNvPr>
          <p:cNvSpPr>
            <a:spLocks noGrp="1"/>
          </p:cNvSpPr>
          <p:nvPr>
            <p:ph type="subTitle" idx="1" hasCustomPrompt="1"/>
          </p:nvPr>
        </p:nvSpPr>
        <p:spPr>
          <a:xfrm>
            <a:off x="904596" y="5012267"/>
            <a:ext cx="1199975" cy="301831"/>
          </a:xfrm>
        </p:spPr>
        <p:txBody>
          <a:bodyPr/>
          <a:lstStyle>
            <a:lvl1pPr marL="0" indent="0" algn="ctr">
              <a:buNone/>
              <a:defRPr sz="1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00/00/2026</a:t>
            </a:r>
            <a:endParaRPr lang="en-US" dirty="0"/>
          </a:p>
        </p:txBody>
      </p:sp>
      <p:sp>
        <p:nvSpPr>
          <p:cNvPr id="16" name="Freeform 15">
            <a:extLst>
              <a:ext uri="{FF2B5EF4-FFF2-40B4-BE49-F238E27FC236}">
                <a16:creationId xmlns:a16="http://schemas.microsoft.com/office/drawing/2014/main" id="{7E6DC5E7-3A39-02E5-84F4-F8603BD2A01B}"/>
              </a:ext>
            </a:extLst>
          </p:cNvPr>
          <p:cNvSpPr/>
          <p:nvPr userDrawn="1"/>
        </p:nvSpPr>
        <p:spPr>
          <a:xfrm flipH="1">
            <a:off x="0"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Picture Placeholder 10">
            <a:extLst>
              <a:ext uri="{FF2B5EF4-FFF2-40B4-BE49-F238E27FC236}">
                <a16:creationId xmlns:a16="http://schemas.microsoft.com/office/drawing/2014/main" id="{CC57DA53-9D18-0C74-4550-A949D9CC6B67}"/>
              </a:ext>
            </a:extLst>
          </p:cNvPr>
          <p:cNvSpPr>
            <a:spLocks noGrp="1"/>
          </p:cNvSpPr>
          <p:nvPr>
            <p:ph type="pic" sz="quarter" idx="16"/>
          </p:nvPr>
        </p:nvSpPr>
        <p:spPr>
          <a:xfrm>
            <a:off x="6040871" y="0"/>
            <a:ext cx="6151130" cy="6861600"/>
          </a:xfrm>
          <a:custGeom>
            <a:avLst/>
            <a:gdLst>
              <a:gd name="csX0" fmla="*/ 2840910 w 6151130"/>
              <a:gd name="csY0" fmla="*/ 0 h 6861600"/>
              <a:gd name="csX1" fmla="*/ 2903467 w 6151130"/>
              <a:gd name="csY1" fmla="*/ 0 h 6861600"/>
              <a:gd name="csX2" fmla="*/ 6151130 w 6151130"/>
              <a:gd name="csY2" fmla="*/ 0 h 6861600"/>
              <a:gd name="csX3" fmla="*/ 6151130 w 6151130"/>
              <a:gd name="csY3" fmla="*/ 6858000 h 6861600"/>
              <a:gd name="csX4" fmla="*/ 3023956 w 6151130"/>
              <a:gd name="csY4" fmla="*/ 6858000 h 6861600"/>
              <a:gd name="csX5" fmla="*/ 2903467 w 6151130"/>
              <a:gd name="csY5" fmla="*/ 6861600 h 6861600"/>
              <a:gd name="csX6" fmla="*/ 0 w 6151130"/>
              <a:gd name="csY6" fmla="*/ 3430800 h 6861600"/>
              <a:gd name="csX7" fmla="*/ 2754055 w 6151130"/>
              <a:gd name="csY7" fmla="*/ 4464 h 6861600"/>
              <a:gd name="csX8" fmla="*/ 2840910 w 6151130"/>
              <a:gd name="csY8" fmla="*/ 1869 h 68616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151130" h="6861600">
                <a:moveTo>
                  <a:pt x="2840910" y="0"/>
                </a:moveTo>
                <a:lnTo>
                  <a:pt x="2903467" y="0"/>
                </a:lnTo>
                <a:lnTo>
                  <a:pt x="6151130" y="0"/>
                </a:lnTo>
                <a:lnTo>
                  <a:pt x="6151130" y="6858000"/>
                </a:lnTo>
                <a:lnTo>
                  <a:pt x="3023956" y="6858000"/>
                </a:lnTo>
                <a:lnTo>
                  <a:pt x="2903467" y="6861600"/>
                </a:lnTo>
                <a:cubicBezTo>
                  <a:pt x="1299926" y="6861600"/>
                  <a:pt x="0" y="5325579"/>
                  <a:pt x="0" y="3430800"/>
                </a:cubicBezTo>
                <a:cubicBezTo>
                  <a:pt x="0" y="1595233"/>
                  <a:pt x="1219950" y="96352"/>
                  <a:pt x="2754055" y="4464"/>
                </a:cubicBezTo>
                <a:lnTo>
                  <a:pt x="2840910" y="1869"/>
                </a:lnTo>
                <a:close/>
              </a:path>
            </a:pathLst>
          </a:custGeom>
          <a:solidFill>
            <a:schemeClr val="bg2">
              <a:lumMod val="90000"/>
            </a:schemeClr>
          </a:solidFill>
        </p:spPr>
        <p:txBody>
          <a:bodyPr wrap="square">
            <a:noAutofit/>
          </a:bodyPr>
          <a:lstStyle/>
          <a:p>
            <a:r>
              <a:rPr lang="en-US"/>
              <a:t>Click icon to add picture</a:t>
            </a:r>
          </a:p>
        </p:txBody>
      </p:sp>
    </p:spTree>
    <p:extLst>
      <p:ext uri="{BB962C8B-B14F-4D97-AF65-F5344CB8AC3E}">
        <p14:creationId xmlns:p14="http://schemas.microsoft.com/office/powerpoint/2010/main" val="164909577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 No Image – Navy">
    <p:bg>
      <p:bgRef idx="1001">
        <a:schemeClr val="bg1"/>
      </p:bgRef>
    </p:bg>
    <p:spTree>
      <p:nvGrpSpPr>
        <p:cNvPr id="1" name=""/>
        <p:cNvGrpSpPr/>
        <p:nvPr/>
      </p:nvGrpSpPr>
      <p:grpSpPr>
        <a:xfrm>
          <a:off x="0" y="0"/>
          <a:ext cx="0" cy="0"/>
          <a:chOff x="0" y="0"/>
          <a:chExt cx="0" cy="0"/>
        </a:xfrm>
      </p:grpSpPr>
      <p:sp>
        <p:nvSpPr>
          <p:cNvPr id="10" name="Text Placeholder 4">
            <a:extLst>
              <a:ext uri="{FF2B5EF4-FFF2-40B4-BE49-F238E27FC236}">
                <a16:creationId xmlns:a16="http://schemas.microsoft.com/office/drawing/2014/main" id="{2129219E-6E68-DEEA-D63D-0B63CAF57F26}"/>
              </a:ext>
            </a:extLst>
          </p:cNvPr>
          <p:cNvSpPr>
            <a:spLocks noGrp="1"/>
          </p:cNvSpPr>
          <p:nvPr>
            <p:ph type="body" sz="quarter" idx="15" hasCustomPrompt="1"/>
          </p:nvPr>
        </p:nvSpPr>
        <p:spPr>
          <a:xfrm>
            <a:off x="795338" y="3702050"/>
            <a:ext cx="4891087" cy="760413"/>
          </a:xfrm>
        </p:spPr>
        <p:txBody>
          <a:bodyPr>
            <a:noAutofit/>
          </a:bodyPr>
          <a:lstStyle>
            <a:lvl1pPr marL="4763" indent="0">
              <a:lnSpc>
                <a:spcPct val="110000"/>
              </a:lnSpc>
              <a:buFontTx/>
              <a:buNone/>
              <a:tabLst/>
              <a:defRPr sz="2400">
                <a:solidFill>
                  <a:schemeClr val="tx1"/>
                </a:solidFill>
              </a:defRPr>
            </a:lvl1pPr>
            <a:lvl2pPr indent="0">
              <a:lnSpc>
                <a:spcPct val="110000"/>
              </a:lnSpc>
              <a:buFontTx/>
              <a:buNone/>
              <a:defRPr sz="2400"/>
            </a:lvl2pPr>
            <a:lvl3pPr indent="0">
              <a:lnSpc>
                <a:spcPct val="110000"/>
              </a:lnSpc>
              <a:buFontTx/>
              <a:buNone/>
              <a:defRPr sz="2400"/>
            </a:lvl3pPr>
            <a:lvl4pPr indent="0">
              <a:lnSpc>
                <a:spcPct val="110000"/>
              </a:lnSpc>
              <a:buFontTx/>
              <a:buNone/>
              <a:defRPr sz="2400"/>
            </a:lvl4pPr>
            <a:lvl5pPr indent="0">
              <a:lnSpc>
                <a:spcPct val="110000"/>
              </a:lnSpc>
              <a:buFontTx/>
              <a:buNone/>
              <a:defRPr sz="2400"/>
            </a:lvl5pPr>
          </a:lstStyle>
          <a:p>
            <a:pPr lvl="0"/>
            <a:r>
              <a:rPr lang="en-GB" dirty="0"/>
              <a:t>Click to edit Master subtitle</a:t>
            </a:r>
          </a:p>
        </p:txBody>
      </p:sp>
      <p:pic>
        <p:nvPicPr>
          <p:cNvPr id="4" name="Graphic 3">
            <a:extLst>
              <a:ext uri="{FF2B5EF4-FFF2-40B4-BE49-F238E27FC236}">
                <a16:creationId xmlns:a16="http://schemas.microsoft.com/office/drawing/2014/main" id="{D458EF1F-B0E4-5922-CC36-51A23B962A2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33487" y="508218"/>
            <a:ext cx="2021824" cy="782254"/>
          </a:xfrm>
          <a:prstGeom prst="rect">
            <a:avLst/>
          </a:prstGeom>
        </p:spPr>
      </p:pic>
      <p:sp>
        <p:nvSpPr>
          <p:cNvPr id="9" name="Rounded Rectangle 8">
            <a:extLst>
              <a:ext uri="{FF2B5EF4-FFF2-40B4-BE49-F238E27FC236}">
                <a16:creationId xmlns:a16="http://schemas.microsoft.com/office/drawing/2014/main" id="{F3BB98D1-5BFF-1A70-F2FF-FFDAC19BC2A9}"/>
              </a:ext>
            </a:extLst>
          </p:cNvPr>
          <p:cNvSpPr/>
          <p:nvPr userDrawn="1"/>
        </p:nvSpPr>
        <p:spPr>
          <a:xfrm>
            <a:off x="904596" y="4948973"/>
            <a:ext cx="1199975" cy="365125"/>
          </a:xfrm>
          <a:prstGeom prst="roundRect">
            <a:avLst>
              <a:gd name="adj" fmla="val 500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702AA8-7895-6363-FB91-BE92B7EEC189}"/>
              </a:ext>
            </a:extLst>
          </p:cNvPr>
          <p:cNvSpPr>
            <a:spLocks noGrp="1"/>
          </p:cNvSpPr>
          <p:nvPr>
            <p:ph type="ctrTitle" hasCustomPrompt="1"/>
          </p:nvPr>
        </p:nvSpPr>
        <p:spPr>
          <a:xfrm>
            <a:off x="795810" y="2024770"/>
            <a:ext cx="4890425" cy="1404230"/>
          </a:xfrm>
        </p:spPr>
        <p:txBody>
          <a:bodyPr anchor="t" anchorCtr="0">
            <a:noAutofit/>
          </a:bodyPr>
          <a:lstStyle>
            <a:lvl1pPr algn="l">
              <a:defRPr sz="5200">
                <a:solidFill>
                  <a:schemeClr val="tx1"/>
                </a:solidFill>
              </a:defRPr>
            </a:lvl1pPr>
          </a:lstStyle>
          <a:p>
            <a:r>
              <a:rPr lang="en-GB" dirty="0"/>
              <a:t>Click here to edit title style</a:t>
            </a:r>
            <a:endParaRPr lang="en-US" dirty="0"/>
          </a:p>
        </p:txBody>
      </p:sp>
      <p:sp>
        <p:nvSpPr>
          <p:cNvPr id="3" name="Subtitle 2">
            <a:extLst>
              <a:ext uri="{FF2B5EF4-FFF2-40B4-BE49-F238E27FC236}">
                <a16:creationId xmlns:a16="http://schemas.microsoft.com/office/drawing/2014/main" id="{64BFDFED-6153-2DD0-4DC3-74B45B47B279}"/>
              </a:ext>
            </a:extLst>
          </p:cNvPr>
          <p:cNvSpPr>
            <a:spLocks noGrp="1"/>
          </p:cNvSpPr>
          <p:nvPr>
            <p:ph type="subTitle" idx="1" hasCustomPrompt="1"/>
          </p:nvPr>
        </p:nvSpPr>
        <p:spPr>
          <a:xfrm>
            <a:off x="904596" y="5012267"/>
            <a:ext cx="1199975" cy="301831"/>
          </a:xfrm>
          <a:noFill/>
        </p:spPr>
        <p:txBody>
          <a:bodyPr/>
          <a:lstStyle>
            <a:lvl1pPr marL="0" indent="0" algn="ctr">
              <a:buNone/>
              <a:defRPr sz="14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00/00/2026</a:t>
            </a:r>
            <a:endParaRPr lang="en-US" dirty="0"/>
          </a:p>
        </p:txBody>
      </p:sp>
      <p:sp>
        <p:nvSpPr>
          <p:cNvPr id="16" name="Freeform 15">
            <a:extLst>
              <a:ext uri="{FF2B5EF4-FFF2-40B4-BE49-F238E27FC236}">
                <a16:creationId xmlns:a16="http://schemas.microsoft.com/office/drawing/2014/main" id="{7E6DC5E7-3A39-02E5-84F4-F8603BD2A01B}"/>
              </a:ext>
            </a:extLst>
          </p:cNvPr>
          <p:cNvSpPr/>
          <p:nvPr userDrawn="1"/>
        </p:nvSpPr>
        <p:spPr>
          <a:xfrm flipH="1">
            <a:off x="0"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5">
            <a:extLst>
              <a:ext uri="{FF2B5EF4-FFF2-40B4-BE49-F238E27FC236}">
                <a16:creationId xmlns:a16="http://schemas.microsoft.com/office/drawing/2014/main" id="{69A8934B-2647-8A2C-ECF6-4F3A3E94AF6E}"/>
              </a:ext>
            </a:extLst>
          </p:cNvPr>
          <p:cNvSpPr/>
          <p:nvPr userDrawn="1"/>
        </p:nvSpPr>
        <p:spPr>
          <a:xfrm flipH="1">
            <a:off x="6717208" y="0"/>
            <a:ext cx="5474790" cy="4586516"/>
          </a:xfrm>
          <a:custGeom>
            <a:avLst/>
            <a:gdLst>
              <a:gd name="csX0" fmla="*/ 0 w 2411869"/>
              <a:gd name="csY0" fmla="*/ 0 h 2020548"/>
              <a:gd name="csX1" fmla="*/ 2411869 w 2411869"/>
              <a:gd name="csY1" fmla="*/ 0 h 2020548"/>
              <a:gd name="csX2" fmla="*/ 2380486 w 2411869"/>
              <a:gd name="csY2" fmla="*/ 205623 h 2020548"/>
              <a:gd name="csX3" fmla="*/ 153649 w 2411869"/>
              <a:gd name="csY3" fmla="*/ 2020548 h 2020548"/>
              <a:gd name="csX4" fmla="*/ 0 w 2411869"/>
              <a:gd name="csY4" fmla="*/ 2012790 h 2020548"/>
              <a:gd name="csX5" fmla="*/ 0 w 2411869"/>
              <a:gd name="csY5" fmla="*/ 0 h 2020548"/>
            </a:gdLst>
            <a:ahLst/>
            <a:cxnLst>
              <a:cxn ang="0">
                <a:pos x="csX0" y="csY0"/>
              </a:cxn>
              <a:cxn ang="0">
                <a:pos x="csX1" y="csY1"/>
              </a:cxn>
              <a:cxn ang="0">
                <a:pos x="csX2" y="csY2"/>
              </a:cxn>
              <a:cxn ang="0">
                <a:pos x="csX3" y="csY3"/>
              </a:cxn>
              <a:cxn ang="0">
                <a:pos x="csX4" y="csY4"/>
              </a:cxn>
              <a:cxn ang="0">
                <a:pos x="csX5" y="csY5"/>
              </a:cxn>
            </a:cxnLst>
            <a:rect l="l" t="t" r="r" b="b"/>
            <a:pathLst>
              <a:path w="2411869" h="2020548">
                <a:moveTo>
                  <a:pt x="0" y="0"/>
                </a:moveTo>
                <a:lnTo>
                  <a:pt x="2411869" y="0"/>
                </a:lnTo>
                <a:lnTo>
                  <a:pt x="2380486" y="205623"/>
                </a:lnTo>
                <a:cubicBezTo>
                  <a:pt x="2168536" y="1241399"/>
                  <a:pt x="1252083" y="2020548"/>
                  <a:pt x="153649" y="2020548"/>
                </a:cubicBezTo>
                <a:lnTo>
                  <a:pt x="0" y="2012790"/>
                </a:lnTo>
                <a:lnTo>
                  <a:pt x="0" y="0"/>
                </a:lnTo>
                <a:close/>
              </a:path>
            </a:pathLst>
          </a:custGeom>
          <a:solidFill>
            <a:srgbClr val="FFFF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72817892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 No Image – White">
    <p:bg>
      <p:bgRef idx="1001">
        <a:schemeClr val="bg1"/>
      </p:bgRef>
    </p:bg>
    <p:spTree>
      <p:nvGrpSpPr>
        <p:cNvPr id="1" name=""/>
        <p:cNvGrpSpPr/>
        <p:nvPr/>
      </p:nvGrpSpPr>
      <p:grpSpPr>
        <a:xfrm>
          <a:off x="0" y="0"/>
          <a:ext cx="0" cy="0"/>
          <a:chOff x="0" y="0"/>
          <a:chExt cx="0" cy="0"/>
        </a:xfrm>
      </p:grpSpPr>
      <p:sp>
        <p:nvSpPr>
          <p:cNvPr id="10" name="Text Placeholder 4">
            <a:extLst>
              <a:ext uri="{FF2B5EF4-FFF2-40B4-BE49-F238E27FC236}">
                <a16:creationId xmlns:a16="http://schemas.microsoft.com/office/drawing/2014/main" id="{2129219E-6E68-DEEA-D63D-0B63CAF57F26}"/>
              </a:ext>
            </a:extLst>
          </p:cNvPr>
          <p:cNvSpPr>
            <a:spLocks noGrp="1"/>
          </p:cNvSpPr>
          <p:nvPr>
            <p:ph type="body" sz="quarter" idx="15" hasCustomPrompt="1"/>
          </p:nvPr>
        </p:nvSpPr>
        <p:spPr>
          <a:xfrm>
            <a:off x="795338" y="3702050"/>
            <a:ext cx="4891087" cy="760413"/>
          </a:xfrm>
        </p:spPr>
        <p:txBody>
          <a:bodyPr>
            <a:noAutofit/>
          </a:bodyPr>
          <a:lstStyle>
            <a:lvl1pPr marL="4763" indent="0">
              <a:lnSpc>
                <a:spcPct val="110000"/>
              </a:lnSpc>
              <a:buFontTx/>
              <a:buNone/>
              <a:tabLst/>
              <a:defRPr sz="2400">
                <a:solidFill>
                  <a:schemeClr val="tx2">
                    <a:lumMod val="25000"/>
                  </a:schemeClr>
                </a:solidFill>
              </a:defRPr>
            </a:lvl1pPr>
            <a:lvl2pPr indent="0">
              <a:lnSpc>
                <a:spcPct val="110000"/>
              </a:lnSpc>
              <a:buFontTx/>
              <a:buNone/>
              <a:defRPr sz="2400"/>
            </a:lvl2pPr>
            <a:lvl3pPr indent="0">
              <a:lnSpc>
                <a:spcPct val="110000"/>
              </a:lnSpc>
              <a:buFontTx/>
              <a:buNone/>
              <a:defRPr sz="2400"/>
            </a:lvl3pPr>
            <a:lvl4pPr indent="0">
              <a:lnSpc>
                <a:spcPct val="110000"/>
              </a:lnSpc>
              <a:buFontTx/>
              <a:buNone/>
              <a:defRPr sz="2400"/>
            </a:lvl4pPr>
            <a:lvl5pPr indent="0">
              <a:lnSpc>
                <a:spcPct val="110000"/>
              </a:lnSpc>
              <a:buFontTx/>
              <a:buNone/>
              <a:defRPr sz="2400"/>
            </a:lvl5pPr>
          </a:lstStyle>
          <a:p>
            <a:pPr lvl="0"/>
            <a:r>
              <a:rPr lang="en-GB" dirty="0"/>
              <a:t>Click to edit Master subtitle</a:t>
            </a:r>
          </a:p>
        </p:txBody>
      </p:sp>
      <p:pic>
        <p:nvPicPr>
          <p:cNvPr id="4" name="Graphic 3">
            <a:extLst>
              <a:ext uri="{FF2B5EF4-FFF2-40B4-BE49-F238E27FC236}">
                <a16:creationId xmlns:a16="http://schemas.microsoft.com/office/drawing/2014/main" id="{D458EF1F-B0E4-5922-CC36-51A23B962A2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33487" y="508218"/>
            <a:ext cx="2021824" cy="782254"/>
          </a:xfrm>
          <a:prstGeom prst="rect">
            <a:avLst/>
          </a:prstGeom>
        </p:spPr>
      </p:pic>
      <p:sp>
        <p:nvSpPr>
          <p:cNvPr id="9" name="Rounded Rectangle 8">
            <a:extLst>
              <a:ext uri="{FF2B5EF4-FFF2-40B4-BE49-F238E27FC236}">
                <a16:creationId xmlns:a16="http://schemas.microsoft.com/office/drawing/2014/main" id="{F3BB98D1-5BFF-1A70-F2FF-FFDAC19BC2A9}"/>
              </a:ext>
            </a:extLst>
          </p:cNvPr>
          <p:cNvSpPr/>
          <p:nvPr userDrawn="1"/>
        </p:nvSpPr>
        <p:spPr>
          <a:xfrm>
            <a:off x="904596" y="4948973"/>
            <a:ext cx="1199975" cy="365125"/>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702AA8-7895-6363-FB91-BE92B7EEC189}"/>
              </a:ext>
            </a:extLst>
          </p:cNvPr>
          <p:cNvSpPr>
            <a:spLocks noGrp="1"/>
          </p:cNvSpPr>
          <p:nvPr>
            <p:ph type="ctrTitle" hasCustomPrompt="1"/>
          </p:nvPr>
        </p:nvSpPr>
        <p:spPr>
          <a:xfrm>
            <a:off x="795810" y="2024770"/>
            <a:ext cx="4890425" cy="1404230"/>
          </a:xfrm>
        </p:spPr>
        <p:txBody>
          <a:bodyPr anchor="t" anchorCtr="0">
            <a:noAutofit/>
          </a:bodyPr>
          <a:lstStyle>
            <a:lvl1pPr algn="l">
              <a:defRPr sz="5200">
                <a:solidFill>
                  <a:schemeClr val="tx1"/>
                </a:solidFill>
              </a:defRPr>
            </a:lvl1pPr>
          </a:lstStyle>
          <a:p>
            <a:r>
              <a:rPr lang="en-GB" dirty="0"/>
              <a:t>Click here to edit title style</a:t>
            </a:r>
            <a:endParaRPr lang="en-US" dirty="0"/>
          </a:p>
        </p:txBody>
      </p:sp>
      <p:sp>
        <p:nvSpPr>
          <p:cNvPr id="3" name="Subtitle 2">
            <a:extLst>
              <a:ext uri="{FF2B5EF4-FFF2-40B4-BE49-F238E27FC236}">
                <a16:creationId xmlns:a16="http://schemas.microsoft.com/office/drawing/2014/main" id="{64BFDFED-6153-2DD0-4DC3-74B45B47B279}"/>
              </a:ext>
            </a:extLst>
          </p:cNvPr>
          <p:cNvSpPr>
            <a:spLocks noGrp="1"/>
          </p:cNvSpPr>
          <p:nvPr>
            <p:ph type="subTitle" idx="1" hasCustomPrompt="1"/>
          </p:nvPr>
        </p:nvSpPr>
        <p:spPr>
          <a:xfrm>
            <a:off x="904596" y="5012267"/>
            <a:ext cx="1199975" cy="301831"/>
          </a:xfrm>
          <a:noFill/>
        </p:spPr>
        <p:txBody>
          <a:bodyPr/>
          <a:lstStyle>
            <a:lvl1pPr marL="0" indent="0" algn="ctr">
              <a:buNone/>
              <a:defRPr sz="1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00/00/2026</a:t>
            </a:r>
            <a:endParaRPr lang="en-US" dirty="0"/>
          </a:p>
        </p:txBody>
      </p:sp>
      <p:sp>
        <p:nvSpPr>
          <p:cNvPr id="16" name="Freeform 15">
            <a:extLst>
              <a:ext uri="{FF2B5EF4-FFF2-40B4-BE49-F238E27FC236}">
                <a16:creationId xmlns:a16="http://schemas.microsoft.com/office/drawing/2014/main" id="{7E6DC5E7-3A39-02E5-84F4-F8603BD2A01B}"/>
              </a:ext>
            </a:extLst>
          </p:cNvPr>
          <p:cNvSpPr/>
          <p:nvPr userDrawn="1"/>
        </p:nvSpPr>
        <p:spPr>
          <a:xfrm flipH="1">
            <a:off x="0"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5">
            <a:extLst>
              <a:ext uri="{FF2B5EF4-FFF2-40B4-BE49-F238E27FC236}">
                <a16:creationId xmlns:a16="http://schemas.microsoft.com/office/drawing/2014/main" id="{69A8934B-2647-8A2C-ECF6-4F3A3E94AF6E}"/>
              </a:ext>
            </a:extLst>
          </p:cNvPr>
          <p:cNvSpPr/>
          <p:nvPr userDrawn="1"/>
        </p:nvSpPr>
        <p:spPr>
          <a:xfrm flipH="1">
            <a:off x="6717208" y="0"/>
            <a:ext cx="5474790" cy="4586516"/>
          </a:xfrm>
          <a:custGeom>
            <a:avLst/>
            <a:gdLst>
              <a:gd name="csX0" fmla="*/ 0 w 2411869"/>
              <a:gd name="csY0" fmla="*/ 0 h 2020548"/>
              <a:gd name="csX1" fmla="*/ 2411869 w 2411869"/>
              <a:gd name="csY1" fmla="*/ 0 h 2020548"/>
              <a:gd name="csX2" fmla="*/ 2380486 w 2411869"/>
              <a:gd name="csY2" fmla="*/ 205623 h 2020548"/>
              <a:gd name="csX3" fmla="*/ 153649 w 2411869"/>
              <a:gd name="csY3" fmla="*/ 2020548 h 2020548"/>
              <a:gd name="csX4" fmla="*/ 0 w 2411869"/>
              <a:gd name="csY4" fmla="*/ 2012790 h 2020548"/>
              <a:gd name="csX5" fmla="*/ 0 w 2411869"/>
              <a:gd name="csY5" fmla="*/ 0 h 2020548"/>
            </a:gdLst>
            <a:ahLst/>
            <a:cxnLst>
              <a:cxn ang="0">
                <a:pos x="csX0" y="csY0"/>
              </a:cxn>
              <a:cxn ang="0">
                <a:pos x="csX1" y="csY1"/>
              </a:cxn>
              <a:cxn ang="0">
                <a:pos x="csX2" y="csY2"/>
              </a:cxn>
              <a:cxn ang="0">
                <a:pos x="csX3" y="csY3"/>
              </a:cxn>
              <a:cxn ang="0">
                <a:pos x="csX4" y="csY4"/>
              </a:cxn>
              <a:cxn ang="0">
                <a:pos x="csX5" y="csY5"/>
              </a:cxn>
            </a:cxnLst>
            <a:rect l="l" t="t" r="r" b="b"/>
            <a:pathLst>
              <a:path w="2411869" h="2020548">
                <a:moveTo>
                  <a:pt x="0" y="0"/>
                </a:moveTo>
                <a:lnTo>
                  <a:pt x="2411869" y="0"/>
                </a:lnTo>
                <a:lnTo>
                  <a:pt x="2380486" y="205623"/>
                </a:lnTo>
                <a:cubicBezTo>
                  <a:pt x="2168536" y="1241399"/>
                  <a:pt x="1252083" y="2020548"/>
                  <a:pt x="153649" y="2020548"/>
                </a:cubicBezTo>
                <a:lnTo>
                  <a:pt x="0" y="2012790"/>
                </a:lnTo>
                <a:lnTo>
                  <a:pt x="0" y="0"/>
                </a:lnTo>
                <a:close/>
              </a:path>
            </a:pathLst>
          </a:custGeom>
          <a:solidFill>
            <a:srgbClr val="002C5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519747013"/>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Divider – Navy">
    <p:bg>
      <p:bgPr>
        <a:solidFill>
          <a:schemeClr val="tx1"/>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A7AFF947-1E3E-2B32-3921-C3B0C5009C67}"/>
              </a:ext>
            </a:extLst>
          </p:cNvPr>
          <p:cNvSpPr>
            <a:spLocks noGrp="1"/>
          </p:cNvSpPr>
          <p:nvPr>
            <p:ph type="ctrTitle" hasCustomPrompt="1"/>
          </p:nvPr>
        </p:nvSpPr>
        <p:spPr>
          <a:xfrm>
            <a:off x="1523999" y="2075930"/>
            <a:ext cx="9143999" cy="1404230"/>
          </a:xfrm>
        </p:spPr>
        <p:txBody>
          <a:bodyPr anchor="t" anchorCtr="0">
            <a:noAutofit/>
          </a:bodyPr>
          <a:lstStyle>
            <a:lvl1pPr algn="ctr">
              <a:defRPr sz="5200">
                <a:solidFill>
                  <a:schemeClr val="bg1"/>
                </a:solidFill>
              </a:defRPr>
            </a:lvl1pPr>
          </a:lstStyle>
          <a:p>
            <a:r>
              <a:rPr lang="en-GB" dirty="0"/>
              <a:t>Click here to edit your presentation title style</a:t>
            </a:r>
            <a:endParaRPr lang="en-US" dirty="0"/>
          </a:p>
        </p:txBody>
      </p:sp>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Freeform 44">
            <a:extLst>
              <a:ext uri="{FF2B5EF4-FFF2-40B4-BE49-F238E27FC236}">
                <a16:creationId xmlns:a16="http://schemas.microsoft.com/office/drawing/2014/main" id="{CB2EAD9A-F5B4-19F0-B0C2-B28B32818BA4}"/>
              </a:ext>
            </a:extLst>
          </p:cNvPr>
          <p:cNvSpPr/>
          <p:nvPr userDrawn="1"/>
        </p:nvSpPr>
        <p:spPr>
          <a:xfrm>
            <a:off x="0" y="0"/>
            <a:ext cx="2411869" cy="2020548"/>
          </a:xfrm>
          <a:custGeom>
            <a:avLst/>
            <a:gdLst>
              <a:gd name="csX0" fmla="*/ 0 w 2411869"/>
              <a:gd name="csY0" fmla="*/ 0 h 2020548"/>
              <a:gd name="csX1" fmla="*/ 2411869 w 2411869"/>
              <a:gd name="csY1" fmla="*/ 0 h 2020548"/>
              <a:gd name="csX2" fmla="*/ 2380486 w 2411869"/>
              <a:gd name="csY2" fmla="*/ 205623 h 2020548"/>
              <a:gd name="csX3" fmla="*/ 153649 w 2411869"/>
              <a:gd name="csY3" fmla="*/ 2020548 h 2020548"/>
              <a:gd name="csX4" fmla="*/ 0 w 2411869"/>
              <a:gd name="csY4" fmla="*/ 2012790 h 2020548"/>
              <a:gd name="csX5" fmla="*/ 0 w 2411869"/>
              <a:gd name="csY5" fmla="*/ 0 h 2020548"/>
            </a:gdLst>
            <a:ahLst/>
            <a:cxnLst>
              <a:cxn ang="0">
                <a:pos x="csX0" y="csY0"/>
              </a:cxn>
              <a:cxn ang="0">
                <a:pos x="csX1" y="csY1"/>
              </a:cxn>
              <a:cxn ang="0">
                <a:pos x="csX2" y="csY2"/>
              </a:cxn>
              <a:cxn ang="0">
                <a:pos x="csX3" y="csY3"/>
              </a:cxn>
              <a:cxn ang="0">
                <a:pos x="csX4" y="csY4"/>
              </a:cxn>
              <a:cxn ang="0">
                <a:pos x="csX5" y="csY5"/>
              </a:cxn>
            </a:cxnLst>
            <a:rect l="l" t="t" r="r" b="b"/>
            <a:pathLst>
              <a:path w="2411869" h="2020548">
                <a:moveTo>
                  <a:pt x="0" y="0"/>
                </a:moveTo>
                <a:lnTo>
                  <a:pt x="2411869" y="0"/>
                </a:lnTo>
                <a:lnTo>
                  <a:pt x="2380486" y="205623"/>
                </a:lnTo>
                <a:cubicBezTo>
                  <a:pt x="2168536" y="1241399"/>
                  <a:pt x="1252083" y="2020548"/>
                  <a:pt x="153649" y="2020548"/>
                </a:cubicBezTo>
                <a:lnTo>
                  <a:pt x="0" y="2012790"/>
                </a:lnTo>
                <a:lnTo>
                  <a:pt x="0" y="0"/>
                </a:lnTo>
                <a:close/>
              </a:path>
            </a:pathLst>
          </a:custGeom>
          <a:solidFill>
            <a:schemeClr val="bg1">
              <a:alpha val="1985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lvl1pPr>
          </a:lstStyle>
          <a:p>
            <a:fld id="{A7DDEB46-D91B-F144-8E11-ED4654BA3833}" type="slidenum">
              <a:rPr lang="en-US" smtClean="0"/>
              <a:pPr/>
              <a:t>‹#›</a:t>
            </a:fld>
            <a:endParaRPr lang="en-US" b="1" dirty="0"/>
          </a:p>
        </p:txBody>
      </p:sp>
      <p:pic>
        <p:nvPicPr>
          <p:cNvPr id="5" name="Graphic 4">
            <a:extLst>
              <a:ext uri="{FF2B5EF4-FFF2-40B4-BE49-F238E27FC236}">
                <a16:creationId xmlns:a16="http://schemas.microsoft.com/office/drawing/2014/main" id="{49B0BCE1-2FD2-C0E7-5B25-0766EB11853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4" name="Text Placeholder 4">
            <a:extLst>
              <a:ext uri="{FF2B5EF4-FFF2-40B4-BE49-F238E27FC236}">
                <a16:creationId xmlns:a16="http://schemas.microsoft.com/office/drawing/2014/main" id="{271DA1D3-7AED-FE6F-8172-8A4D3055950F}"/>
              </a:ext>
            </a:extLst>
          </p:cNvPr>
          <p:cNvSpPr>
            <a:spLocks noGrp="1"/>
          </p:cNvSpPr>
          <p:nvPr>
            <p:ph type="body" sz="quarter" idx="15" hasCustomPrompt="1"/>
          </p:nvPr>
        </p:nvSpPr>
        <p:spPr>
          <a:xfrm>
            <a:off x="1523999" y="3703504"/>
            <a:ext cx="9143999" cy="760413"/>
          </a:xfrm>
        </p:spPr>
        <p:txBody>
          <a:bodyPr>
            <a:noAutofit/>
          </a:bodyPr>
          <a:lstStyle>
            <a:lvl1pPr marL="4763" indent="0" algn="ctr">
              <a:lnSpc>
                <a:spcPct val="110000"/>
              </a:lnSpc>
              <a:buFontTx/>
              <a:buNone/>
              <a:tabLst/>
              <a:defRPr sz="2400">
                <a:solidFill>
                  <a:schemeClr val="bg1"/>
                </a:solidFill>
              </a:defRPr>
            </a:lvl1pPr>
            <a:lvl2pPr indent="0">
              <a:lnSpc>
                <a:spcPct val="110000"/>
              </a:lnSpc>
              <a:buFontTx/>
              <a:buNone/>
              <a:defRPr sz="2400"/>
            </a:lvl2pPr>
            <a:lvl3pPr indent="0">
              <a:lnSpc>
                <a:spcPct val="110000"/>
              </a:lnSpc>
              <a:buFontTx/>
              <a:buNone/>
              <a:defRPr sz="2400"/>
            </a:lvl3pPr>
            <a:lvl4pPr indent="0">
              <a:lnSpc>
                <a:spcPct val="110000"/>
              </a:lnSpc>
              <a:buFontTx/>
              <a:buNone/>
              <a:defRPr sz="2400"/>
            </a:lvl4pPr>
            <a:lvl5pPr indent="0">
              <a:lnSpc>
                <a:spcPct val="110000"/>
              </a:lnSpc>
              <a:buFontTx/>
              <a:buNone/>
              <a:defRPr sz="2400"/>
            </a:lvl5pPr>
          </a:lstStyle>
          <a:p>
            <a:pPr lvl="0"/>
            <a:r>
              <a:rPr lang="en-GB" dirty="0"/>
              <a:t>Click to edit Master subtitle</a:t>
            </a:r>
          </a:p>
        </p:txBody>
      </p:sp>
    </p:spTree>
    <p:extLst>
      <p:ext uri="{BB962C8B-B14F-4D97-AF65-F5344CB8AC3E}">
        <p14:creationId xmlns:p14="http://schemas.microsoft.com/office/powerpoint/2010/main" val="3753825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Divider – White">
    <p:bg>
      <p:bgRef idx="1001">
        <a:schemeClr val="bg1"/>
      </p:bgRef>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A7AFF947-1E3E-2B32-3921-C3B0C5009C67}"/>
              </a:ext>
            </a:extLst>
          </p:cNvPr>
          <p:cNvSpPr>
            <a:spLocks noGrp="1"/>
          </p:cNvSpPr>
          <p:nvPr>
            <p:ph type="ctrTitle" hasCustomPrompt="1"/>
          </p:nvPr>
        </p:nvSpPr>
        <p:spPr>
          <a:xfrm>
            <a:off x="1523999" y="2075930"/>
            <a:ext cx="9143999" cy="1404230"/>
          </a:xfrm>
        </p:spPr>
        <p:txBody>
          <a:bodyPr anchor="t" anchorCtr="0">
            <a:noAutofit/>
          </a:bodyPr>
          <a:lstStyle>
            <a:lvl1pPr algn="ctr">
              <a:defRPr sz="5200">
                <a:solidFill>
                  <a:schemeClr val="tx1"/>
                </a:solidFill>
              </a:defRPr>
            </a:lvl1pPr>
          </a:lstStyle>
          <a:p>
            <a:r>
              <a:rPr lang="en-GB" dirty="0"/>
              <a:t>Click here to edit your presentation title style</a:t>
            </a:r>
            <a:endParaRPr lang="en-US" dirty="0"/>
          </a:p>
        </p:txBody>
      </p:sp>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Freeform 44">
            <a:extLst>
              <a:ext uri="{FF2B5EF4-FFF2-40B4-BE49-F238E27FC236}">
                <a16:creationId xmlns:a16="http://schemas.microsoft.com/office/drawing/2014/main" id="{CB2EAD9A-F5B4-19F0-B0C2-B28B32818BA4}"/>
              </a:ext>
            </a:extLst>
          </p:cNvPr>
          <p:cNvSpPr/>
          <p:nvPr userDrawn="1"/>
        </p:nvSpPr>
        <p:spPr>
          <a:xfrm>
            <a:off x="0" y="0"/>
            <a:ext cx="2411869" cy="2020548"/>
          </a:xfrm>
          <a:custGeom>
            <a:avLst/>
            <a:gdLst>
              <a:gd name="csX0" fmla="*/ 0 w 2411869"/>
              <a:gd name="csY0" fmla="*/ 0 h 2020548"/>
              <a:gd name="csX1" fmla="*/ 2411869 w 2411869"/>
              <a:gd name="csY1" fmla="*/ 0 h 2020548"/>
              <a:gd name="csX2" fmla="*/ 2380486 w 2411869"/>
              <a:gd name="csY2" fmla="*/ 205623 h 2020548"/>
              <a:gd name="csX3" fmla="*/ 153649 w 2411869"/>
              <a:gd name="csY3" fmla="*/ 2020548 h 2020548"/>
              <a:gd name="csX4" fmla="*/ 0 w 2411869"/>
              <a:gd name="csY4" fmla="*/ 2012790 h 2020548"/>
              <a:gd name="csX5" fmla="*/ 0 w 2411869"/>
              <a:gd name="csY5" fmla="*/ 0 h 2020548"/>
            </a:gdLst>
            <a:ahLst/>
            <a:cxnLst>
              <a:cxn ang="0">
                <a:pos x="csX0" y="csY0"/>
              </a:cxn>
              <a:cxn ang="0">
                <a:pos x="csX1" y="csY1"/>
              </a:cxn>
              <a:cxn ang="0">
                <a:pos x="csX2" y="csY2"/>
              </a:cxn>
              <a:cxn ang="0">
                <a:pos x="csX3" y="csY3"/>
              </a:cxn>
              <a:cxn ang="0">
                <a:pos x="csX4" y="csY4"/>
              </a:cxn>
              <a:cxn ang="0">
                <a:pos x="csX5" y="csY5"/>
              </a:cxn>
            </a:cxnLst>
            <a:rect l="l" t="t" r="r" b="b"/>
            <a:pathLst>
              <a:path w="2411869" h="2020548">
                <a:moveTo>
                  <a:pt x="0" y="0"/>
                </a:moveTo>
                <a:lnTo>
                  <a:pt x="2411869" y="0"/>
                </a:lnTo>
                <a:lnTo>
                  <a:pt x="2380486" y="205623"/>
                </a:lnTo>
                <a:cubicBezTo>
                  <a:pt x="2168536" y="1241399"/>
                  <a:pt x="1252083" y="2020548"/>
                  <a:pt x="153649" y="2020548"/>
                </a:cubicBezTo>
                <a:lnTo>
                  <a:pt x="0" y="2012790"/>
                </a:lnTo>
                <a:lnTo>
                  <a:pt x="0" y="0"/>
                </a:lnTo>
                <a:close/>
              </a:path>
            </a:pathLst>
          </a:custGeom>
          <a:solidFill>
            <a:srgbClr val="002C5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lvl1pPr>
          </a:lstStyle>
          <a:p>
            <a:fld id="{A7DDEB46-D91B-F144-8E11-ED4654BA3833}" type="slidenum">
              <a:rPr lang="en-US" smtClean="0"/>
              <a:pPr/>
              <a:t>‹#›</a:t>
            </a:fld>
            <a:endParaRPr lang="en-US" b="1" dirty="0"/>
          </a:p>
        </p:txBody>
      </p:sp>
      <p:pic>
        <p:nvPicPr>
          <p:cNvPr id="5" name="Graphic 4">
            <a:extLst>
              <a:ext uri="{FF2B5EF4-FFF2-40B4-BE49-F238E27FC236}">
                <a16:creationId xmlns:a16="http://schemas.microsoft.com/office/drawing/2014/main" id="{49B0BCE1-2FD2-C0E7-5B25-0766EB11853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4" name="Text Placeholder 4">
            <a:extLst>
              <a:ext uri="{FF2B5EF4-FFF2-40B4-BE49-F238E27FC236}">
                <a16:creationId xmlns:a16="http://schemas.microsoft.com/office/drawing/2014/main" id="{271DA1D3-7AED-FE6F-8172-8A4D3055950F}"/>
              </a:ext>
            </a:extLst>
          </p:cNvPr>
          <p:cNvSpPr>
            <a:spLocks noGrp="1"/>
          </p:cNvSpPr>
          <p:nvPr>
            <p:ph type="body" sz="quarter" idx="15" hasCustomPrompt="1"/>
          </p:nvPr>
        </p:nvSpPr>
        <p:spPr>
          <a:xfrm>
            <a:off x="1523999" y="3703504"/>
            <a:ext cx="9143999" cy="760413"/>
          </a:xfrm>
        </p:spPr>
        <p:txBody>
          <a:bodyPr>
            <a:noAutofit/>
          </a:bodyPr>
          <a:lstStyle>
            <a:lvl1pPr marL="4763" indent="0" algn="ctr">
              <a:lnSpc>
                <a:spcPct val="110000"/>
              </a:lnSpc>
              <a:buFontTx/>
              <a:buNone/>
              <a:tabLst/>
              <a:defRPr sz="2400">
                <a:solidFill>
                  <a:schemeClr val="tx2">
                    <a:lumMod val="25000"/>
                  </a:schemeClr>
                </a:solidFill>
              </a:defRPr>
            </a:lvl1pPr>
            <a:lvl2pPr indent="0">
              <a:lnSpc>
                <a:spcPct val="110000"/>
              </a:lnSpc>
              <a:buFontTx/>
              <a:buNone/>
              <a:defRPr sz="2400"/>
            </a:lvl2pPr>
            <a:lvl3pPr indent="0">
              <a:lnSpc>
                <a:spcPct val="110000"/>
              </a:lnSpc>
              <a:buFontTx/>
              <a:buNone/>
              <a:defRPr sz="2400"/>
            </a:lvl3pPr>
            <a:lvl4pPr indent="0">
              <a:lnSpc>
                <a:spcPct val="110000"/>
              </a:lnSpc>
              <a:buFontTx/>
              <a:buNone/>
              <a:defRPr sz="2400"/>
            </a:lvl4pPr>
            <a:lvl5pPr indent="0">
              <a:lnSpc>
                <a:spcPct val="110000"/>
              </a:lnSpc>
              <a:buFontTx/>
              <a:buNone/>
              <a:defRPr sz="2400"/>
            </a:lvl5pPr>
          </a:lstStyle>
          <a:p>
            <a:pPr lvl="0"/>
            <a:r>
              <a:rPr lang="en-GB" dirty="0"/>
              <a:t>Click to edit Master subtitle</a:t>
            </a:r>
          </a:p>
        </p:txBody>
      </p:sp>
    </p:spTree>
    <p:extLst>
      <p:ext uri="{BB962C8B-B14F-4D97-AF65-F5344CB8AC3E}">
        <p14:creationId xmlns:p14="http://schemas.microsoft.com/office/powerpoint/2010/main" val="392647102"/>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Two Columns – White">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605414CA-2840-EE55-AD19-E74A02D33E30}"/>
              </a:ext>
            </a:extLst>
          </p:cNvPr>
          <p:cNvSpPr>
            <a:spLocks noGrp="1"/>
          </p:cNvSpPr>
          <p:nvPr>
            <p:ph type="body" sz="quarter" idx="18" hasCustomPrompt="1"/>
          </p:nvPr>
        </p:nvSpPr>
        <p:spPr>
          <a:xfrm>
            <a:off x="6295125" y="2524125"/>
            <a:ext cx="4927600"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lvl1pPr>
          </a:lstStyle>
          <a:p>
            <a:fld id="{A7DDEB46-D91B-F144-8E11-ED4654BA3833}" type="slidenum">
              <a:rPr lang="en-US" smtClean="0"/>
              <a:pPr/>
              <a:t>‹#›</a:t>
            </a:fld>
            <a:endParaRPr lang="en-US" b="1" dirty="0"/>
          </a:p>
        </p:txBody>
      </p:sp>
      <p:sp>
        <p:nvSpPr>
          <p:cNvPr id="13" name="Freeform 12">
            <a:extLst>
              <a:ext uri="{FF2B5EF4-FFF2-40B4-BE49-F238E27FC236}">
                <a16:creationId xmlns:a16="http://schemas.microsoft.com/office/drawing/2014/main" id="{39A1B5E1-27C8-9751-C589-D17394A3BA02}"/>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Graphic 2">
            <a:extLst>
              <a:ext uri="{FF2B5EF4-FFF2-40B4-BE49-F238E27FC236}">
                <a16:creationId xmlns:a16="http://schemas.microsoft.com/office/drawing/2014/main" id="{2C9E9FDF-5CD3-4E56-8D1E-F6322E2CA63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12" name="Text Placeholder 11">
            <a:extLst>
              <a:ext uri="{FF2B5EF4-FFF2-40B4-BE49-F238E27FC236}">
                <a16:creationId xmlns:a16="http://schemas.microsoft.com/office/drawing/2014/main" id="{7BBD0A2A-B0F2-1E4F-1695-625ED1310F6F}"/>
              </a:ext>
            </a:extLst>
          </p:cNvPr>
          <p:cNvSpPr>
            <a:spLocks noGrp="1"/>
          </p:cNvSpPr>
          <p:nvPr>
            <p:ph type="body" sz="quarter" idx="14" hasCustomPrompt="1"/>
          </p:nvPr>
        </p:nvSpPr>
        <p:spPr>
          <a:xfrm>
            <a:off x="923924" y="1636435"/>
            <a:ext cx="10429875" cy="6309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5" name="Text Placeholder 4">
            <a:extLst>
              <a:ext uri="{FF2B5EF4-FFF2-40B4-BE49-F238E27FC236}">
                <a16:creationId xmlns:a16="http://schemas.microsoft.com/office/drawing/2014/main" id="{2C9AB77B-4495-A6EF-333A-716AD0D24CCB}"/>
              </a:ext>
            </a:extLst>
          </p:cNvPr>
          <p:cNvSpPr>
            <a:spLocks noGrp="1"/>
          </p:cNvSpPr>
          <p:nvPr>
            <p:ph type="body" sz="quarter" idx="17" hasCustomPrompt="1"/>
          </p:nvPr>
        </p:nvSpPr>
        <p:spPr>
          <a:xfrm>
            <a:off x="923925" y="2524125"/>
            <a:ext cx="4927600"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Tree>
    <p:extLst>
      <p:ext uri="{BB962C8B-B14F-4D97-AF65-F5344CB8AC3E}">
        <p14:creationId xmlns:p14="http://schemas.microsoft.com/office/powerpoint/2010/main" val="4071076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Two Columns – Navy">
    <p:bg>
      <p:bgRef idx="1001">
        <a:schemeClr val="bg1"/>
      </p:bgRef>
    </p:bg>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605414CA-2840-EE55-AD19-E74A02D33E30}"/>
              </a:ext>
            </a:extLst>
          </p:cNvPr>
          <p:cNvSpPr>
            <a:spLocks noGrp="1"/>
          </p:cNvSpPr>
          <p:nvPr>
            <p:ph type="body" sz="quarter" idx="18" hasCustomPrompt="1"/>
          </p:nvPr>
        </p:nvSpPr>
        <p:spPr>
          <a:xfrm>
            <a:off x="6295125" y="2524125"/>
            <a:ext cx="4927600"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solidFill>
                  <a:schemeClr val="tx1"/>
                </a:solidFill>
              </a:defRPr>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solidFill>
                  <a:schemeClr val="tx1"/>
                </a:solidFill>
              </a:defRPr>
            </a:lvl1pPr>
          </a:lstStyle>
          <a:p>
            <a:fld id="{A7DDEB46-D91B-F144-8E11-ED4654BA3833}" type="slidenum">
              <a:rPr lang="en-US" smtClean="0"/>
              <a:pPr/>
              <a:t>‹#›</a:t>
            </a:fld>
            <a:endParaRPr lang="en-US" dirty="0"/>
          </a:p>
        </p:txBody>
      </p:sp>
      <p:sp>
        <p:nvSpPr>
          <p:cNvPr id="13" name="Freeform 12">
            <a:extLst>
              <a:ext uri="{FF2B5EF4-FFF2-40B4-BE49-F238E27FC236}">
                <a16:creationId xmlns:a16="http://schemas.microsoft.com/office/drawing/2014/main" id="{39A1B5E1-27C8-9751-C589-D17394A3BA02}"/>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FFFF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Graphic 2">
            <a:extLst>
              <a:ext uri="{FF2B5EF4-FFF2-40B4-BE49-F238E27FC236}">
                <a16:creationId xmlns:a16="http://schemas.microsoft.com/office/drawing/2014/main" id="{2C9E9FDF-5CD3-4E56-8D1E-F6322E2CA63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12" name="Text Placeholder 11">
            <a:extLst>
              <a:ext uri="{FF2B5EF4-FFF2-40B4-BE49-F238E27FC236}">
                <a16:creationId xmlns:a16="http://schemas.microsoft.com/office/drawing/2014/main" id="{7BBD0A2A-B0F2-1E4F-1695-625ED1310F6F}"/>
              </a:ext>
            </a:extLst>
          </p:cNvPr>
          <p:cNvSpPr>
            <a:spLocks noGrp="1"/>
          </p:cNvSpPr>
          <p:nvPr>
            <p:ph type="body" sz="quarter" idx="14" hasCustomPrompt="1"/>
          </p:nvPr>
        </p:nvSpPr>
        <p:spPr>
          <a:xfrm>
            <a:off x="923924" y="1636435"/>
            <a:ext cx="10429875" cy="6309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5" name="Text Placeholder 4">
            <a:extLst>
              <a:ext uri="{FF2B5EF4-FFF2-40B4-BE49-F238E27FC236}">
                <a16:creationId xmlns:a16="http://schemas.microsoft.com/office/drawing/2014/main" id="{2C9AB77B-4495-A6EF-333A-716AD0D24CCB}"/>
              </a:ext>
            </a:extLst>
          </p:cNvPr>
          <p:cNvSpPr>
            <a:spLocks noGrp="1"/>
          </p:cNvSpPr>
          <p:nvPr>
            <p:ph type="body" sz="quarter" idx="17" hasCustomPrompt="1"/>
          </p:nvPr>
        </p:nvSpPr>
        <p:spPr>
          <a:xfrm>
            <a:off x="923925" y="2524125"/>
            <a:ext cx="4927600"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solidFill>
                  <a:schemeClr val="tx1"/>
                </a:solidFill>
              </a:defRPr>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Tree>
    <p:extLst>
      <p:ext uri="{BB962C8B-B14F-4D97-AF65-F5344CB8AC3E}">
        <p14:creationId xmlns:p14="http://schemas.microsoft.com/office/powerpoint/2010/main" val="1022772515"/>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Single Column – White">
    <p:spTree>
      <p:nvGrpSpPr>
        <p:cNvPr id="1" name=""/>
        <p:cNvGrpSpPr/>
        <p:nvPr/>
      </p:nvGrpSpPr>
      <p:grpSpPr>
        <a:xfrm>
          <a:off x="0" y="0"/>
          <a:ext cx="0" cy="0"/>
          <a:chOff x="0" y="0"/>
          <a:chExt cx="0" cy="0"/>
        </a:xfrm>
      </p:grpSpPr>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lvl1pPr>
          </a:lstStyle>
          <a:p>
            <a:fld id="{A7DDEB46-D91B-F144-8E11-ED4654BA3833}" type="slidenum">
              <a:rPr lang="en-US" smtClean="0"/>
              <a:pPr/>
              <a:t>‹#›</a:t>
            </a:fld>
            <a:endParaRPr lang="en-US" b="1" dirty="0"/>
          </a:p>
        </p:txBody>
      </p:sp>
      <p:sp>
        <p:nvSpPr>
          <p:cNvPr id="13" name="Freeform 12">
            <a:extLst>
              <a:ext uri="{FF2B5EF4-FFF2-40B4-BE49-F238E27FC236}">
                <a16:creationId xmlns:a16="http://schemas.microsoft.com/office/drawing/2014/main" id="{39A1B5E1-27C8-9751-C589-D17394A3BA02}"/>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Graphic 2">
            <a:extLst>
              <a:ext uri="{FF2B5EF4-FFF2-40B4-BE49-F238E27FC236}">
                <a16:creationId xmlns:a16="http://schemas.microsoft.com/office/drawing/2014/main" id="{2C9E9FDF-5CD3-4E56-8D1E-F6322E2CA63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12" name="Text Placeholder 11">
            <a:extLst>
              <a:ext uri="{FF2B5EF4-FFF2-40B4-BE49-F238E27FC236}">
                <a16:creationId xmlns:a16="http://schemas.microsoft.com/office/drawing/2014/main" id="{7BBD0A2A-B0F2-1E4F-1695-625ED1310F6F}"/>
              </a:ext>
            </a:extLst>
          </p:cNvPr>
          <p:cNvSpPr>
            <a:spLocks noGrp="1"/>
          </p:cNvSpPr>
          <p:nvPr>
            <p:ph type="body" sz="quarter" idx="14" hasCustomPrompt="1"/>
          </p:nvPr>
        </p:nvSpPr>
        <p:spPr>
          <a:xfrm>
            <a:off x="923924" y="1636435"/>
            <a:ext cx="10429875" cy="6309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5" name="Text Placeholder 4">
            <a:extLst>
              <a:ext uri="{FF2B5EF4-FFF2-40B4-BE49-F238E27FC236}">
                <a16:creationId xmlns:a16="http://schemas.microsoft.com/office/drawing/2014/main" id="{2C9AB77B-4495-A6EF-333A-716AD0D24CCB}"/>
              </a:ext>
            </a:extLst>
          </p:cNvPr>
          <p:cNvSpPr>
            <a:spLocks noGrp="1"/>
          </p:cNvSpPr>
          <p:nvPr>
            <p:ph type="body" sz="quarter" idx="17" hasCustomPrompt="1"/>
          </p:nvPr>
        </p:nvSpPr>
        <p:spPr>
          <a:xfrm>
            <a:off x="923925" y="2524125"/>
            <a:ext cx="10429874" cy="30342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a:p>
            <a:pPr marL="0" marR="0" lvl="0" indent="0" algn="l" defTabSz="914400" rtl="0" eaLnBrk="1" fontAlgn="auto" latinLnBrk="0" hangingPunct="1">
              <a:lnSpc>
                <a:spcPct val="100000"/>
              </a:lnSpc>
              <a:spcBef>
                <a:spcPts val="0"/>
              </a:spcBef>
              <a:spcAft>
                <a:spcPts val="1400"/>
              </a:spcAft>
              <a:buClrTx/>
              <a:buSzTx/>
              <a:buFontTx/>
              <a:buNone/>
              <a:tabLst/>
              <a:defRPr/>
            </a:pPr>
            <a:r>
              <a:rPr lang="en-GB" dirty="0"/>
              <a:t>Click to edit text click to edit text click to edit text click to edit text click to edit text click to edit text click to edit text click to edit text click to edit text click to edit text click to edit.</a:t>
            </a:r>
          </a:p>
          <a:p>
            <a:pPr marL="0" marR="0" lvl="0" indent="0" algn="l" defTabSz="914400" rtl="0" eaLnBrk="1" fontAlgn="auto" latinLnBrk="0" hangingPunct="1">
              <a:lnSpc>
                <a:spcPct val="100000"/>
              </a:lnSpc>
              <a:spcBef>
                <a:spcPts val="0"/>
              </a:spcBef>
              <a:spcAft>
                <a:spcPts val="1400"/>
              </a:spcAft>
              <a:buClrTx/>
              <a:buSzTx/>
              <a:buFontTx/>
              <a:buNone/>
              <a:tabLst/>
              <a:defRPr/>
            </a:pPr>
            <a:r>
              <a:rPr lang="en-GB" dirty="0"/>
              <a:t>Click to edit text click to edit text click to edit text click to edit text click to edit text click to edit text click to edit text click to edit text click to edit text click to edit text click to edit.</a:t>
            </a:r>
          </a:p>
          <a:p>
            <a:pPr lvl="0"/>
            <a:endParaRPr lang="en-GB" dirty="0"/>
          </a:p>
        </p:txBody>
      </p:sp>
    </p:spTree>
    <p:extLst>
      <p:ext uri="{BB962C8B-B14F-4D97-AF65-F5344CB8AC3E}">
        <p14:creationId xmlns:p14="http://schemas.microsoft.com/office/powerpoint/2010/main" val="766906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Single Column – Navy">
    <p:bg>
      <p:bgRef idx="1001">
        <a:schemeClr val="bg1"/>
      </p:bgRef>
    </p:bg>
    <p:spTree>
      <p:nvGrpSpPr>
        <p:cNvPr id="1" name=""/>
        <p:cNvGrpSpPr/>
        <p:nvPr/>
      </p:nvGrpSpPr>
      <p:grpSpPr>
        <a:xfrm>
          <a:off x="0" y="0"/>
          <a:ext cx="0" cy="0"/>
          <a:chOff x="0" y="0"/>
          <a:chExt cx="0" cy="0"/>
        </a:xfrm>
      </p:grpSpPr>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solidFill>
                  <a:schemeClr val="tx1"/>
                </a:solidFill>
              </a:defRPr>
            </a:lvl1pPr>
          </a:lstStyle>
          <a:p>
            <a:fld id="{A7DDEB46-D91B-F144-8E11-ED4654BA3833}" type="slidenum">
              <a:rPr lang="en-US" smtClean="0"/>
              <a:pPr/>
              <a:t>‹#›</a:t>
            </a:fld>
            <a:endParaRPr lang="en-US" dirty="0"/>
          </a:p>
        </p:txBody>
      </p:sp>
      <p:sp>
        <p:nvSpPr>
          <p:cNvPr id="13" name="Freeform 12">
            <a:extLst>
              <a:ext uri="{FF2B5EF4-FFF2-40B4-BE49-F238E27FC236}">
                <a16:creationId xmlns:a16="http://schemas.microsoft.com/office/drawing/2014/main" id="{39A1B5E1-27C8-9751-C589-D17394A3BA02}"/>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FFFF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Graphic 2">
            <a:extLst>
              <a:ext uri="{FF2B5EF4-FFF2-40B4-BE49-F238E27FC236}">
                <a16:creationId xmlns:a16="http://schemas.microsoft.com/office/drawing/2014/main" id="{2C9E9FDF-5CD3-4E56-8D1E-F6322E2CA63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12" name="Text Placeholder 11">
            <a:extLst>
              <a:ext uri="{FF2B5EF4-FFF2-40B4-BE49-F238E27FC236}">
                <a16:creationId xmlns:a16="http://schemas.microsoft.com/office/drawing/2014/main" id="{7BBD0A2A-B0F2-1E4F-1695-625ED1310F6F}"/>
              </a:ext>
            </a:extLst>
          </p:cNvPr>
          <p:cNvSpPr>
            <a:spLocks noGrp="1"/>
          </p:cNvSpPr>
          <p:nvPr>
            <p:ph type="body" sz="quarter" idx="14" hasCustomPrompt="1"/>
          </p:nvPr>
        </p:nvSpPr>
        <p:spPr>
          <a:xfrm>
            <a:off x="923924" y="1636435"/>
            <a:ext cx="10429875" cy="6309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5" name="Text Placeholder 4">
            <a:extLst>
              <a:ext uri="{FF2B5EF4-FFF2-40B4-BE49-F238E27FC236}">
                <a16:creationId xmlns:a16="http://schemas.microsoft.com/office/drawing/2014/main" id="{2C9AB77B-4495-A6EF-333A-716AD0D24CCB}"/>
              </a:ext>
            </a:extLst>
          </p:cNvPr>
          <p:cNvSpPr>
            <a:spLocks noGrp="1"/>
          </p:cNvSpPr>
          <p:nvPr>
            <p:ph type="body" sz="quarter" idx="17" hasCustomPrompt="1"/>
          </p:nvPr>
        </p:nvSpPr>
        <p:spPr>
          <a:xfrm>
            <a:off x="923925" y="2524125"/>
            <a:ext cx="10429874" cy="30342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solidFill>
                  <a:schemeClr val="tx1"/>
                </a:solidFill>
              </a:defRPr>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a:p>
            <a:pPr marL="0" marR="0" lvl="0" indent="0" algn="l" defTabSz="914400" rtl="0" eaLnBrk="1" fontAlgn="auto" latinLnBrk="0" hangingPunct="1">
              <a:lnSpc>
                <a:spcPct val="100000"/>
              </a:lnSpc>
              <a:spcBef>
                <a:spcPts val="0"/>
              </a:spcBef>
              <a:spcAft>
                <a:spcPts val="1400"/>
              </a:spcAft>
              <a:buClrTx/>
              <a:buSzTx/>
              <a:buFontTx/>
              <a:buNone/>
              <a:tabLst/>
              <a:defRPr/>
            </a:pPr>
            <a:r>
              <a:rPr lang="en-GB" dirty="0"/>
              <a:t>Click to edit text click to edit text click to edit text click to edit text click to edit text click to edit text click to edit text click to edit text click to edit text click to edit text click to edit.</a:t>
            </a:r>
          </a:p>
          <a:p>
            <a:pPr marL="0" marR="0" lvl="0" indent="0" algn="l" defTabSz="914400" rtl="0" eaLnBrk="1" fontAlgn="auto" latinLnBrk="0" hangingPunct="1">
              <a:lnSpc>
                <a:spcPct val="100000"/>
              </a:lnSpc>
              <a:spcBef>
                <a:spcPts val="0"/>
              </a:spcBef>
              <a:spcAft>
                <a:spcPts val="1400"/>
              </a:spcAft>
              <a:buClrTx/>
              <a:buSzTx/>
              <a:buFontTx/>
              <a:buNone/>
              <a:tabLst/>
              <a:defRPr/>
            </a:pPr>
            <a:r>
              <a:rPr lang="en-GB" dirty="0"/>
              <a:t>Click to edit text click to edit text click to edit text click to edit text click to edit text click to edit text click to edit text click to edit text click to edit text click to edit text click to edit.</a:t>
            </a:r>
          </a:p>
          <a:p>
            <a:pPr lvl="0"/>
            <a:endParaRPr lang="en-GB" dirty="0"/>
          </a:p>
        </p:txBody>
      </p:sp>
    </p:spTree>
    <p:extLst>
      <p:ext uri="{BB962C8B-B14F-4D97-AF65-F5344CB8AC3E}">
        <p14:creationId xmlns:p14="http://schemas.microsoft.com/office/powerpoint/2010/main" val="1455484632"/>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Two Column Bullets – Whit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FA569AA1-D5A3-96FA-D610-4947FD52DAED}"/>
              </a:ext>
            </a:extLst>
          </p:cNvPr>
          <p:cNvSpPr>
            <a:spLocks noGrp="1"/>
          </p:cNvSpPr>
          <p:nvPr>
            <p:ph type="body" sz="quarter" idx="15"/>
          </p:nvPr>
        </p:nvSpPr>
        <p:spPr>
          <a:xfrm>
            <a:off x="923925" y="2524125"/>
            <a:ext cx="5095875" cy="22447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7">
            <a:extLst>
              <a:ext uri="{FF2B5EF4-FFF2-40B4-BE49-F238E27FC236}">
                <a16:creationId xmlns:a16="http://schemas.microsoft.com/office/drawing/2014/main" id="{3D62AFA5-0AEE-1AAD-875A-9AEBF4A2394A}"/>
              </a:ext>
            </a:extLst>
          </p:cNvPr>
          <p:cNvSpPr>
            <a:spLocks noGrp="1"/>
          </p:cNvSpPr>
          <p:nvPr>
            <p:ph type="body" sz="quarter" idx="16"/>
          </p:nvPr>
        </p:nvSpPr>
        <p:spPr>
          <a:xfrm>
            <a:off x="6128489" y="2524125"/>
            <a:ext cx="5095875" cy="22447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lvl1pPr>
          </a:lstStyle>
          <a:p>
            <a:fld id="{A7DDEB46-D91B-F144-8E11-ED4654BA3833}" type="slidenum">
              <a:rPr lang="en-US" smtClean="0"/>
              <a:pPr/>
              <a:t>‹#›</a:t>
            </a:fld>
            <a:endParaRPr lang="en-US" b="1" dirty="0"/>
          </a:p>
        </p:txBody>
      </p:sp>
      <p:sp>
        <p:nvSpPr>
          <p:cNvPr id="13" name="Freeform 12">
            <a:extLst>
              <a:ext uri="{FF2B5EF4-FFF2-40B4-BE49-F238E27FC236}">
                <a16:creationId xmlns:a16="http://schemas.microsoft.com/office/drawing/2014/main" id="{39A1B5E1-27C8-9751-C589-D17394A3BA02}"/>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Graphic 2">
            <a:extLst>
              <a:ext uri="{FF2B5EF4-FFF2-40B4-BE49-F238E27FC236}">
                <a16:creationId xmlns:a16="http://schemas.microsoft.com/office/drawing/2014/main" id="{2C9E9FDF-5CD3-4E56-8D1E-F6322E2CA63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12" name="Text Placeholder 11">
            <a:extLst>
              <a:ext uri="{FF2B5EF4-FFF2-40B4-BE49-F238E27FC236}">
                <a16:creationId xmlns:a16="http://schemas.microsoft.com/office/drawing/2014/main" id="{7BBD0A2A-B0F2-1E4F-1695-625ED1310F6F}"/>
              </a:ext>
            </a:extLst>
          </p:cNvPr>
          <p:cNvSpPr>
            <a:spLocks noGrp="1"/>
          </p:cNvSpPr>
          <p:nvPr>
            <p:ph type="body" sz="quarter" idx="14" hasCustomPrompt="1"/>
          </p:nvPr>
        </p:nvSpPr>
        <p:spPr>
          <a:xfrm>
            <a:off x="923924" y="1636435"/>
            <a:ext cx="10429875" cy="6309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Tree>
    <p:extLst>
      <p:ext uri="{BB962C8B-B14F-4D97-AF65-F5344CB8AC3E}">
        <p14:creationId xmlns:p14="http://schemas.microsoft.com/office/powerpoint/2010/main" val="28751915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Two Column Bullets – Navy">
    <p:bg>
      <p:bgRef idx="1001">
        <a:schemeClr val="bg1"/>
      </p:bgRef>
    </p:bg>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FA569AA1-D5A3-96FA-D610-4947FD52DAED}"/>
              </a:ext>
            </a:extLst>
          </p:cNvPr>
          <p:cNvSpPr>
            <a:spLocks noGrp="1"/>
          </p:cNvSpPr>
          <p:nvPr>
            <p:ph type="body" sz="quarter" idx="15"/>
          </p:nvPr>
        </p:nvSpPr>
        <p:spPr>
          <a:xfrm>
            <a:off x="923925" y="2524125"/>
            <a:ext cx="5095875" cy="2244725"/>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7">
            <a:extLst>
              <a:ext uri="{FF2B5EF4-FFF2-40B4-BE49-F238E27FC236}">
                <a16:creationId xmlns:a16="http://schemas.microsoft.com/office/drawing/2014/main" id="{3D62AFA5-0AEE-1AAD-875A-9AEBF4A2394A}"/>
              </a:ext>
            </a:extLst>
          </p:cNvPr>
          <p:cNvSpPr>
            <a:spLocks noGrp="1"/>
          </p:cNvSpPr>
          <p:nvPr>
            <p:ph type="body" sz="quarter" idx="16"/>
          </p:nvPr>
        </p:nvSpPr>
        <p:spPr>
          <a:xfrm>
            <a:off x="6128489" y="2524125"/>
            <a:ext cx="5095875" cy="2244725"/>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solidFill>
                  <a:schemeClr val="tx1"/>
                </a:solidFill>
              </a:defRPr>
            </a:lvl1pPr>
          </a:lstStyle>
          <a:p>
            <a:fld id="{A7DDEB46-D91B-F144-8E11-ED4654BA3833}" type="slidenum">
              <a:rPr lang="en-US" smtClean="0"/>
              <a:pPr/>
              <a:t>‹#›</a:t>
            </a:fld>
            <a:endParaRPr lang="en-US" dirty="0"/>
          </a:p>
        </p:txBody>
      </p:sp>
      <p:sp>
        <p:nvSpPr>
          <p:cNvPr id="13" name="Freeform 12">
            <a:extLst>
              <a:ext uri="{FF2B5EF4-FFF2-40B4-BE49-F238E27FC236}">
                <a16:creationId xmlns:a16="http://schemas.microsoft.com/office/drawing/2014/main" id="{39A1B5E1-27C8-9751-C589-D17394A3BA02}"/>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FFFF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Graphic 2">
            <a:extLst>
              <a:ext uri="{FF2B5EF4-FFF2-40B4-BE49-F238E27FC236}">
                <a16:creationId xmlns:a16="http://schemas.microsoft.com/office/drawing/2014/main" id="{2C9E9FDF-5CD3-4E56-8D1E-F6322E2CA63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12" name="Text Placeholder 11">
            <a:extLst>
              <a:ext uri="{FF2B5EF4-FFF2-40B4-BE49-F238E27FC236}">
                <a16:creationId xmlns:a16="http://schemas.microsoft.com/office/drawing/2014/main" id="{7BBD0A2A-B0F2-1E4F-1695-625ED1310F6F}"/>
              </a:ext>
            </a:extLst>
          </p:cNvPr>
          <p:cNvSpPr>
            <a:spLocks noGrp="1"/>
          </p:cNvSpPr>
          <p:nvPr>
            <p:ph type="body" sz="quarter" idx="14" hasCustomPrompt="1"/>
          </p:nvPr>
        </p:nvSpPr>
        <p:spPr>
          <a:xfrm>
            <a:off x="923924" y="1636435"/>
            <a:ext cx="10429875" cy="6309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Tree>
    <p:extLst>
      <p:ext uri="{BB962C8B-B14F-4D97-AF65-F5344CB8AC3E}">
        <p14:creationId xmlns:p14="http://schemas.microsoft.com/office/powerpoint/2010/main" val="3436551779"/>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ull Bleed Image Left + Body Text – Full Bleed Image Left + Body Text – White">
    <p:spTree>
      <p:nvGrpSpPr>
        <p:cNvPr id="1" name=""/>
        <p:cNvGrpSpPr/>
        <p:nvPr/>
      </p:nvGrpSpPr>
      <p:grpSpPr>
        <a:xfrm>
          <a:off x="0" y="0"/>
          <a:ext cx="0" cy="0"/>
          <a:chOff x="0" y="0"/>
          <a:chExt cx="0" cy="0"/>
        </a:xfrm>
      </p:grpSpPr>
      <p:sp>
        <p:nvSpPr>
          <p:cNvPr id="5" name="Text Placeholder 11">
            <a:extLst>
              <a:ext uri="{FF2B5EF4-FFF2-40B4-BE49-F238E27FC236}">
                <a16:creationId xmlns:a16="http://schemas.microsoft.com/office/drawing/2014/main" id="{2EE8507E-46E5-205C-328A-7838643B3B28}"/>
              </a:ext>
            </a:extLst>
          </p:cNvPr>
          <p:cNvSpPr>
            <a:spLocks noGrp="1"/>
          </p:cNvSpPr>
          <p:nvPr>
            <p:ph type="body" sz="quarter" idx="14" hasCustomPrompt="1"/>
          </p:nvPr>
        </p:nvSpPr>
        <p:spPr>
          <a:xfrm>
            <a:off x="6096000" y="1565574"/>
            <a:ext cx="5217737" cy="12813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3" name="Picture Placeholder 2">
            <a:extLst>
              <a:ext uri="{FF2B5EF4-FFF2-40B4-BE49-F238E27FC236}">
                <a16:creationId xmlns:a16="http://schemas.microsoft.com/office/drawing/2014/main" id="{8BE63DF6-2067-CC28-91B9-871BE1CBBFDB}"/>
              </a:ext>
            </a:extLst>
          </p:cNvPr>
          <p:cNvSpPr>
            <a:spLocks noGrp="1"/>
          </p:cNvSpPr>
          <p:nvPr>
            <p:ph type="pic" idx="1"/>
          </p:nvPr>
        </p:nvSpPr>
        <p:spPr>
          <a:xfrm>
            <a:off x="0" y="0"/>
            <a:ext cx="5505254" cy="6858000"/>
          </a:xfrm>
          <a:solidFill>
            <a:schemeClr val="bg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lvl1pPr>
          </a:lstStyle>
          <a:p>
            <a:fld id="{A7DDEB46-D91B-F144-8E11-ED4654BA3833}" type="slidenum">
              <a:rPr lang="en-US" smtClean="0"/>
              <a:pPr/>
              <a:t>‹#›</a:t>
            </a:fld>
            <a:endParaRPr lang="en-US" b="1" dirty="0"/>
          </a:p>
        </p:txBody>
      </p:sp>
      <p:pic>
        <p:nvPicPr>
          <p:cNvPr id="4" name="Graphic 3">
            <a:extLst>
              <a:ext uri="{FF2B5EF4-FFF2-40B4-BE49-F238E27FC236}">
                <a16:creationId xmlns:a16="http://schemas.microsoft.com/office/drawing/2014/main" id="{3BFA6D23-49C1-D636-7DDF-3EE5A22395B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11" name="Text Placeholder 4">
            <a:extLst>
              <a:ext uri="{FF2B5EF4-FFF2-40B4-BE49-F238E27FC236}">
                <a16:creationId xmlns:a16="http://schemas.microsoft.com/office/drawing/2014/main" id="{DA449BDA-E1C8-246B-2EF7-522D182FCC60}"/>
              </a:ext>
            </a:extLst>
          </p:cNvPr>
          <p:cNvSpPr>
            <a:spLocks noGrp="1"/>
          </p:cNvSpPr>
          <p:nvPr>
            <p:ph type="body" sz="quarter" idx="17" hasCustomPrompt="1"/>
          </p:nvPr>
        </p:nvSpPr>
        <p:spPr>
          <a:xfrm>
            <a:off x="6095999" y="2940224"/>
            <a:ext cx="5217737"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Tree>
    <p:extLst>
      <p:ext uri="{BB962C8B-B14F-4D97-AF65-F5344CB8AC3E}">
        <p14:creationId xmlns:p14="http://schemas.microsoft.com/office/powerpoint/2010/main" val="740626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ull Bleed Image Left + Body Text – Navy">
    <p:bg>
      <p:bgRef idx="1001">
        <a:schemeClr val="bg1"/>
      </p:bgRef>
    </p:bg>
    <p:spTree>
      <p:nvGrpSpPr>
        <p:cNvPr id="1" name=""/>
        <p:cNvGrpSpPr/>
        <p:nvPr/>
      </p:nvGrpSpPr>
      <p:grpSpPr>
        <a:xfrm>
          <a:off x="0" y="0"/>
          <a:ext cx="0" cy="0"/>
          <a:chOff x="0" y="0"/>
          <a:chExt cx="0" cy="0"/>
        </a:xfrm>
      </p:grpSpPr>
      <p:sp>
        <p:nvSpPr>
          <p:cNvPr id="5" name="Text Placeholder 11">
            <a:extLst>
              <a:ext uri="{FF2B5EF4-FFF2-40B4-BE49-F238E27FC236}">
                <a16:creationId xmlns:a16="http://schemas.microsoft.com/office/drawing/2014/main" id="{2EE8507E-46E5-205C-328A-7838643B3B28}"/>
              </a:ext>
            </a:extLst>
          </p:cNvPr>
          <p:cNvSpPr>
            <a:spLocks noGrp="1"/>
          </p:cNvSpPr>
          <p:nvPr>
            <p:ph type="body" sz="quarter" idx="14" hasCustomPrompt="1"/>
          </p:nvPr>
        </p:nvSpPr>
        <p:spPr>
          <a:xfrm>
            <a:off x="6096000" y="1565574"/>
            <a:ext cx="5217737" cy="12813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3" name="Picture Placeholder 2">
            <a:extLst>
              <a:ext uri="{FF2B5EF4-FFF2-40B4-BE49-F238E27FC236}">
                <a16:creationId xmlns:a16="http://schemas.microsoft.com/office/drawing/2014/main" id="{8BE63DF6-2067-CC28-91B9-871BE1CBBFDB}"/>
              </a:ext>
            </a:extLst>
          </p:cNvPr>
          <p:cNvSpPr>
            <a:spLocks noGrp="1"/>
          </p:cNvSpPr>
          <p:nvPr>
            <p:ph type="pic" idx="1"/>
          </p:nvPr>
        </p:nvSpPr>
        <p:spPr>
          <a:xfrm>
            <a:off x="0" y="0"/>
            <a:ext cx="5505254" cy="6858000"/>
          </a:xfrm>
          <a:solidFill>
            <a:schemeClr val="tx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solidFill>
                  <a:schemeClr val="tx1"/>
                </a:solidFill>
              </a:defRPr>
            </a:lvl1pPr>
          </a:lstStyle>
          <a:p>
            <a:fld id="{A7DDEB46-D91B-F144-8E11-ED4654BA3833}" type="slidenum">
              <a:rPr lang="en-US" smtClean="0"/>
              <a:pPr/>
              <a:t>‹#›</a:t>
            </a:fld>
            <a:endParaRPr lang="en-US" dirty="0"/>
          </a:p>
        </p:txBody>
      </p:sp>
      <p:pic>
        <p:nvPicPr>
          <p:cNvPr id="4" name="Graphic 3">
            <a:extLst>
              <a:ext uri="{FF2B5EF4-FFF2-40B4-BE49-F238E27FC236}">
                <a16:creationId xmlns:a16="http://schemas.microsoft.com/office/drawing/2014/main" id="{3BFA6D23-49C1-D636-7DDF-3EE5A22395B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11" name="Text Placeholder 4">
            <a:extLst>
              <a:ext uri="{FF2B5EF4-FFF2-40B4-BE49-F238E27FC236}">
                <a16:creationId xmlns:a16="http://schemas.microsoft.com/office/drawing/2014/main" id="{DA449BDA-E1C8-246B-2EF7-522D182FCC60}"/>
              </a:ext>
            </a:extLst>
          </p:cNvPr>
          <p:cNvSpPr>
            <a:spLocks noGrp="1"/>
          </p:cNvSpPr>
          <p:nvPr>
            <p:ph type="body" sz="quarter" idx="17" hasCustomPrompt="1"/>
          </p:nvPr>
        </p:nvSpPr>
        <p:spPr>
          <a:xfrm>
            <a:off x="6095999" y="2940224"/>
            <a:ext cx="5217737"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solidFill>
                  <a:schemeClr val="tx1"/>
                </a:solidFill>
              </a:defRPr>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Tree>
    <p:extLst>
      <p:ext uri="{BB962C8B-B14F-4D97-AF65-F5344CB8AC3E}">
        <p14:creationId xmlns:p14="http://schemas.microsoft.com/office/powerpoint/2010/main" val="1488854375"/>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ull Bleed Image Left + Bullets – White">
    <p:spTree>
      <p:nvGrpSpPr>
        <p:cNvPr id="1" name=""/>
        <p:cNvGrpSpPr/>
        <p:nvPr/>
      </p:nvGrpSpPr>
      <p:grpSpPr>
        <a:xfrm>
          <a:off x="0" y="0"/>
          <a:ext cx="0" cy="0"/>
          <a:chOff x="0" y="0"/>
          <a:chExt cx="0" cy="0"/>
        </a:xfrm>
      </p:grpSpPr>
      <p:sp>
        <p:nvSpPr>
          <p:cNvPr id="5" name="Text Placeholder 11">
            <a:extLst>
              <a:ext uri="{FF2B5EF4-FFF2-40B4-BE49-F238E27FC236}">
                <a16:creationId xmlns:a16="http://schemas.microsoft.com/office/drawing/2014/main" id="{2EE8507E-46E5-205C-328A-7838643B3B28}"/>
              </a:ext>
            </a:extLst>
          </p:cNvPr>
          <p:cNvSpPr>
            <a:spLocks noGrp="1"/>
          </p:cNvSpPr>
          <p:nvPr>
            <p:ph type="body" sz="quarter" idx="14" hasCustomPrompt="1"/>
          </p:nvPr>
        </p:nvSpPr>
        <p:spPr>
          <a:xfrm>
            <a:off x="6096000" y="1565574"/>
            <a:ext cx="5217737" cy="12813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3" name="Picture Placeholder 2">
            <a:extLst>
              <a:ext uri="{FF2B5EF4-FFF2-40B4-BE49-F238E27FC236}">
                <a16:creationId xmlns:a16="http://schemas.microsoft.com/office/drawing/2014/main" id="{8BE63DF6-2067-CC28-91B9-871BE1CBBFDB}"/>
              </a:ext>
            </a:extLst>
          </p:cNvPr>
          <p:cNvSpPr>
            <a:spLocks noGrp="1"/>
          </p:cNvSpPr>
          <p:nvPr>
            <p:ph type="pic" idx="1"/>
          </p:nvPr>
        </p:nvSpPr>
        <p:spPr>
          <a:xfrm>
            <a:off x="0" y="0"/>
            <a:ext cx="5505254" cy="6858000"/>
          </a:xfrm>
          <a:solidFill>
            <a:schemeClr val="bg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lvl1pPr>
          </a:lstStyle>
          <a:p>
            <a:fld id="{A7DDEB46-D91B-F144-8E11-ED4654BA3833}" type="slidenum">
              <a:rPr lang="en-US" smtClean="0"/>
              <a:pPr/>
              <a:t>‹#›</a:t>
            </a:fld>
            <a:endParaRPr lang="en-US" b="1" dirty="0"/>
          </a:p>
        </p:txBody>
      </p:sp>
      <p:pic>
        <p:nvPicPr>
          <p:cNvPr id="4" name="Graphic 3">
            <a:extLst>
              <a:ext uri="{FF2B5EF4-FFF2-40B4-BE49-F238E27FC236}">
                <a16:creationId xmlns:a16="http://schemas.microsoft.com/office/drawing/2014/main" id="{3BFA6D23-49C1-D636-7DDF-3EE5A22395B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10" name="Text Placeholder 17">
            <a:extLst>
              <a:ext uri="{FF2B5EF4-FFF2-40B4-BE49-F238E27FC236}">
                <a16:creationId xmlns:a16="http://schemas.microsoft.com/office/drawing/2014/main" id="{2A43733D-F323-6A3D-12B9-AA386B4FF746}"/>
              </a:ext>
            </a:extLst>
          </p:cNvPr>
          <p:cNvSpPr>
            <a:spLocks noGrp="1"/>
          </p:cNvSpPr>
          <p:nvPr>
            <p:ph type="body" sz="quarter" idx="15"/>
          </p:nvPr>
        </p:nvSpPr>
        <p:spPr>
          <a:xfrm>
            <a:off x="6096000" y="2950068"/>
            <a:ext cx="5217737" cy="16633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882787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ull Bleed Image Left + Bullets – Navy">
    <p:bg>
      <p:bgRef idx="1001">
        <a:schemeClr val="bg1"/>
      </p:bgRef>
    </p:bg>
    <p:spTree>
      <p:nvGrpSpPr>
        <p:cNvPr id="1" name=""/>
        <p:cNvGrpSpPr/>
        <p:nvPr/>
      </p:nvGrpSpPr>
      <p:grpSpPr>
        <a:xfrm>
          <a:off x="0" y="0"/>
          <a:ext cx="0" cy="0"/>
          <a:chOff x="0" y="0"/>
          <a:chExt cx="0" cy="0"/>
        </a:xfrm>
      </p:grpSpPr>
      <p:sp>
        <p:nvSpPr>
          <p:cNvPr id="5" name="Text Placeholder 11">
            <a:extLst>
              <a:ext uri="{FF2B5EF4-FFF2-40B4-BE49-F238E27FC236}">
                <a16:creationId xmlns:a16="http://schemas.microsoft.com/office/drawing/2014/main" id="{2EE8507E-46E5-205C-328A-7838643B3B28}"/>
              </a:ext>
            </a:extLst>
          </p:cNvPr>
          <p:cNvSpPr>
            <a:spLocks noGrp="1"/>
          </p:cNvSpPr>
          <p:nvPr>
            <p:ph type="body" sz="quarter" idx="14" hasCustomPrompt="1"/>
          </p:nvPr>
        </p:nvSpPr>
        <p:spPr>
          <a:xfrm>
            <a:off x="6096000" y="1565574"/>
            <a:ext cx="5217737" cy="12813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3" name="Picture Placeholder 2">
            <a:extLst>
              <a:ext uri="{FF2B5EF4-FFF2-40B4-BE49-F238E27FC236}">
                <a16:creationId xmlns:a16="http://schemas.microsoft.com/office/drawing/2014/main" id="{8BE63DF6-2067-CC28-91B9-871BE1CBBFDB}"/>
              </a:ext>
            </a:extLst>
          </p:cNvPr>
          <p:cNvSpPr>
            <a:spLocks noGrp="1"/>
          </p:cNvSpPr>
          <p:nvPr>
            <p:ph type="pic" idx="1"/>
          </p:nvPr>
        </p:nvSpPr>
        <p:spPr>
          <a:xfrm>
            <a:off x="0" y="0"/>
            <a:ext cx="5505254" cy="6858000"/>
          </a:xfrm>
          <a:solidFill>
            <a:schemeClr val="tx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solidFill>
                  <a:schemeClr val="tx1"/>
                </a:solidFill>
              </a:defRPr>
            </a:lvl1pPr>
          </a:lstStyle>
          <a:p>
            <a:fld id="{A7DDEB46-D91B-F144-8E11-ED4654BA3833}" type="slidenum">
              <a:rPr lang="en-US" smtClean="0"/>
              <a:pPr/>
              <a:t>‹#›</a:t>
            </a:fld>
            <a:endParaRPr lang="en-US" dirty="0"/>
          </a:p>
        </p:txBody>
      </p:sp>
      <p:pic>
        <p:nvPicPr>
          <p:cNvPr id="4" name="Graphic 3">
            <a:extLst>
              <a:ext uri="{FF2B5EF4-FFF2-40B4-BE49-F238E27FC236}">
                <a16:creationId xmlns:a16="http://schemas.microsoft.com/office/drawing/2014/main" id="{3BFA6D23-49C1-D636-7DDF-3EE5A22395B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10" name="Text Placeholder 17">
            <a:extLst>
              <a:ext uri="{FF2B5EF4-FFF2-40B4-BE49-F238E27FC236}">
                <a16:creationId xmlns:a16="http://schemas.microsoft.com/office/drawing/2014/main" id="{2A43733D-F323-6A3D-12B9-AA386B4FF746}"/>
              </a:ext>
            </a:extLst>
          </p:cNvPr>
          <p:cNvSpPr>
            <a:spLocks noGrp="1"/>
          </p:cNvSpPr>
          <p:nvPr>
            <p:ph type="body" sz="quarter" idx="15"/>
          </p:nvPr>
        </p:nvSpPr>
        <p:spPr>
          <a:xfrm>
            <a:off x="6096000" y="2950068"/>
            <a:ext cx="5217737" cy="1663380"/>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0991569"/>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Images + Text – White">
    <p:spTree>
      <p:nvGrpSpPr>
        <p:cNvPr id="1" name=""/>
        <p:cNvGrpSpPr/>
        <p:nvPr/>
      </p:nvGrpSpPr>
      <p:grpSpPr>
        <a:xfrm>
          <a:off x="0" y="0"/>
          <a:ext cx="0" cy="0"/>
          <a:chOff x="0" y="0"/>
          <a:chExt cx="0" cy="0"/>
        </a:xfrm>
      </p:grpSpPr>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lvl1pPr>
          </a:lstStyle>
          <a:p>
            <a:fld id="{A7DDEB46-D91B-F144-8E11-ED4654BA3833}" type="slidenum">
              <a:rPr lang="en-US" smtClean="0"/>
              <a:pPr/>
              <a:t>‹#›</a:t>
            </a:fld>
            <a:endParaRPr lang="en-US" b="1" dirty="0"/>
          </a:p>
        </p:txBody>
      </p:sp>
      <p:sp>
        <p:nvSpPr>
          <p:cNvPr id="13" name="Freeform 12">
            <a:extLst>
              <a:ext uri="{FF2B5EF4-FFF2-40B4-BE49-F238E27FC236}">
                <a16:creationId xmlns:a16="http://schemas.microsoft.com/office/drawing/2014/main" id="{39A1B5E1-27C8-9751-C589-D17394A3BA02}"/>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Graphic 2">
            <a:extLst>
              <a:ext uri="{FF2B5EF4-FFF2-40B4-BE49-F238E27FC236}">
                <a16:creationId xmlns:a16="http://schemas.microsoft.com/office/drawing/2014/main" id="{B29500C6-6960-E32E-9044-1191E5AE2B0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5" name="Subtitle 2">
            <a:extLst>
              <a:ext uri="{FF2B5EF4-FFF2-40B4-BE49-F238E27FC236}">
                <a16:creationId xmlns:a16="http://schemas.microsoft.com/office/drawing/2014/main" id="{04E4157C-232D-7A9C-4812-AE813C75346C}"/>
              </a:ext>
            </a:extLst>
          </p:cNvPr>
          <p:cNvSpPr>
            <a:spLocks noGrp="1"/>
          </p:cNvSpPr>
          <p:nvPr>
            <p:ph type="subTitle" idx="14" hasCustomPrompt="1"/>
          </p:nvPr>
        </p:nvSpPr>
        <p:spPr>
          <a:xfrm>
            <a:off x="838200" y="4740770"/>
            <a:ext cx="3127200" cy="777392"/>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text click to edit text</a:t>
            </a:r>
            <a:r>
              <a:rPr lang="en-US" dirty="0"/>
              <a:t> </a:t>
            </a:r>
            <a:r>
              <a:rPr lang="en-GB" dirty="0"/>
              <a:t>click to edit text click to edit text click to edit text</a:t>
            </a:r>
            <a:r>
              <a:rPr lang="en-US" dirty="0"/>
              <a:t> </a:t>
            </a:r>
            <a:r>
              <a:rPr lang="en-GB" dirty="0"/>
              <a:t>click to edit text</a:t>
            </a:r>
            <a:endParaRPr lang="en-US" dirty="0"/>
          </a:p>
        </p:txBody>
      </p:sp>
      <p:sp>
        <p:nvSpPr>
          <p:cNvPr id="11" name="Picture Placeholder 2">
            <a:extLst>
              <a:ext uri="{FF2B5EF4-FFF2-40B4-BE49-F238E27FC236}">
                <a16:creationId xmlns:a16="http://schemas.microsoft.com/office/drawing/2014/main" id="{9DA91B56-C6D1-E67C-D04C-9645C9E9529B}"/>
              </a:ext>
            </a:extLst>
          </p:cNvPr>
          <p:cNvSpPr>
            <a:spLocks noGrp="1"/>
          </p:cNvSpPr>
          <p:nvPr>
            <p:ph type="pic" idx="1"/>
          </p:nvPr>
        </p:nvSpPr>
        <p:spPr>
          <a:xfrm>
            <a:off x="879834" y="2196001"/>
            <a:ext cx="3199116" cy="2250834"/>
          </a:xfrm>
          <a:prstGeom prst="roundRect">
            <a:avLst>
              <a:gd name="adj" fmla="val 6111"/>
            </a:avLst>
          </a:prstGeom>
          <a:solidFill>
            <a:schemeClr val="bg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2" name="Picture Placeholder 2">
            <a:extLst>
              <a:ext uri="{FF2B5EF4-FFF2-40B4-BE49-F238E27FC236}">
                <a16:creationId xmlns:a16="http://schemas.microsoft.com/office/drawing/2014/main" id="{83507B06-8CDE-5186-4F20-DC0710AF078A}"/>
              </a:ext>
            </a:extLst>
          </p:cNvPr>
          <p:cNvSpPr>
            <a:spLocks noGrp="1"/>
          </p:cNvSpPr>
          <p:nvPr>
            <p:ph type="pic" idx="15"/>
          </p:nvPr>
        </p:nvSpPr>
        <p:spPr>
          <a:xfrm>
            <a:off x="4515834" y="2196001"/>
            <a:ext cx="3199116" cy="2250834"/>
          </a:xfrm>
          <a:prstGeom prst="roundRect">
            <a:avLst>
              <a:gd name="adj" fmla="val 6111"/>
            </a:avLst>
          </a:prstGeom>
          <a:solidFill>
            <a:schemeClr val="bg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4" name="Picture Placeholder 2">
            <a:extLst>
              <a:ext uri="{FF2B5EF4-FFF2-40B4-BE49-F238E27FC236}">
                <a16:creationId xmlns:a16="http://schemas.microsoft.com/office/drawing/2014/main" id="{207FE47D-69C0-5A75-0B57-4AD0ABBD2CBE}"/>
              </a:ext>
            </a:extLst>
          </p:cNvPr>
          <p:cNvSpPr>
            <a:spLocks noGrp="1"/>
          </p:cNvSpPr>
          <p:nvPr>
            <p:ph type="pic" idx="16"/>
          </p:nvPr>
        </p:nvSpPr>
        <p:spPr>
          <a:xfrm>
            <a:off x="8151834" y="2196001"/>
            <a:ext cx="3199116" cy="2250834"/>
          </a:xfrm>
          <a:prstGeom prst="roundRect">
            <a:avLst>
              <a:gd name="adj" fmla="val 6111"/>
            </a:avLst>
          </a:prstGeom>
          <a:solidFill>
            <a:schemeClr val="bg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Text Placeholder 9">
            <a:extLst>
              <a:ext uri="{FF2B5EF4-FFF2-40B4-BE49-F238E27FC236}">
                <a16:creationId xmlns:a16="http://schemas.microsoft.com/office/drawing/2014/main" id="{11415E71-25D7-ABFB-B9E0-F5E6BACA77B7}"/>
              </a:ext>
            </a:extLst>
          </p:cNvPr>
          <p:cNvSpPr>
            <a:spLocks noGrp="1"/>
          </p:cNvSpPr>
          <p:nvPr>
            <p:ph type="body" sz="quarter" idx="17" hasCustomPrompt="1"/>
          </p:nvPr>
        </p:nvSpPr>
        <p:spPr>
          <a:xfrm>
            <a:off x="4515834" y="4740275"/>
            <a:ext cx="3199416" cy="777875"/>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2">
                    <a:lumMod val="2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text click to edit text</a:t>
            </a:r>
            <a:r>
              <a:rPr lang="en-US" dirty="0"/>
              <a:t> </a:t>
            </a:r>
            <a:r>
              <a:rPr lang="en-GB" dirty="0"/>
              <a:t>click to edit text click to edit text click to edit text</a:t>
            </a:r>
            <a:r>
              <a:rPr lang="en-US" dirty="0"/>
              <a:t> </a:t>
            </a:r>
            <a:r>
              <a:rPr lang="en-GB" dirty="0"/>
              <a:t>click to edit text</a:t>
            </a:r>
            <a:endParaRPr lang="en-US" dirty="0"/>
          </a:p>
        </p:txBody>
      </p:sp>
      <p:sp>
        <p:nvSpPr>
          <p:cNvPr id="18" name="Text Placeholder 17">
            <a:extLst>
              <a:ext uri="{FF2B5EF4-FFF2-40B4-BE49-F238E27FC236}">
                <a16:creationId xmlns:a16="http://schemas.microsoft.com/office/drawing/2014/main" id="{7F0B5961-0541-F3F5-2BB3-2C4F595AB08B}"/>
              </a:ext>
            </a:extLst>
          </p:cNvPr>
          <p:cNvSpPr>
            <a:spLocks noGrp="1"/>
          </p:cNvSpPr>
          <p:nvPr>
            <p:ph type="body" sz="quarter" idx="18" hasCustomPrompt="1"/>
          </p:nvPr>
        </p:nvSpPr>
        <p:spPr>
          <a:xfrm>
            <a:off x="8151209" y="4733361"/>
            <a:ext cx="3199416" cy="777391"/>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text click to edit text</a:t>
            </a:r>
            <a:r>
              <a:rPr lang="en-US" dirty="0"/>
              <a:t> </a:t>
            </a:r>
            <a:r>
              <a:rPr lang="en-GB" dirty="0"/>
              <a:t>click to edit text click to edit text click to edit text</a:t>
            </a:r>
            <a:r>
              <a:rPr lang="en-US" dirty="0"/>
              <a:t> </a:t>
            </a:r>
            <a:r>
              <a:rPr lang="en-GB" dirty="0"/>
              <a:t>click to edit text</a:t>
            </a:r>
            <a:endParaRPr lang="en-US" dirty="0"/>
          </a:p>
        </p:txBody>
      </p:sp>
      <p:sp>
        <p:nvSpPr>
          <p:cNvPr id="4" name="Text Placeholder 11">
            <a:extLst>
              <a:ext uri="{FF2B5EF4-FFF2-40B4-BE49-F238E27FC236}">
                <a16:creationId xmlns:a16="http://schemas.microsoft.com/office/drawing/2014/main" id="{FE60F9A0-6535-B72C-ADFB-C511FD687789}"/>
              </a:ext>
            </a:extLst>
          </p:cNvPr>
          <p:cNvSpPr>
            <a:spLocks noGrp="1"/>
          </p:cNvSpPr>
          <p:nvPr>
            <p:ph type="body" sz="quarter" idx="19" hasCustomPrompt="1"/>
          </p:nvPr>
        </p:nvSpPr>
        <p:spPr>
          <a:xfrm>
            <a:off x="883942" y="1292875"/>
            <a:ext cx="10429875" cy="6309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Tree>
    <p:extLst>
      <p:ext uri="{BB962C8B-B14F-4D97-AF65-F5344CB8AC3E}">
        <p14:creationId xmlns:p14="http://schemas.microsoft.com/office/powerpoint/2010/main" val="850972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Images + Text – Navy">
    <p:bg>
      <p:bgRef idx="1001">
        <a:schemeClr val="bg1"/>
      </p:bgRef>
    </p:bg>
    <p:spTree>
      <p:nvGrpSpPr>
        <p:cNvPr id="1" name=""/>
        <p:cNvGrpSpPr/>
        <p:nvPr/>
      </p:nvGrpSpPr>
      <p:grpSpPr>
        <a:xfrm>
          <a:off x="0" y="0"/>
          <a:ext cx="0" cy="0"/>
          <a:chOff x="0" y="0"/>
          <a:chExt cx="0" cy="0"/>
        </a:xfrm>
      </p:grpSpPr>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solidFill>
                  <a:schemeClr val="tx1"/>
                </a:solidFill>
              </a:defRPr>
            </a:lvl1pPr>
          </a:lstStyle>
          <a:p>
            <a:fld id="{A7DDEB46-D91B-F144-8E11-ED4654BA3833}" type="slidenum">
              <a:rPr lang="en-US" smtClean="0"/>
              <a:pPr/>
              <a:t>‹#›</a:t>
            </a:fld>
            <a:endParaRPr lang="en-US" dirty="0"/>
          </a:p>
        </p:txBody>
      </p:sp>
      <p:sp>
        <p:nvSpPr>
          <p:cNvPr id="13" name="Freeform 12">
            <a:extLst>
              <a:ext uri="{FF2B5EF4-FFF2-40B4-BE49-F238E27FC236}">
                <a16:creationId xmlns:a16="http://schemas.microsoft.com/office/drawing/2014/main" id="{39A1B5E1-27C8-9751-C589-D17394A3BA02}"/>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FFFF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Graphic 2">
            <a:extLst>
              <a:ext uri="{FF2B5EF4-FFF2-40B4-BE49-F238E27FC236}">
                <a16:creationId xmlns:a16="http://schemas.microsoft.com/office/drawing/2014/main" id="{B29500C6-6960-E32E-9044-1191E5AE2B0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5" name="Subtitle 2">
            <a:extLst>
              <a:ext uri="{FF2B5EF4-FFF2-40B4-BE49-F238E27FC236}">
                <a16:creationId xmlns:a16="http://schemas.microsoft.com/office/drawing/2014/main" id="{04E4157C-232D-7A9C-4812-AE813C75346C}"/>
              </a:ext>
            </a:extLst>
          </p:cNvPr>
          <p:cNvSpPr>
            <a:spLocks noGrp="1"/>
          </p:cNvSpPr>
          <p:nvPr>
            <p:ph type="subTitle" idx="14" hasCustomPrompt="1"/>
          </p:nvPr>
        </p:nvSpPr>
        <p:spPr>
          <a:xfrm>
            <a:off x="838200" y="4740770"/>
            <a:ext cx="3127200" cy="777392"/>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text click to edit text</a:t>
            </a:r>
            <a:r>
              <a:rPr lang="en-US" dirty="0"/>
              <a:t> </a:t>
            </a:r>
            <a:r>
              <a:rPr lang="en-GB" dirty="0"/>
              <a:t>click to edit text click to edit text click to edit text</a:t>
            </a:r>
            <a:r>
              <a:rPr lang="en-US" dirty="0"/>
              <a:t> </a:t>
            </a:r>
            <a:r>
              <a:rPr lang="en-GB" dirty="0"/>
              <a:t>click to edit text</a:t>
            </a:r>
            <a:endParaRPr lang="en-US" dirty="0"/>
          </a:p>
        </p:txBody>
      </p:sp>
      <p:sp>
        <p:nvSpPr>
          <p:cNvPr id="11" name="Picture Placeholder 2">
            <a:extLst>
              <a:ext uri="{FF2B5EF4-FFF2-40B4-BE49-F238E27FC236}">
                <a16:creationId xmlns:a16="http://schemas.microsoft.com/office/drawing/2014/main" id="{9DA91B56-C6D1-E67C-D04C-9645C9E9529B}"/>
              </a:ext>
            </a:extLst>
          </p:cNvPr>
          <p:cNvSpPr>
            <a:spLocks noGrp="1"/>
          </p:cNvSpPr>
          <p:nvPr>
            <p:ph type="pic" idx="1"/>
          </p:nvPr>
        </p:nvSpPr>
        <p:spPr>
          <a:xfrm>
            <a:off x="879834" y="2196001"/>
            <a:ext cx="3199116" cy="2250834"/>
          </a:xfrm>
          <a:prstGeom prst="roundRect">
            <a:avLst>
              <a:gd name="adj" fmla="val 6111"/>
            </a:avLst>
          </a:prstGeom>
          <a:solidFill>
            <a:schemeClr val="tx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2" name="Picture Placeholder 2">
            <a:extLst>
              <a:ext uri="{FF2B5EF4-FFF2-40B4-BE49-F238E27FC236}">
                <a16:creationId xmlns:a16="http://schemas.microsoft.com/office/drawing/2014/main" id="{83507B06-8CDE-5186-4F20-DC0710AF078A}"/>
              </a:ext>
            </a:extLst>
          </p:cNvPr>
          <p:cNvSpPr>
            <a:spLocks noGrp="1"/>
          </p:cNvSpPr>
          <p:nvPr>
            <p:ph type="pic" idx="15"/>
          </p:nvPr>
        </p:nvSpPr>
        <p:spPr>
          <a:xfrm>
            <a:off x="4515834" y="2196001"/>
            <a:ext cx="3199116" cy="2250834"/>
          </a:xfrm>
          <a:prstGeom prst="roundRect">
            <a:avLst>
              <a:gd name="adj" fmla="val 6111"/>
            </a:avLst>
          </a:prstGeom>
          <a:solidFill>
            <a:schemeClr val="tx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4" name="Picture Placeholder 2">
            <a:extLst>
              <a:ext uri="{FF2B5EF4-FFF2-40B4-BE49-F238E27FC236}">
                <a16:creationId xmlns:a16="http://schemas.microsoft.com/office/drawing/2014/main" id="{207FE47D-69C0-5A75-0B57-4AD0ABBD2CBE}"/>
              </a:ext>
            </a:extLst>
          </p:cNvPr>
          <p:cNvSpPr>
            <a:spLocks noGrp="1"/>
          </p:cNvSpPr>
          <p:nvPr>
            <p:ph type="pic" idx="16"/>
          </p:nvPr>
        </p:nvSpPr>
        <p:spPr>
          <a:xfrm>
            <a:off x="8151834" y="2196001"/>
            <a:ext cx="3199116" cy="2250834"/>
          </a:xfrm>
          <a:prstGeom prst="roundRect">
            <a:avLst>
              <a:gd name="adj" fmla="val 6111"/>
            </a:avLst>
          </a:prstGeom>
          <a:solidFill>
            <a:schemeClr val="tx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Text Placeholder 9">
            <a:extLst>
              <a:ext uri="{FF2B5EF4-FFF2-40B4-BE49-F238E27FC236}">
                <a16:creationId xmlns:a16="http://schemas.microsoft.com/office/drawing/2014/main" id="{11415E71-25D7-ABFB-B9E0-F5E6BACA77B7}"/>
              </a:ext>
            </a:extLst>
          </p:cNvPr>
          <p:cNvSpPr>
            <a:spLocks noGrp="1"/>
          </p:cNvSpPr>
          <p:nvPr>
            <p:ph type="body" sz="quarter" idx="17" hasCustomPrompt="1"/>
          </p:nvPr>
        </p:nvSpPr>
        <p:spPr>
          <a:xfrm>
            <a:off x="4515834" y="4740275"/>
            <a:ext cx="3199416" cy="777875"/>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text click to edit text</a:t>
            </a:r>
            <a:r>
              <a:rPr lang="en-US" dirty="0"/>
              <a:t> </a:t>
            </a:r>
            <a:r>
              <a:rPr lang="en-GB" dirty="0"/>
              <a:t>click to edit text click to edit text click to edit text</a:t>
            </a:r>
            <a:r>
              <a:rPr lang="en-US" dirty="0"/>
              <a:t> </a:t>
            </a:r>
            <a:r>
              <a:rPr lang="en-GB" dirty="0"/>
              <a:t>click to edit text</a:t>
            </a:r>
            <a:endParaRPr lang="en-US" dirty="0"/>
          </a:p>
        </p:txBody>
      </p:sp>
      <p:sp>
        <p:nvSpPr>
          <p:cNvPr id="18" name="Text Placeholder 17">
            <a:extLst>
              <a:ext uri="{FF2B5EF4-FFF2-40B4-BE49-F238E27FC236}">
                <a16:creationId xmlns:a16="http://schemas.microsoft.com/office/drawing/2014/main" id="{7F0B5961-0541-F3F5-2BB3-2C4F595AB08B}"/>
              </a:ext>
            </a:extLst>
          </p:cNvPr>
          <p:cNvSpPr>
            <a:spLocks noGrp="1"/>
          </p:cNvSpPr>
          <p:nvPr>
            <p:ph type="body" sz="quarter" idx="18" hasCustomPrompt="1"/>
          </p:nvPr>
        </p:nvSpPr>
        <p:spPr>
          <a:xfrm>
            <a:off x="8151209" y="4733361"/>
            <a:ext cx="3199416" cy="777391"/>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text click to edit text</a:t>
            </a:r>
            <a:r>
              <a:rPr lang="en-US" dirty="0"/>
              <a:t> </a:t>
            </a:r>
            <a:r>
              <a:rPr lang="en-GB" dirty="0"/>
              <a:t>click to edit text click to edit text click to edit text</a:t>
            </a:r>
            <a:r>
              <a:rPr lang="en-US" dirty="0"/>
              <a:t> </a:t>
            </a:r>
            <a:r>
              <a:rPr lang="en-GB" dirty="0"/>
              <a:t>click to edit text</a:t>
            </a:r>
            <a:endParaRPr lang="en-US" dirty="0"/>
          </a:p>
        </p:txBody>
      </p:sp>
      <p:sp>
        <p:nvSpPr>
          <p:cNvPr id="4" name="Text Placeholder 11">
            <a:extLst>
              <a:ext uri="{FF2B5EF4-FFF2-40B4-BE49-F238E27FC236}">
                <a16:creationId xmlns:a16="http://schemas.microsoft.com/office/drawing/2014/main" id="{FE60F9A0-6535-B72C-ADFB-C511FD687789}"/>
              </a:ext>
            </a:extLst>
          </p:cNvPr>
          <p:cNvSpPr>
            <a:spLocks noGrp="1"/>
          </p:cNvSpPr>
          <p:nvPr>
            <p:ph type="body" sz="quarter" idx="19" hasCustomPrompt="1"/>
          </p:nvPr>
        </p:nvSpPr>
        <p:spPr>
          <a:xfrm>
            <a:off x="883942" y="1292875"/>
            <a:ext cx="10429875" cy="6309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Tree>
    <p:extLst>
      <p:ext uri="{BB962C8B-B14F-4D97-AF65-F5344CB8AC3E}">
        <p14:creationId xmlns:p14="http://schemas.microsoft.com/office/powerpoint/2010/main" val="2624049690"/>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mage Left + Body Text – White">
    <p:spTree>
      <p:nvGrpSpPr>
        <p:cNvPr id="1" name=""/>
        <p:cNvGrpSpPr/>
        <p:nvPr/>
      </p:nvGrpSpPr>
      <p:grpSpPr>
        <a:xfrm>
          <a:off x="0" y="0"/>
          <a:ext cx="0" cy="0"/>
          <a:chOff x="0" y="0"/>
          <a:chExt cx="0" cy="0"/>
        </a:xfrm>
      </p:grpSpPr>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lvl1pPr>
          </a:lstStyle>
          <a:p>
            <a:fld id="{A7DDEB46-D91B-F144-8E11-ED4654BA3833}" type="slidenum">
              <a:rPr lang="en-US" smtClean="0"/>
              <a:pPr/>
              <a:t>‹#›</a:t>
            </a:fld>
            <a:endParaRPr lang="en-US" b="1" dirty="0"/>
          </a:p>
        </p:txBody>
      </p:sp>
      <p:pic>
        <p:nvPicPr>
          <p:cNvPr id="5" name="Graphic 4">
            <a:extLst>
              <a:ext uri="{FF2B5EF4-FFF2-40B4-BE49-F238E27FC236}">
                <a16:creationId xmlns:a16="http://schemas.microsoft.com/office/drawing/2014/main" id="{E3032381-4316-04E6-3FF1-ECA4FFFE27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9" name="Picture Placeholder 2">
            <a:extLst>
              <a:ext uri="{FF2B5EF4-FFF2-40B4-BE49-F238E27FC236}">
                <a16:creationId xmlns:a16="http://schemas.microsoft.com/office/drawing/2014/main" id="{7111D763-8B9A-EACC-BEB8-3DAFD9B84651}"/>
              </a:ext>
            </a:extLst>
          </p:cNvPr>
          <p:cNvSpPr>
            <a:spLocks noGrp="1"/>
          </p:cNvSpPr>
          <p:nvPr>
            <p:ph type="pic" idx="1"/>
          </p:nvPr>
        </p:nvSpPr>
        <p:spPr>
          <a:xfrm>
            <a:off x="838200" y="1288799"/>
            <a:ext cx="4216200" cy="4312801"/>
          </a:xfrm>
          <a:prstGeom prst="roundRect">
            <a:avLst>
              <a:gd name="adj" fmla="val 6111"/>
            </a:avLst>
          </a:prstGeom>
          <a:solidFill>
            <a:schemeClr val="bg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Freeform 9">
            <a:extLst>
              <a:ext uri="{FF2B5EF4-FFF2-40B4-BE49-F238E27FC236}">
                <a16:creationId xmlns:a16="http://schemas.microsoft.com/office/drawing/2014/main" id="{A0DCA2A2-1867-8B09-EBD3-BC57AD71AC8A}"/>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11">
            <a:extLst>
              <a:ext uri="{FF2B5EF4-FFF2-40B4-BE49-F238E27FC236}">
                <a16:creationId xmlns:a16="http://schemas.microsoft.com/office/drawing/2014/main" id="{0232D612-2CD3-4D59-6E02-B326C156E429}"/>
              </a:ext>
            </a:extLst>
          </p:cNvPr>
          <p:cNvSpPr>
            <a:spLocks noGrp="1"/>
          </p:cNvSpPr>
          <p:nvPr>
            <p:ph type="body" sz="quarter" idx="15" hasCustomPrompt="1"/>
          </p:nvPr>
        </p:nvSpPr>
        <p:spPr>
          <a:xfrm>
            <a:off x="5606400" y="1472194"/>
            <a:ext cx="5217737" cy="12813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11" name="Text Placeholder 4">
            <a:extLst>
              <a:ext uri="{FF2B5EF4-FFF2-40B4-BE49-F238E27FC236}">
                <a16:creationId xmlns:a16="http://schemas.microsoft.com/office/drawing/2014/main" id="{5957113D-2962-60AB-64BB-FBE97A32EB3A}"/>
              </a:ext>
            </a:extLst>
          </p:cNvPr>
          <p:cNvSpPr>
            <a:spLocks noGrp="1"/>
          </p:cNvSpPr>
          <p:nvPr>
            <p:ph type="body" sz="quarter" idx="17" hasCustomPrompt="1"/>
          </p:nvPr>
        </p:nvSpPr>
        <p:spPr>
          <a:xfrm>
            <a:off x="5606399" y="2846844"/>
            <a:ext cx="5217737"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Tree>
    <p:extLst>
      <p:ext uri="{BB962C8B-B14F-4D97-AF65-F5344CB8AC3E}">
        <p14:creationId xmlns:p14="http://schemas.microsoft.com/office/powerpoint/2010/main" val="32229660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Bleed Image Right + Body Text – Navy">
    <p:bg>
      <p:bgRef idx="1001">
        <a:schemeClr val="bg1"/>
      </p:bgRef>
    </p:bg>
    <p:spTree>
      <p:nvGrpSpPr>
        <p:cNvPr id="1" name=""/>
        <p:cNvGrpSpPr/>
        <p:nvPr/>
      </p:nvGrpSpPr>
      <p:grpSpPr>
        <a:xfrm>
          <a:off x="0" y="0"/>
          <a:ext cx="0" cy="0"/>
          <a:chOff x="0" y="0"/>
          <a:chExt cx="0" cy="0"/>
        </a:xfrm>
      </p:grpSpPr>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solidFill>
                  <a:schemeClr val="tx1"/>
                </a:solidFill>
              </a:defRPr>
            </a:lvl1pPr>
          </a:lstStyle>
          <a:p>
            <a:fld id="{A7DDEB46-D91B-F144-8E11-ED4654BA3833}" type="slidenum">
              <a:rPr lang="en-US" smtClean="0"/>
              <a:pPr/>
              <a:t>‹#›</a:t>
            </a:fld>
            <a:endParaRPr lang="en-US" dirty="0"/>
          </a:p>
        </p:txBody>
      </p:sp>
      <p:pic>
        <p:nvPicPr>
          <p:cNvPr id="5" name="Graphic 4">
            <a:extLst>
              <a:ext uri="{FF2B5EF4-FFF2-40B4-BE49-F238E27FC236}">
                <a16:creationId xmlns:a16="http://schemas.microsoft.com/office/drawing/2014/main" id="{E3032381-4316-04E6-3FF1-ECA4FFFE27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9" name="Picture Placeholder 2">
            <a:extLst>
              <a:ext uri="{FF2B5EF4-FFF2-40B4-BE49-F238E27FC236}">
                <a16:creationId xmlns:a16="http://schemas.microsoft.com/office/drawing/2014/main" id="{7111D763-8B9A-EACC-BEB8-3DAFD9B84651}"/>
              </a:ext>
            </a:extLst>
          </p:cNvPr>
          <p:cNvSpPr>
            <a:spLocks noGrp="1"/>
          </p:cNvSpPr>
          <p:nvPr>
            <p:ph type="pic" idx="1"/>
          </p:nvPr>
        </p:nvSpPr>
        <p:spPr>
          <a:xfrm>
            <a:off x="838200" y="1288799"/>
            <a:ext cx="4216200" cy="4312801"/>
          </a:xfrm>
          <a:prstGeom prst="roundRect">
            <a:avLst>
              <a:gd name="adj" fmla="val 6111"/>
            </a:avLst>
          </a:prstGeom>
          <a:solidFill>
            <a:schemeClr val="tx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Freeform 9">
            <a:extLst>
              <a:ext uri="{FF2B5EF4-FFF2-40B4-BE49-F238E27FC236}">
                <a16:creationId xmlns:a16="http://schemas.microsoft.com/office/drawing/2014/main" id="{A0DCA2A2-1867-8B09-EBD3-BC57AD71AC8A}"/>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FFFF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11">
            <a:extLst>
              <a:ext uri="{FF2B5EF4-FFF2-40B4-BE49-F238E27FC236}">
                <a16:creationId xmlns:a16="http://schemas.microsoft.com/office/drawing/2014/main" id="{0232D612-2CD3-4D59-6E02-B326C156E429}"/>
              </a:ext>
            </a:extLst>
          </p:cNvPr>
          <p:cNvSpPr>
            <a:spLocks noGrp="1"/>
          </p:cNvSpPr>
          <p:nvPr>
            <p:ph type="body" sz="quarter" idx="15" hasCustomPrompt="1"/>
          </p:nvPr>
        </p:nvSpPr>
        <p:spPr>
          <a:xfrm>
            <a:off x="5606400" y="1472194"/>
            <a:ext cx="5217737" cy="12813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11" name="Text Placeholder 4">
            <a:extLst>
              <a:ext uri="{FF2B5EF4-FFF2-40B4-BE49-F238E27FC236}">
                <a16:creationId xmlns:a16="http://schemas.microsoft.com/office/drawing/2014/main" id="{5957113D-2962-60AB-64BB-FBE97A32EB3A}"/>
              </a:ext>
            </a:extLst>
          </p:cNvPr>
          <p:cNvSpPr>
            <a:spLocks noGrp="1"/>
          </p:cNvSpPr>
          <p:nvPr>
            <p:ph type="body" sz="quarter" idx="17" hasCustomPrompt="1"/>
          </p:nvPr>
        </p:nvSpPr>
        <p:spPr>
          <a:xfrm>
            <a:off x="5606399" y="2846844"/>
            <a:ext cx="5217737"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solidFill>
                  <a:schemeClr val="tx1"/>
                </a:solidFill>
              </a:defRPr>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Tree>
    <p:extLst>
      <p:ext uri="{BB962C8B-B14F-4D97-AF65-F5344CB8AC3E}">
        <p14:creationId xmlns:p14="http://schemas.microsoft.com/office/powerpoint/2010/main" val="222044730"/>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 Images Left + Body Text – White">
    <p:spTree>
      <p:nvGrpSpPr>
        <p:cNvPr id="1" name=""/>
        <p:cNvGrpSpPr/>
        <p:nvPr/>
      </p:nvGrpSpPr>
      <p:grpSpPr>
        <a:xfrm>
          <a:off x="0" y="0"/>
          <a:ext cx="0" cy="0"/>
          <a:chOff x="0" y="0"/>
          <a:chExt cx="0" cy="0"/>
        </a:xfrm>
      </p:grpSpPr>
      <p:sp>
        <p:nvSpPr>
          <p:cNvPr id="13" name="Text Placeholder 11">
            <a:extLst>
              <a:ext uri="{FF2B5EF4-FFF2-40B4-BE49-F238E27FC236}">
                <a16:creationId xmlns:a16="http://schemas.microsoft.com/office/drawing/2014/main" id="{0A34607E-BADE-A1B0-8DD8-FA06D97FCE38}"/>
              </a:ext>
            </a:extLst>
          </p:cNvPr>
          <p:cNvSpPr>
            <a:spLocks noGrp="1"/>
          </p:cNvSpPr>
          <p:nvPr>
            <p:ph type="body" sz="quarter" idx="18" hasCustomPrompt="1"/>
          </p:nvPr>
        </p:nvSpPr>
        <p:spPr>
          <a:xfrm>
            <a:off x="5606400" y="1472194"/>
            <a:ext cx="5217737" cy="12813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14" name="Text Placeholder 4">
            <a:extLst>
              <a:ext uri="{FF2B5EF4-FFF2-40B4-BE49-F238E27FC236}">
                <a16:creationId xmlns:a16="http://schemas.microsoft.com/office/drawing/2014/main" id="{5B31AFBB-209B-2B65-24FF-A5CBD93E5C5A}"/>
              </a:ext>
            </a:extLst>
          </p:cNvPr>
          <p:cNvSpPr>
            <a:spLocks noGrp="1"/>
          </p:cNvSpPr>
          <p:nvPr>
            <p:ph type="body" sz="quarter" idx="19" hasCustomPrompt="1"/>
          </p:nvPr>
        </p:nvSpPr>
        <p:spPr>
          <a:xfrm>
            <a:off x="5606399" y="2846844"/>
            <a:ext cx="5217737"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lvl1pPr>
          </a:lstStyle>
          <a:p>
            <a:fld id="{A7DDEB46-D91B-F144-8E11-ED4654BA3833}" type="slidenum">
              <a:rPr lang="en-US" smtClean="0"/>
              <a:pPr/>
              <a:t>‹#›</a:t>
            </a:fld>
            <a:endParaRPr lang="en-US" b="1" dirty="0"/>
          </a:p>
        </p:txBody>
      </p:sp>
      <p:pic>
        <p:nvPicPr>
          <p:cNvPr id="5" name="Graphic 4">
            <a:extLst>
              <a:ext uri="{FF2B5EF4-FFF2-40B4-BE49-F238E27FC236}">
                <a16:creationId xmlns:a16="http://schemas.microsoft.com/office/drawing/2014/main" id="{E3032381-4316-04E6-3FF1-ECA4FFFE27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9" name="Picture Placeholder 2">
            <a:extLst>
              <a:ext uri="{FF2B5EF4-FFF2-40B4-BE49-F238E27FC236}">
                <a16:creationId xmlns:a16="http://schemas.microsoft.com/office/drawing/2014/main" id="{7111D763-8B9A-EACC-BEB8-3DAFD9B84651}"/>
              </a:ext>
            </a:extLst>
          </p:cNvPr>
          <p:cNvSpPr>
            <a:spLocks noGrp="1"/>
          </p:cNvSpPr>
          <p:nvPr>
            <p:ph type="pic" idx="1"/>
          </p:nvPr>
        </p:nvSpPr>
        <p:spPr>
          <a:xfrm>
            <a:off x="838200" y="1295999"/>
            <a:ext cx="3085800" cy="3156501"/>
          </a:xfrm>
          <a:prstGeom prst="roundRect">
            <a:avLst>
              <a:gd name="adj" fmla="val 6111"/>
            </a:avLst>
          </a:prstGeom>
          <a:solidFill>
            <a:schemeClr val="bg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Picture Placeholder 2">
            <a:extLst>
              <a:ext uri="{FF2B5EF4-FFF2-40B4-BE49-F238E27FC236}">
                <a16:creationId xmlns:a16="http://schemas.microsoft.com/office/drawing/2014/main" id="{98AE5019-EB5F-898B-44F5-815C070C9ACD}"/>
              </a:ext>
            </a:extLst>
          </p:cNvPr>
          <p:cNvSpPr>
            <a:spLocks noGrp="1"/>
          </p:cNvSpPr>
          <p:nvPr>
            <p:ph type="pic" idx="15"/>
          </p:nvPr>
        </p:nvSpPr>
        <p:spPr>
          <a:xfrm>
            <a:off x="2756400" y="3193551"/>
            <a:ext cx="2315400" cy="2368450"/>
          </a:xfrm>
          <a:prstGeom prst="roundRect">
            <a:avLst>
              <a:gd name="adj" fmla="val 6111"/>
            </a:avLst>
          </a:prstGeom>
          <a:solidFill>
            <a:schemeClr val="bg1">
              <a:lumMod val="6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Freeform 9">
            <a:extLst>
              <a:ext uri="{FF2B5EF4-FFF2-40B4-BE49-F238E27FC236}">
                <a16:creationId xmlns:a16="http://schemas.microsoft.com/office/drawing/2014/main" id="{F2C0107F-7353-380B-3A25-A78BA0AD58FD}"/>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7125341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Images Left + Body Text – Navy">
    <p:bg>
      <p:bgRef idx="1001">
        <a:schemeClr val="bg1"/>
      </p:bgRef>
    </p:bg>
    <p:spTree>
      <p:nvGrpSpPr>
        <p:cNvPr id="1" name=""/>
        <p:cNvGrpSpPr/>
        <p:nvPr/>
      </p:nvGrpSpPr>
      <p:grpSpPr>
        <a:xfrm>
          <a:off x="0" y="0"/>
          <a:ext cx="0" cy="0"/>
          <a:chOff x="0" y="0"/>
          <a:chExt cx="0" cy="0"/>
        </a:xfrm>
      </p:grpSpPr>
      <p:sp>
        <p:nvSpPr>
          <p:cNvPr id="13" name="Text Placeholder 11">
            <a:extLst>
              <a:ext uri="{FF2B5EF4-FFF2-40B4-BE49-F238E27FC236}">
                <a16:creationId xmlns:a16="http://schemas.microsoft.com/office/drawing/2014/main" id="{0A34607E-BADE-A1B0-8DD8-FA06D97FCE38}"/>
              </a:ext>
            </a:extLst>
          </p:cNvPr>
          <p:cNvSpPr>
            <a:spLocks noGrp="1"/>
          </p:cNvSpPr>
          <p:nvPr>
            <p:ph type="body" sz="quarter" idx="18" hasCustomPrompt="1"/>
          </p:nvPr>
        </p:nvSpPr>
        <p:spPr>
          <a:xfrm>
            <a:off x="5606400" y="1472194"/>
            <a:ext cx="5217737" cy="12813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14" name="Text Placeholder 4">
            <a:extLst>
              <a:ext uri="{FF2B5EF4-FFF2-40B4-BE49-F238E27FC236}">
                <a16:creationId xmlns:a16="http://schemas.microsoft.com/office/drawing/2014/main" id="{5B31AFBB-209B-2B65-24FF-A5CBD93E5C5A}"/>
              </a:ext>
            </a:extLst>
          </p:cNvPr>
          <p:cNvSpPr>
            <a:spLocks noGrp="1"/>
          </p:cNvSpPr>
          <p:nvPr>
            <p:ph type="body" sz="quarter" idx="19" hasCustomPrompt="1"/>
          </p:nvPr>
        </p:nvSpPr>
        <p:spPr>
          <a:xfrm>
            <a:off x="5606399" y="2846844"/>
            <a:ext cx="5217737"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solidFill>
                  <a:schemeClr val="tx1"/>
                </a:solidFill>
              </a:defRPr>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solidFill>
                  <a:schemeClr val="tx1"/>
                </a:solidFill>
              </a:defRPr>
            </a:lvl1pPr>
          </a:lstStyle>
          <a:p>
            <a:fld id="{A7DDEB46-D91B-F144-8E11-ED4654BA3833}" type="slidenum">
              <a:rPr lang="en-US" smtClean="0"/>
              <a:pPr/>
              <a:t>‹#›</a:t>
            </a:fld>
            <a:endParaRPr lang="en-US" dirty="0"/>
          </a:p>
        </p:txBody>
      </p:sp>
      <p:pic>
        <p:nvPicPr>
          <p:cNvPr id="5" name="Graphic 4">
            <a:extLst>
              <a:ext uri="{FF2B5EF4-FFF2-40B4-BE49-F238E27FC236}">
                <a16:creationId xmlns:a16="http://schemas.microsoft.com/office/drawing/2014/main" id="{E3032381-4316-04E6-3FF1-ECA4FFFE27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9" name="Picture Placeholder 2">
            <a:extLst>
              <a:ext uri="{FF2B5EF4-FFF2-40B4-BE49-F238E27FC236}">
                <a16:creationId xmlns:a16="http://schemas.microsoft.com/office/drawing/2014/main" id="{7111D763-8B9A-EACC-BEB8-3DAFD9B84651}"/>
              </a:ext>
            </a:extLst>
          </p:cNvPr>
          <p:cNvSpPr>
            <a:spLocks noGrp="1"/>
          </p:cNvSpPr>
          <p:nvPr>
            <p:ph type="pic" idx="1"/>
          </p:nvPr>
        </p:nvSpPr>
        <p:spPr>
          <a:xfrm>
            <a:off x="838200" y="1295999"/>
            <a:ext cx="3085800" cy="3156501"/>
          </a:xfrm>
          <a:prstGeom prst="roundRect">
            <a:avLst>
              <a:gd name="adj" fmla="val 6111"/>
            </a:avLst>
          </a:prstGeom>
          <a:solidFill>
            <a:schemeClr val="tx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Picture Placeholder 2">
            <a:extLst>
              <a:ext uri="{FF2B5EF4-FFF2-40B4-BE49-F238E27FC236}">
                <a16:creationId xmlns:a16="http://schemas.microsoft.com/office/drawing/2014/main" id="{98AE5019-EB5F-898B-44F5-815C070C9ACD}"/>
              </a:ext>
            </a:extLst>
          </p:cNvPr>
          <p:cNvSpPr>
            <a:spLocks noGrp="1"/>
          </p:cNvSpPr>
          <p:nvPr>
            <p:ph type="pic" idx="15"/>
          </p:nvPr>
        </p:nvSpPr>
        <p:spPr>
          <a:xfrm>
            <a:off x="2756400" y="3193551"/>
            <a:ext cx="2315400" cy="2368450"/>
          </a:xfrm>
          <a:prstGeom prst="roundRect">
            <a:avLst>
              <a:gd name="adj" fmla="val 6111"/>
            </a:avLst>
          </a:prstGeom>
          <a:solidFill>
            <a:schemeClr val="tx1">
              <a:lumMod val="6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Freeform 9">
            <a:extLst>
              <a:ext uri="{FF2B5EF4-FFF2-40B4-BE49-F238E27FC236}">
                <a16:creationId xmlns:a16="http://schemas.microsoft.com/office/drawing/2014/main" id="{F2C0107F-7353-380B-3A25-A78BA0AD58FD}"/>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FFFF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520151258"/>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mage Right + Body Text – White">
    <p:spTree>
      <p:nvGrpSpPr>
        <p:cNvPr id="1" name=""/>
        <p:cNvGrpSpPr/>
        <p:nvPr/>
      </p:nvGrpSpPr>
      <p:grpSpPr>
        <a:xfrm>
          <a:off x="0" y="0"/>
          <a:ext cx="0" cy="0"/>
          <a:chOff x="0" y="0"/>
          <a:chExt cx="0" cy="0"/>
        </a:xfrm>
      </p:grpSpPr>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lvl1pPr>
          </a:lstStyle>
          <a:p>
            <a:fld id="{A7DDEB46-D91B-F144-8E11-ED4654BA3833}" type="slidenum">
              <a:rPr lang="en-US" smtClean="0"/>
              <a:pPr/>
              <a:t>‹#›</a:t>
            </a:fld>
            <a:endParaRPr lang="en-US" b="1" dirty="0"/>
          </a:p>
        </p:txBody>
      </p:sp>
      <p:pic>
        <p:nvPicPr>
          <p:cNvPr id="5" name="Graphic 4">
            <a:extLst>
              <a:ext uri="{FF2B5EF4-FFF2-40B4-BE49-F238E27FC236}">
                <a16:creationId xmlns:a16="http://schemas.microsoft.com/office/drawing/2014/main" id="{E3032381-4316-04E6-3FF1-ECA4FFFE27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9" name="Picture Placeholder 2">
            <a:extLst>
              <a:ext uri="{FF2B5EF4-FFF2-40B4-BE49-F238E27FC236}">
                <a16:creationId xmlns:a16="http://schemas.microsoft.com/office/drawing/2014/main" id="{7111D763-8B9A-EACC-BEB8-3DAFD9B84651}"/>
              </a:ext>
            </a:extLst>
          </p:cNvPr>
          <p:cNvSpPr>
            <a:spLocks noGrp="1"/>
          </p:cNvSpPr>
          <p:nvPr>
            <p:ph type="pic" idx="1"/>
          </p:nvPr>
        </p:nvSpPr>
        <p:spPr>
          <a:xfrm>
            <a:off x="7137600" y="1288799"/>
            <a:ext cx="4216200" cy="4312801"/>
          </a:xfrm>
          <a:prstGeom prst="roundRect">
            <a:avLst>
              <a:gd name="adj" fmla="val 6111"/>
            </a:avLst>
          </a:prstGeom>
          <a:solidFill>
            <a:schemeClr val="bg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Freeform 2">
            <a:extLst>
              <a:ext uri="{FF2B5EF4-FFF2-40B4-BE49-F238E27FC236}">
                <a16:creationId xmlns:a16="http://schemas.microsoft.com/office/drawing/2014/main" id="{FE35CFBE-6391-EACA-27AA-7F1D87039D0E}"/>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Text Placeholder 11">
            <a:extLst>
              <a:ext uri="{FF2B5EF4-FFF2-40B4-BE49-F238E27FC236}">
                <a16:creationId xmlns:a16="http://schemas.microsoft.com/office/drawing/2014/main" id="{D13D6778-13F2-8037-FFE9-7FD2EECC9085}"/>
              </a:ext>
            </a:extLst>
          </p:cNvPr>
          <p:cNvSpPr>
            <a:spLocks noGrp="1"/>
          </p:cNvSpPr>
          <p:nvPr>
            <p:ph type="body" sz="quarter" idx="15" hasCustomPrompt="1"/>
          </p:nvPr>
        </p:nvSpPr>
        <p:spPr>
          <a:xfrm>
            <a:off x="838200" y="1472194"/>
            <a:ext cx="5217737" cy="12813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11" name="Text Placeholder 4">
            <a:extLst>
              <a:ext uri="{FF2B5EF4-FFF2-40B4-BE49-F238E27FC236}">
                <a16:creationId xmlns:a16="http://schemas.microsoft.com/office/drawing/2014/main" id="{0B78DF2C-F310-CC15-58E4-1F55291DA8D8}"/>
              </a:ext>
            </a:extLst>
          </p:cNvPr>
          <p:cNvSpPr>
            <a:spLocks noGrp="1"/>
          </p:cNvSpPr>
          <p:nvPr>
            <p:ph type="body" sz="quarter" idx="17" hasCustomPrompt="1"/>
          </p:nvPr>
        </p:nvSpPr>
        <p:spPr>
          <a:xfrm>
            <a:off x="838199" y="2846844"/>
            <a:ext cx="5217737"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Tree>
    <p:extLst>
      <p:ext uri="{BB962C8B-B14F-4D97-AF65-F5344CB8AC3E}">
        <p14:creationId xmlns:p14="http://schemas.microsoft.com/office/powerpoint/2010/main" val="11016479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age Right + Body Text – Navy">
    <p:bg>
      <p:bgRef idx="1001">
        <a:schemeClr val="bg1"/>
      </p:bgRef>
    </p:bg>
    <p:spTree>
      <p:nvGrpSpPr>
        <p:cNvPr id="1" name=""/>
        <p:cNvGrpSpPr/>
        <p:nvPr/>
      </p:nvGrpSpPr>
      <p:grpSpPr>
        <a:xfrm>
          <a:off x="0" y="0"/>
          <a:ext cx="0" cy="0"/>
          <a:chOff x="0" y="0"/>
          <a:chExt cx="0" cy="0"/>
        </a:xfrm>
      </p:grpSpPr>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solidFill>
                  <a:schemeClr val="tx1"/>
                </a:solidFill>
              </a:defRPr>
            </a:lvl1pPr>
          </a:lstStyle>
          <a:p>
            <a:fld id="{A7DDEB46-D91B-F144-8E11-ED4654BA3833}" type="slidenum">
              <a:rPr lang="en-US" smtClean="0"/>
              <a:pPr/>
              <a:t>‹#›</a:t>
            </a:fld>
            <a:endParaRPr lang="en-US" dirty="0"/>
          </a:p>
        </p:txBody>
      </p:sp>
      <p:pic>
        <p:nvPicPr>
          <p:cNvPr id="5" name="Graphic 4">
            <a:extLst>
              <a:ext uri="{FF2B5EF4-FFF2-40B4-BE49-F238E27FC236}">
                <a16:creationId xmlns:a16="http://schemas.microsoft.com/office/drawing/2014/main" id="{E3032381-4316-04E6-3FF1-ECA4FFFE27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9" name="Picture Placeholder 2">
            <a:extLst>
              <a:ext uri="{FF2B5EF4-FFF2-40B4-BE49-F238E27FC236}">
                <a16:creationId xmlns:a16="http://schemas.microsoft.com/office/drawing/2014/main" id="{7111D763-8B9A-EACC-BEB8-3DAFD9B84651}"/>
              </a:ext>
            </a:extLst>
          </p:cNvPr>
          <p:cNvSpPr>
            <a:spLocks noGrp="1"/>
          </p:cNvSpPr>
          <p:nvPr>
            <p:ph type="pic" idx="1"/>
          </p:nvPr>
        </p:nvSpPr>
        <p:spPr>
          <a:xfrm>
            <a:off x="7137600" y="1288799"/>
            <a:ext cx="4216200" cy="4312801"/>
          </a:xfrm>
          <a:prstGeom prst="roundRect">
            <a:avLst>
              <a:gd name="adj" fmla="val 6111"/>
            </a:avLst>
          </a:prstGeom>
          <a:solidFill>
            <a:schemeClr val="tx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Freeform 2">
            <a:extLst>
              <a:ext uri="{FF2B5EF4-FFF2-40B4-BE49-F238E27FC236}">
                <a16:creationId xmlns:a16="http://schemas.microsoft.com/office/drawing/2014/main" id="{FE35CFBE-6391-EACA-27AA-7F1D87039D0E}"/>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FFFF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Text Placeholder 11">
            <a:extLst>
              <a:ext uri="{FF2B5EF4-FFF2-40B4-BE49-F238E27FC236}">
                <a16:creationId xmlns:a16="http://schemas.microsoft.com/office/drawing/2014/main" id="{D13D6778-13F2-8037-FFE9-7FD2EECC9085}"/>
              </a:ext>
            </a:extLst>
          </p:cNvPr>
          <p:cNvSpPr>
            <a:spLocks noGrp="1"/>
          </p:cNvSpPr>
          <p:nvPr>
            <p:ph type="body" sz="quarter" idx="15" hasCustomPrompt="1"/>
          </p:nvPr>
        </p:nvSpPr>
        <p:spPr>
          <a:xfrm>
            <a:off x="838200" y="1472194"/>
            <a:ext cx="5217737" cy="12813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11" name="Text Placeholder 4">
            <a:extLst>
              <a:ext uri="{FF2B5EF4-FFF2-40B4-BE49-F238E27FC236}">
                <a16:creationId xmlns:a16="http://schemas.microsoft.com/office/drawing/2014/main" id="{0B78DF2C-F310-CC15-58E4-1F55291DA8D8}"/>
              </a:ext>
            </a:extLst>
          </p:cNvPr>
          <p:cNvSpPr>
            <a:spLocks noGrp="1"/>
          </p:cNvSpPr>
          <p:nvPr>
            <p:ph type="body" sz="quarter" idx="17" hasCustomPrompt="1"/>
          </p:nvPr>
        </p:nvSpPr>
        <p:spPr>
          <a:xfrm>
            <a:off x="838199" y="2846844"/>
            <a:ext cx="5217737"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solidFill>
                  <a:schemeClr val="tx1"/>
                </a:solidFill>
              </a:defRPr>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Tree>
    <p:extLst>
      <p:ext uri="{BB962C8B-B14F-4D97-AF65-F5344CB8AC3E}">
        <p14:creationId xmlns:p14="http://schemas.microsoft.com/office/powerpoint/2010/main" val="2510276211"/>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Images Right + Body Text – White">
    <p:spTree>
      <p:nvGrpSpPr>
        <p:cNvPr id="1" name=""/>
        <p:cNvGrpSpPr/>
        <p:nvPr/>
      </p:nvGrpSpPr>
      <p:grpSpPr>
        <a:xfrm>
          <a:off x="0" y="0"/>
          <a:ext cx="0" cy="0"/>
          <a:chOff x="0" y="0"/>
          <a:chExt cx="0" cy="0"/>
        </a:xfrm>
      </p:grpSpPr>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lvl1pPr>
          </a:lstStyle>
          <a:p>
            <a:fld id="{A7DDEB46-D91B-F144-8E11-ED4654BA3833}" type="slidenum">
              <a:rPr lang="en-US" smtClean="0"/>
              <a:pPr/>
              <a:t>‹#›</a:t>
            </a:fld>
            <a:endParaRPr lang="en-US" b="1" dirty="0"/>
          </a:p>
        </p:txBody>
      </p:sp>
      <p:pic>
        <p:nvPicPr>
          <p:cNvPr id="5" name="Graphic 4">
            <a:extLst>
              <a:ext uri="{FF2B5EF4-FFF2-40B4-BE49-F238E27FC236}">
                <a16:creationId xmlns:a16="http://schemas.microsoft.com/office/drawing/2014/main" id="{E3032381-4316-04E6-3FF1-ECA4FFFE27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9" name="Picture Placeholder 2">
            <a:extLst>
              <a:ext uri="{FF2B5EF4-FFF2-40B4-BE49-F238E27FC236}">
                <a16:creationId xmlns:a16="http://schemas.microsoft.com/office/drawing/2014/main" id="{7111D763-8B9A-EACC-BEB8-3DAFD9B84651}"/>
              </a:ext>
            </a:extLst>
          </p:cNvPr>
          <p:cNvSpPr>
            <a:spLocks noGrp="1"/>
          </p:cNvSpPr>
          <p:nvPr>
            <p:ph type="pic" idx="1"/>
          </p:nvPr>
        </p:nvSpPr>
        <p:spPr>
          <a:xfrm>
            <a:off x="7120200" y="1295999"/>
            <a:ext cx="3085800" cy="3156501"/>
          </a:xfrm>
          <a:prstGeom prst="roundRect">
            <a:avLst>
              <a:gd name="adj" fmla="val 6111"/>
            </a:avLst>
          </a:prstGeom>
          <a:solidFill>
            <a:schemeClr val="bg1">
              <a:lumMod val="8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Picture Placeholder 2">
            <a:extLst>
              <a:ext uri="{FF2B5EF4-FFF2-40B4-BE49-F238E27FC236}">
                <a16:creationId xmlns:a16="http://schemas.microsoft.com/office/drawing/2014/main" id="{98AE5019-EB5F-898B-44F5-815C070C9ACD}"/>
              </a:ext>
            </a:extLst>
          </p:cNvPr>
          <p:cNvSpPr>
            <a:spLocks noGrp="1"/>
          </p:cNvSpPr>
          <p:nvPr>
            <p:ph type="pic" idx="15"/>
          </p:nvPr>
        </p:nvSpPr>
        <p:spPr>
          <a:xfrm>
            <a:off x="9038400" y="3193551"/>
            <a:ext cx="2315400" cy="2368450"/>
          </a:xfrm>
          <a:prstGeom prst="roundRect">
            <a:avLst>
              <a:gd name="adj" fmla="val 6111"/>
            </a:avLst>
          </a:prstGeom>
          <a:solidFill>
            <a:schemeClr val="bg1">
              <a:lumMod val="6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Freeform 9">
            <a:extLst>
              <a:ext uri="{FF2B5EF4-FFF2-40B4-BE49-F238E27FC236}">
                <a16:creationId xmlns:a16="http://schemas.microsoft.com/office/drawing/2014/main" id="{CC196646-810D-9A80-D41D-BE7FEF881FD1}"/>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ext Placeholder 11">
            <a:extLst>
              <a:ext uri="{FF2B5EF4-FFF2-40B4-BE49-F238E27FC236}">
                <a16:creationId xmlns:a16="http://schemas.microsoft.com/office/drawing/2014/main" id="{8CD8F103-8832-661C-B491-79AD0F1D9CC5}"/>
              </a:ext>
            </a:extLst>
          </p:cNvPr>
          <p:cNvSpPr>
            <a:spLocks noGrp="1"/>
          </p:cNvSpPr>
          <p:nvPr>
            <p:ph type="body" sz="quarter" idx="16" hasCustomPrompt="1"/>
          </p:nvPr>
        </p:nvSpPr>
        <p:spPr>
          <a:xfrm>
            <a:off x="838200" y="1472194"/>
            <a:ext cx="5217737" cy="12813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12" name="Text Placeholder 4">
            <a:extLst>
              <a:ext uri="{FF2B5EF4-FFF2-40B4-BE49-F238E27FC236}">
                <a16:creationId xmlns:a16="http://schemas.microsoft.com/office/drawing/2014/main" id="{83E028B9-FA53-B393-B7D6-183EFAD5F5A5}"/>
              </a:ext>
            </a:extLst>
          </p:cNvPr>
          <p:cNvSpPr>
            <a:spLocks noGrp="1"/>
          </p:cNvSpPr>
          <p:nvPr>
            <p:ph type="body" sz="quarter" idx="17" hasCustomPrompt="1"/>
          </p:nvPr>
        </p:nvSpPr>
        <p:spPr>
          <a:xfrm>
            <a:off x="838199" y="2846844"/>
            <a:ext cx="5217737"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Tree>
    <p:extLst>
      <p:ext uri="{BB962C8B-B14F-4D97-AF65-F5344CB8AC3E}">
        <p14:creationId xmlns:p14="http://schemas.microsoft.com/office/powerpoint/2010/main" val="12271285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Images Right + Body Text – Navy">
    <p:bg>
      <p:bgRef idx="1001">
        <a:schemeClr val="bg1"/>
      </p:bgRef>
    </p:bg>
    <p:spTree>
      <p:nvGrpSpPr>
        <p:cNvPr id="1" name=""/>
        <p:cNvGrpSpPr/>
        <p:nvPr/>
      </p:nvGrpSpPr>
      <p:grpSpPr>
        <a:xfrm>
          <a:off x="0" y="0"/>
          <a:ext cx="0" cy="0"/>
          <a:chOff x="0" y="0"/>
          <a:chExt cx="0" cy="0"/>
        </a:xfrm>
      </p:grpSpPr>
      <p:sp>
        <p:nvSpPr>
          <p:cNvPr id="37" name="Freeform 36">
            <a:extLst>
              <a:ext uri="{FF2B5EF4-FFF2-40B4-BE49-F238E27FC236}">
                <a16:creationId xmlns:a16="http://schemas.microsoft.com/office/drawing/2014/main" id="{359EE959-1901-262C-26F2-5BDE7561A4C2}"/>
              </a:ext>
            </a:extLst>
          </p:cNvPr>
          <p:cNvSpPr/>
          <p:nvPr userDrawn="1"/>
        </p:nvSpPr>
        <p:spPr>
          <a:xfrm>
            <a:off x="10430986"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84C957C9-4345-CDF0-8D0B-F27D3B0ADD70}"/>
              </a:ext>
            </a:extLst>
          </p:cNvPr>
          <p:cNvSpPr>
            <a:spLocks noGrp="1"/>
          </p:cNvSpPr>
          <p:nvPr>
            <p:ph type="sldNum" sz="quarter" idx="12"/>
          </p:nvPr>
        </p:nvSpPr>
        <p:spPr/>
        <p:txBody>
          <a:bodyPr/>
          <a:lstStyle>
            <a:lvl1pPr>
              <a:defRPr b="1">
                <a:solidFill>
                  <a:schemeClr val="tx1"/>
                </a:solidFill>
              </a:defRPr>
            </a:lvl1pPr>
          </a:lstStyle>
          <a:p>
            <a:fld id="{A7DDEB46-D91B-F144-8E11-ED4654BA3833}" type="slidenum">
              <a:rPr lang="en-US" smtClean="0"/>
              <a:pPr/>
              <a:t>‹#›</a:t>
            </a:fld>
            <a:endParaRPr lang="en-US" dirty="0"/>
          </a:p>
        </p:txBody>
      </p:sp>
      <p:pic>
        <p:nvPicPr>
          <p:cNvPr id="5" name="Graphic 4">
            <a:extLst>
              <a:ext uri="{FF2B5EF4-FFF2-40B4-BE49-F238E27FC236}">
                <a16:creationId xmlns:a16="http://schemas.microsoft.com/office/drawing/2014/main" id="{E3032381-4316-04E6-3FF1-ECA4FFFE27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80579" y="334698"/>
            <a:ext cx="1273221" cy="492616"/>
          </a:xfrm>
          <a:prstGeom prst="rect">
            <a:avLst/>
          </a:prstGeom>
        </p:spPr>
      </p:pic>
      <p:sp>
        <p:nvSpPr>
          <p:cNvPr id="9" name="Picture Placeholder 2">
            <a:extLst>
              <a:ext uri="{FF2B5EF4-FFF2-40B4-BE49-F238E27FC236}">
                <a16:creationId xmlns:a16="http://schemas.microsoft.com/office/drawing/2014/main" id="{7111D763-8B9A-EACC-BEB8-3DAFD9B84651}"/>
              </a:ext>
            </a:extLst>
          </p:cNvPr>
          <p:cNvSpPr>
            <a:spLocks noGrp="1"/>
          </p:cNvSpPr>
          <p:nvPr>
            <p:ph type="pic" idx="1"/>
          </p:nvPr>
        </p:nvSpPr>
        <p:spPr>
          <a:xfrm>
            <a:off x="7120200" y="1295999"/>
            <a:ext cx="3085800" cy="3156501"/>
          </a:xfrm>
          <a:prstGeom prst="roundRect">
            <a:avLst>
              <a:gd name="adj" fmla="val 6111"/>
            </a:avLst>
          </a:prstGeom>
          <a:solidFill>
            <a:schemeClr val="tx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Picture Placeholder 2">
            <a:extLst>
              <a:ext uri="{FF2B5EF4-FFF2-40B4-BE49-F238E27FC236}">
                <a16:creationId xmlns:a16="http://schemas.microsoft.com/office/drawing/2014/main" id="{98AE5019-EB5F-898B-44F5-815C070C9ACD}"/>
              </a:ext>
            </a:extLst>
          </p:cNvPr>
          <p:cNvSpPr>
            <a:spLocks noGrp="1"/>
          </p:cNvSpPr>
          <p:nvPr>
            <p:ph type="pic" idx="15"/>
          </p:nvPr>
        </p:nvSpPr>
        <p:spPr>
          <a:xfrm>
            <a:off x="9038400" y="3193551"/>
            <a:ext cx="2315400" cy="2368450"/>
          </a:xfrm>
          <a:prstGeom prst="roundRect">
            <a:avLst>
              <a:gd name="adj" fmla="val 6111"/>
            </a:avLst>
          </a:prstGeom>
          <a:solidFill>
            <a:schemeClr val="tx1">
              <a:lumMod val="6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Freeform 9">
            <a:extLst>
              <a:ext uri="{FF2B5EF4-FFF2-40B4-BE49-F238E27FC236}">
                <a16:creationId xmlns:a16="http://schemas.microsoft.com/office/drawing/2014/main" id="{CC196646-810D-9A80-D41D-BE7FEF881FD1}"/>
              </a:ext>
            </a:extLst>
          </p:cNvPr>
          <p:cNvSpPr/>
          <p:nvPr userDrawn="1"/>
        </p:nvSpPr>
        <p:spPr>
          <a:xfrm rot="10800000">
            <a:off x="-672" y="0"/>
            <a:ext cx="1761014" cy="1070624"/>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FFFF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ext Placeholder 11">
            <a:extLst>
              <a:ext uri="{FF2B5EF4-FFF2-40B4-BE49-F238E27FC236}">
                <a16:creationId xmlns:a16="http://schemas.microsoft.com/office/drawing/2014/main" id="{8CD8F103-8832-661C-B491-79AD0F1D9CC5}"/>
              </a:ext>
            </a:extLst>
          </p:cNvPr>
          <p:cNvSpPr>
            <a:spLocks noGrp="1"/>
          </p:cNvSpPr>
          <p:nvPr>
            <p:ph type="body" sz="quarter" idx="16" hasCustomPrompt="1"/>
          </p:nvPr>
        </p:nvSpPr>
        <p:spPr>
          <a:xfrm>
            <a:off x="838200" y="1472194"/>
            <a:ext cx="5217737" cy="1281321"/>
          </a:xfrm>
        </p:spPr>
        <p:txBody>
          <a:bodyPr>
            <a:noAutofit/>
          </a:bodyPr>
          <a:lstStyle>
            <a:lvl1pPr marL="0" indent="0">
              <a:spcBef>
                <a:spcPts val="0"/>
              </a:spcBef>
              <a:buFontTx/>
              <a:buNone/>
              <a:defRPr sz="4400" b="1">
                <a:solidFill>
                  <a:schemeClr val="tx1"/>
                </a:solidFill>
              </a:defRPr>
            </a:lvl1pPr>
            <a:lvl2pPr>
              <a:buFontTx/>
              <a:buNone/>
              <a:defRPr/>
            </a:lvl2pPr>
            <a:lvl3pPr>
              <a:buFontTx/>
              <a:buNone/>
              <a:defRPr/>
            </a:lvl3pPr>
            <a:lvl4pPr>
              <a:buFontTx/>
              <a:buNone/>
              <a:defRPr/>
            </a:lvl4pPr>
            <a:lvl5pPr>
              <a:buFontTx/>
              <a:buNone/>
              <a:defRPr/>
            </a:lvl5pPr>
          </a:lstStyle>
          <a:p>
            <a:pPr lvl="0"/>
            <a:r>
              <a:rPr lang="en-GB" dirty="0"/>
              <a:t>Click to edit Master title style</a:t>
            </a:r>
            <a:endParaRPr lang="en-US" dirty="0"/>
          </a:p>
        </p:txBody>
      </p:sp>
      <p:sp>
        <p:nvSpPr>
          <p:cNvPr id="12" name="Text Placeholder 4">
            <a:extLst>
              <a:ext uri="{FF2B5EF4-FFF2-40B4-BE49-F238E27FC236}">
                <a16:creationId xmlns:a16="http://schemas.microsoft.com/office/drawing/2014/main" id="{83E028B9-FA53-B393-B7D6-183EFAD5F5A5}"/>
              </a:ext>
            </a:extLst>
          </p:cNvPr>
          <p:cNvSpPr>
            <a:spLocks noGrp="1"/>
          </p:cNvSpPr>
          <p:nvPr>
            <p:ph type="body" sz="quarter" idx="17" hasCustomPrompt="1"/>
          </p:nvPr>
        </p:nvSpPr>
        <p:spPr>
          <a:xfrm>
            <a:off x="838199" y="2846844"/>
            <a:ext cx="5217737" cy="2544675"/>
          </a:xfrm>
        </p:spPr>
        <p:txBody>
          <a:bodyPr>
            <a:noAutofit/>
          </a:bodyPr>
          <a:lstStyle>
            <a:lvl1pPr marL="0" marR="0" indent="0" algn="l" defTabSz="914400" rtl="0" eaLnBrk="1" fontAlgn="auto" latinLnBrk="0" hangingPunct="1">
              <a:lnSpc>
                <a:spcPct val="100000"/>
              </a:lnSpc>
              <a:spcBef>
                <a:spcPts val="0"/>
              </a:spcBef>
              <a:spcAft>
                <a:spcPts val="1400"/>
              </a:spcAft>
              <a:buClrTx/>
              <a:buSzTx/>
              <a:buFontTx/>
              <a:buNone/>
              <a:tabLst/>
              <a:defRPr sz="1800">
                <a:solidFill>
                  <a:schemeClr val="tx1"/>
                </a:solidFill>
              </a:defRPr>
            </a:lvl1pPr>
            <a:lvl2pPr marL="6350" indent="1822450">
              <a:buFontTx/>
              <a:buNone/>
              <a:tabLst/>
              <a:defRPr sz="1800"/>
            </a:lvl2pPr>
            <a:lvl3pPr marL="6350" indent="1822450">
              <a:buFontTx/>
              <a:buNone/>
              <a:tabLst/>
              <a:defRPr sz="1800"/>
            </a:lvl3pPr>
            <a:lvl4pPr marL="6350" indent="1822450">
              <a:buFontTx/>
              <a:buNone/>
              <a:tabLst/>
              <a:defRPr sz="1800"/>
            </a:lvl4pPr>
            <a:lvl5pPr marL="6350" indent="1822450">
              <a:buFontTx/>
              <a:buNone/>
              <a:tabLst/>
              <a:defRPr sz="1800"/>
            </a:lvl5pPr>
          </a:lstStyle>
          <a:p>
            <a:pPr lvl="0"/>
            <a:r>
              <a:rPr lang="en-GB" dirty="0"/>
              <a:t>Click to edit text click to edit text click to edit text click to edit text click to edit text click to edit text click to edit text click to edit text click to edit text click to edit text click to edit.</a:t>
            </a:r>
          </a:p>
          <a:p>
            <a:pPr lvl="0"/>
            <a:r>
              <a:rPr lang="en-GB" dirty="0"/>
              <a:t>Click to edit text click to edit text click to edit text click to edit text click to edit text click to edit text click to edit text click to edit text click to edit text click to edit text click to edit.</a:t>
            </a:r>
          </a:p>
        </p:txBody>
      </p:sp>
    </p:spTree>
    <p:extLst>
      <p:ext uri="{BB962C8B-B14F-4D97-AF65-F5344CB8AC3E}">
        <p14:creationId xmlns:p14="http://schemas.microsoft.com/office/powerpoint/2010/main" val="2865580031"/>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losing Slide – White">
    <p:bg>
      <p:bgRef idx="1001">
        <a:schemeClr val="bg1"/>
      </p:bgRef>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CC29BE2-FE8F-0D74-4819-F31D61691A8E}"/>
              </a:ext>
            </a:extLst>
          </p:cNvPr>
          <p:cNvSpPr>
            <a:spLocks noGrp="1"/>
          </p:cNvSpPr>
          <p:nvPr>
            <p:ph type="ctrTitle" hasCustomPrompt="1"/>
          </p:nvPr>
        </p:nvSpPr>
        <p:spPr>
          <a:xfrm>
            <a:off x="3073020" y="2893687"/>
            <a:ext cx="5663821" cy="1070626"/>
          </a:xfrm>
        </p:spPr>
        <p:txBody>
          <a:bodyPr anchor="t" anchorCtr="0">
            <a:noAutofit/>
          </a:bodyPr>
          <a:lstStyle>
            <a:lvl1pPr algn="ctr">
              <a:defRPr sz="7200">
                <a:solidFill>
                  <a:schemeClr val="tx1"/>
                </a:solidFill>
              </a:defRPr>
            </a:lvl1pPr>
          </a:lstStyle>
          <a:p>
            <a:r>
              <a:rPr lang="en-GB" dirty="0"/>
              <a:t>Thank you</a:t>
            </a:r>
            <a:endParaRPr lang="en-US" dirty="0"/>
          </a:p>
        </p:txBody>
      </p:sp>
      <p:pic>
        <p:nvPicPr>
          <p:cNvPr id="10" name="Graphic 9">
            <a:extLst>
              <a:ext uri="{FF2B5EF4-FFF2-40B4-BE49-F238E27FC236}">
                <a16:creationId xmlns:a16="http://schemas.microsoft.com/office/drawing/2014/main" id="{3E641A68-4775-2C61-CA6F-F672F4C341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33487" y="508218"/>
            <a:ext cx="2021824" cy="782254"/>
          </a:xfrm>
          <a:prstGeom prst="rect">
            <a:avLst/>
          </a:prstGeom>
        </p:spPr>
      </p:pic>
      <p:sp>
        <p:nvSpPr>
          <p:cNvPr id="11" name="Freeform 10">
            <a:extLst>
              <a:ext uri="{FF2B5EF4-FFF2-40B4-BE49-F238E27FC236}">
                <a16:creationId xmlns:a16="http://schemas.microsoft.com/office/drawing/2014/main" id="{17A1EEA4-0FC1-2CDA-76E4-01F56A13D0F3}"/>
              </a:ext>
            </a:extLst>
          </p:cNvPr>
          <p:cNvSpPr/>
          <p:nvPr userDrawn="1"/>
        </p:nvSpPr>
        <p:spPr>
          <a:xfrm flipH="1">
            <a:off x="0"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11">
            <a:extLst>
              <a:ext uri="{FF2B5EF4-FFF2-40B4-BE49-F238E27FC236}">
                <a16:creationId xmlns:a16="http://schemas.microsoft.com/office/drawing/2014/main" id="{13A65FFF-F9AC-5BF5-2BCA-ED1F5D928A6B}"/>
              </a:ext>
            </a:extLst>
          </p:cNvPr>
          <p:cNvSpPr/>
          <p:nvPr userDrawn="1"/>
        </p:nvSpPr>
        <p:spPr>
          <a:xfrm flipH="1">
            <a:off x="9780131" y="0"/>
            <a:ext cx="2411869" cy="2020548"/>
          </a:xfrm>
          <a:custGeom>
            <a:avLst/>
            <a:gdLst>
              <a:gd name="csX0" fmla="*/ 0 w 2411869"/>
              <a:gd name="csY0" fmla="*/ 0 h 2020548"/>
              <a:gd name="csX1" fmla="*/ 2411869 w 2411869"/>
              <a:gd name="csY1" fmla="*/ 0 h 2020548"/>
              <a:gd name="csX2" fmla="*/ 2380486 w 2411869"/>
              <a:gd name="csY2" fmla="*/ 205623 h 2020548"/>
              <a:gd name="csX3" fmla="*/ 153649 w 2411869"/>
              <a:gd name="csY3" fmla="*/ 2020548 h 2020548"/>
              <a:gd name="csX4" fmla="*/ 0 w 2411869"/>
              <a:gd name="csY4" fmla="*/ 2012790 h 2020548"/>
              <a:gd name="csX5" fmla="*/ 0 w 2411869"/>
              <a:gd name="csY5" fmla="*/ 0 h 2020548"/>
            </a:gdLst>
            <a:ahLst/>
            <a:cxnLst>
              <a:cxn ang="0">
                <a:pos x="csX0" y="csY0"/>
              </a:cxn>
              <a:cxn ang="0">
                <a:pos x="csX1" y="csY1"/>
              </a:cxn>
              <a:cxn ang="0">
                <a:pos x="csX2" y="csY2"/>
              </a:cxn>
              <a:cxn ang="0">
                <a:pos x="csX3" y="csY3"/>
              </a:cxn>
              <a:cxn ang="0">
                <a:pos x="csX4" y="csY4"/>
              </a:cxn>
              <a:cxn ang="0">
                <a:pos x="csX5" y="csY5"/>
              </a:cxn>
            </a:cxnLst>
            <a:rect l="l" t="t" r="r" b="b"/>
            <a:pathLst>
              <a:path w="2411869" h="2020548">
                <a:moveTo>
                  <a:pt x="0" y="0"/>
                </a:moveTo>
                <a:lnTo>
                  <a:pt x="2411869" y="0"/>
                </a:lnTo>
                <a:lnTo>
                  <a:pt x="2380486" y="205623"/>
                </a:lnTo>
                <a:cubicBezTo>
                  <a:pt x="2168536" y="1241399"/>
                  <a:pt x="1252083" y="2020548"/>
                  <a:pt x="153649" y="2020548"/>
                </a:cubicBezTo>
                <a:lnTo>
                  <a:pt x="0" y="2012790"/>
                </a:lnTo>
                <a:lnTo>
                  <a:pt x="0" y="0"/>
                </a:lnTo>
                <a:close/>
              </a:path>
            </a:pathLst>
          </a:custGeom>
          <a:solidFill>
            <a:srgbClr val="002C5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Title 1">
            <a:extLst>
              <a:ext uri="{FF2B5EF4-FFF2-40B4-BE49-F238E27FC236}">
                <a16:creationId xmlns:a16="http://schemas.microsoft.com/office/drawing/2014/main" id="{EBAE68BE-F45B-41FC-7A02-6E4039A3FCC7}"/>
              </a:ext>
            </a:extLst>
          </p:cNvPr>
          <p:cNvSpPr txBox="1">
            <a:spLocks/>
          </p:cNvSpPr>
          <p:nvPr userDrawn="1"/>
        </p:nvSpPr>
        <p:spPr>
          <a:xfrm>
            <a:off x="3712191" y="4777079"/>
            <a:ext cx="4385481" cy="62743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1" kern="1200">
                <a:solidFill>
                  <a:schemeClr val="bg1"/>
                </a:solidFill>
                <a:latin typeface="+mj-lt"/>
                <a:ea typeface="+mj-ea"/>
                <a:cs typeface="+mj-cs"/>
              </a:defRPr>
            </a:lvl1pPr>
          </a:lstStyle>
          <a:p>
            <a:r>
              <a:rPr lang="en-GB" sz="2400" b="0" dirty="0" err="1">
                <a:solidFill>
                  <a:schemeClr val="tx1"/>
                </a:solidFill>
              </a:rPr>
              <a:t>sra.org.uk</a:t>
            </a:r>
            <a:endParaRPr lang="en-US" sz="2400" b="0" dirty="0">
              <a:solidFill>
                <a:schemeClr val="tx1"/>
              </a:solidFill>
            </a:endParaRPr>
          </a:p>
        </p:txBody>
      </p:sp>
    </p:spTree>
    <p:extLst>
      <p:ext uri="{BB962C8B-B14F-4D97-AF65-F5344CB8AC3E}">
        <p14:creationId xmlns:p14="http://schemas.microsoft.com/office/powerpoint/2010/main" val="3544252161"/>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losing Slide – Navy">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CC29BE2-FE8F-0D74-4819-F31D61691A8E}"/>
              </a:ext>
            </a:extLst>
          </p:cNvPr>
          <p:cNvSpPr>
            <a:spLocks noGrp="1"/>
          </p:cNvSpPr>
          <p:nvPr>
            <p:ph type="ctrTitle" hasCustomPrompt="1"/>
          </p:nvPr>
        </p:nvSpPr>
        <p:spPr>
          <a:xfrm>
            <a:off x="3073020" y="2893687"/>
            <a:ext cx="5663821" cy="1070626"/>
          </a:xfrm>
        </p:spPr>
        <p:txBody>
          <a:bodyPr anchor="t" anchorCtr="0">
            <a:noAutofit/>
          </a:bodyPr>
          <a:lstStyle>
            <a:lvl1pPr algn="ctr">
              <a:defRPr sz="7200">
                <a:solidFill>
                  <a:schemeClr val="bg1"/>
                </a:solidFill>
              </a:defRPr>
            </a:lvl1pPr>
          </a:lstStyle>
          <a:p>
            <a:r>
              <a:rPr lang="en-GB" dirty="0"/>
              <a:t>Thank you</a:t>
            </a:r>
            <a:endParaRPr lang="en-US" dirty="0"/>
          </a:p>
        </p:txBody>
      </p:sp>
      <p:pic>
        <p:nvPicPr>
          <p:cNvPr id="10" name="Graphic 9">
            <a:extLst>
              <a:ext uri="{FF2B5EF4-FFF2-40B4-BE49-F238E27FC236}">
                <a16:creationId xmlns:a16="http://schemas.microsoft.com/office/drawing/2014/main" id="{3E641A68-4775-2C61-CA6F-F672F4C341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33487" y="508218"/>
            <a:ext cx="2021824" cy="782254"/>
          </a:xfrm>
          <a:prstGeom prst="rect">
            <a:avLst/>
          </a:prstGeom>
        </p:spPr>
      </p:pic>
      <p:sp>
        <p:nvSpPr>
          <p:cNvPr id="11" name="Freeform 10">
            <a:extLst>
              <a:ext uri="{FF2B5EF4-FFF2-40B4-BE49-F238E27FC236}">
                <a16:creationId xmlns:a16="http://schemas.microsoft.com/office/drawing/2014/main" id="{17A1EEA4-0FC1-2CDA-76E4-01F56A13D0F3}"/>
              </a:ext>
            </a:extLst>
          </p:cNvPr>
          <p:cNvSpPr/>
          <p:nvPr userDrawn="1"/>
        </p:nvSpPr>
        <p:spPr>
          <a:xfrm flipH="1">
            <a:off x="0" y="5801339"/>
            <a:ext cx="1761014" cy="1056661"/>
          </a:xfrm>
          <a:custGeom>
            <a:avLst/>
            <a:gdLst>
              <a:gd name="csX0" fmla="*/ 1718123 w 1761014"/>
              <a:gd name="csY0" fmla="*/ 0 h 1070624"/>
              <a:gd name="csX1" fmla="*/ 1761014 w 1761014"/>
              <a:gd name="csY1" fmla="*/ 2166 h 1070624"/>
              <a:gd name="csX2" fmla="*/ 1761014 w 1761014"/>
              <a:gd name="csY2" fmla="*/ 1070624 h 1070624"/>
              <a:gd name="csX3" fmla="*/ 0 w 1761014"/>
              <a:gd name="csY3" fmla="*/ 1070624 h 1070624"/>
              <a:gd name="csX4" fmla="*/ 32444 w 1761014"/>
              <a:gd name="csY4" fmla="*/ 1003274 h 1070624"/>
              <a:gd name="csX5" fmla="*/ 1718123 w 1761014"/>
              <a:gd name="csY5" fmla="*/ 0 h 1070624"/>
            </a:gdLst>
            <a:ahLst/>
            <a:cxnLst>
              <a:cxn ang="0">
                <a:pos x="csX0" y="csY0"/>
              </a:cxn>
              <a:cxn ang="0">
                <a:pos x="csX1" y="csY1"/>
              </a:cxn>
              <a:cxn ang="0">
                <a:pos x="csX2" y="csY2"/>
              </a:cxn>
              <a:cxn ang="0">
                <a:pos x="csX3" y="csY3"/>
              </a:cxn>
              <a:cxn ang="0">
                <a:pos x="csX4" y="csY4"/>
              </a:cxn>
              <a:cxn ang="0">
                <a:pos x="csX5" y="csY5"/>
              </a:cxn>
            </a:cxnLst>
            <a:rect l="l" t="t" r="r" b="b"/>
            <a:pathLst>
              <a:path w="1761014" h="1070624">
                <a:moveTo>
                  <a:pt x="1718123" y="0"/>
                </a:moveTo>
                <a:lnTo>
                  <a:pt x="1761014" y="2166"/>
                </a:lnTo>
                <a:lnTo>
                  <a:pt x="1761014" y="1070624"/>
                </a:lnTo>
                <a:lnTo>
                  <a:pt x="0" y="1070624"/>
                </a:lnTo>
                <a:lnTo>
                  <a:pt x="32444" y="1003274"/>
                </a:lnTo>
                <a:cubicBezTo>
                  <a:pt x="357078" y="405679"/>
                  <a:pt x="990225" y="0"/>
                  <a:pt x="1718123" y="0"/>
                </a:cubicBezTo>
                <a:close/>
              </a:path>
            </a:pathLst>
          </a:cu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11">
            <a:extLst>
              <a:ext uri="{FF2B5EF4-FFF2-40B4-BE49-F238E27FC236}">
                <a16:creationId xmlns:a16="http://schemas.microsoft.com/office/drawing/2014/main" id="{13A65FFF-F9AC-5BF5-2BCA-ED1F5D928A6B}"/>
              </a:ext>
            </a:extLst>
          </p:cNvPr>
          <p:cNvSpPr/>
          <p:nvPr userDrawn="1"/>
        </p:nvSpPr>
        <p:spPr>
          <a:xfrm flipH="1">
            <a:off x="9780131" y="0"/>
            <a:ext cx="2411869" cy="2020548"/>
          </a:xfrm>
          <a:custGeom>
            <a:avLst/>
            <a:gdLst>
              <a:gd name="csX0" fmla="*/ 0 w 2411869"/>
              <a:gd name="csY0" fmla="*/ 0 h 2020548"/>
              <a:gd name="csX1" fmla="*/ 2411869 w 2411869"/>
              <a:gd name="csY1" fmla="*/ 0 h 2020548"/>
              <a:gd name="csX2" fmla="*/ 2380486 w 2411869"/>
              <a:gd name="csY2" fmla="*/ 205623 h 2020548"/>
              <a:gd name="csX3" fmla="*/ 153649 w 2411869"/>
              <a:gd name="csY3" fmla="*/ 2020548 h 2020548"/>
              <a:gd name="csX4" fmla="*/ 0 w 2411869"/>
              <a:gd name="csY4" fmla="*/ 2012790 h 2020548"/>
              <a:gd name="csX5" fmla="*/ 0 w 2411869"/>
              <a:gd name="csY5" fmla="*/ 0 h 2020548"/>
            </a:gdLst>
            <a:ahLst/>
            <a:cxnLst>
              <a:cxn ang="0">
                <a:pos x="csX0" y="csY0"/>
              </a:cxn>
              <a:cxn ang="0">
                <a:pos x="csX1" y="csY1"/>
              </a:cxn>
              <a:cxn ang="0">
                <a:pos x="csX2" y="csY2"/>
              </a:cxn>
              <a:cxn ang="0">
                <a:pos x="csX3" y="csY3"/>
              </a:cxn>
              <a:cxn ang="0">
                <a:pos x="csX4" y="csY4"/>
              </a:cxn>
              <a:cxn ang="0">
                <a:pos x="csX5" y="csY5"/>
              </a:cxn>
            </a:cxnLst>
            <a:rect l="l" t="t" r="r" b="b"/>
            <a:pathLst>
              <a:path w="2411869" h="2020548">
                <a:moveTo>
                  <a:pt x="0" y="0"/>
                </a:moveTo>
                <a:lnTo>
                  <a:pt x="2411869" y="0"/>
                </a:lnTo>
                <a:lnTo>
                  <a:pt x="2380486" y="205623"/>
                </a:lnTo>
                <a:cubicBezTo>
                  <a:pt x="2168536" y="1241399"/>
                  <a:pt x="1252083" y="2020548"/>
                  <a:pt x="153649" y="2020548"/>
                </a:cubicBezTo>
                <a:lnTo>
                  <a:pt x="0" y="2012790"/>
                </a:lnTo>
                <a:lnTo>
                  <a:pt x="0" y="0"/>
                </a:lnTo>
                <a:close/>
              </a:path>
            </a:pathLst>
          </a:custGeom>
          <a:solidFill>
            <a:schemeClr val="bg1">
              <a:alpha val="1985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Title 1">
            <a:extLst>
              <a:ext uri="{FF2B5EF4-FFF2-40B4-BE49-F238E27FC236}">
                <a16:creationId xmlns:a16="http://schemas.microsoft.com/office/drawing/2014/main" id="{EBAE68BE-F45B-41FC-7A02-6E4039A3FCC7}"/>
              </a:ext>
            </a:extLst>
          </p:cNvPr>
          <p:cNvSpPr txBox="1">
            <a:spLocks/>
          </p:cNvSpPr>
          <p:nvPr userDrawn="1"/>
        </p:nvSpPr>
        <p:spPr>
          <a:xfrm>
            <a:off x="3712191" y="4777079"/>
            <a:ext cx="4385481" cy="62743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1" kern="1200">
                <a:solidFill>
                  <a:schemeClr val="bg1"/>
                </a:solidFill>
                <a:latin typeface="+mj-lt"/>
                <a:ea typeface="+mj-ea"/>
                <a:cs typeface="+mj-cs"/>
              </a:defRPr>
            </a:lvl1pPr>
          </a:lstStyle>
          <a:p>
            <a:r>
              <a:rPr lang="en-GB" sz="2400" b="0" dirty="0" err="1"/>
              <a:t>sra.org.uk</a:t>
            </a:r>
            <a:endParaRPr lang="en-US" sz="2400" b="0" dirty="0"/>
          </a:p>
        </p:txBody>
      </p:sp>
    </p:spTree>
    <p:extLst>
      <p:ext uri="{BB962C8B-B14F-4D97-AF65-F5344CB8AC3E}">
        <p14:creationId xmlns:p14="http://schemas.microsoft.com/office/powerpoint/2010/main" val="1198772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288593-01FB-B434-7292-2C27C53EB2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CE27808-E5D6-A682-F786-BB303706315D}"/>
              </a:ext>
            </a:extLst>
          </p:cNvPr>
          <p:cNvSpPr>
            <a:spLocks noGrp="1"/>
          </p:cNvSpPr>
          <p:nvPr>
            <p:ph type="body" idx="1"/>
          </p:nvPr>
        </p:nvSpPr>
        <p:spPr>
          <a:xfrm>
            <a:off x="838200" y="1825625"/>
            <a:ext cx="10515600" cy="409292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44E6A523-C3E5-20A8-9919-B7D585DDC6CD}"/>
              </a:ext>
            </a:extLst>
          </p:cNvPr>
          <p:cNvSpPr>
            <a:spLocks noGrp="1"/>
          </p:cNvSpPr>
          <p:nvPr>
            <p:ph type="sldNum" sz="quarter" idx="4"/>
          </p:nvPr>
        </p:nvSpPr>
        <p:spPr>
          <a:xfrm>
            <a:off x="8610600" y="6356350"/>
            <a:ext cx="2743200" cy="365125"/>
          </a:xfrm>
          <a:prstGeom prst="rect">
            <a:avLst/>
          </a:prstGeom>
          <a:noFill/>
        </p:spPr>
        <p:txBody>
          <a:bodyPr vert="horz" lIns="91440" tIns="45720" rIns="91440" bIns="45720" rtlCol="0" anchor="ctr"/>
          <a:lstStyle>
            <a:lvl1pPr algn="r">
              <a:defRPr sz="1200" b="1">
                <a:solidFill>
                  <a:schemeClr val="bg1"/>
                </a:solidFill>
              </a:defRPr>
            </a:lvl1pPr>
          </a:lstStyle>
          <a:p>
            <a:fld id="{A7DDEB46-D91B-F144-8E11-ED4654BA3833}" type="slidenum">
              <a:rPr lang="en-US" smtClean="0"/>
              <a:pPr/>
              <a:t>‹#›</a:t>
            </a:fld>
            <a:endParaRPr lang="en-US" b="1" dirty="0"/>
          </a:p>
        </p:txBody>
      </p:sp>
      <p:sp>
        <p:nvSpPr>
          <p:cNvPr id="5" name="TextBox 4">
            <a:extLst>
              <a:ext uri="{FF2B5EF4-FFF2-40B4-BE49-F238E27FC236}">
                <a16:creationId xmlns:a16="http://schemas.microsoft.com/office/drawing/2014/main" id="{0C19EF06-5ADD-1E38-C5AC-8A235014367F}"/>
              </a:ext>
            </a:extLst>
          </p:cNvPr>
          <p:cNvSpPr txBox="1"/>
          <p:nvPr userDrawn="1">
            <p:extLst>
              <p:ext uri="{1162E1C5-73C7-4A58-AE30-91384D911F3F}">
                <p184:classification xmlns:p184="http://schemas.microsoft.com/office/powerpoint/2018/4/main" val="hdr"/>
              </p:ext>
            </p:extLst>
          </p:nvPr>
        </p:nvSpPr>
        <p:spPr>
          <a:xfrm>
            <a:off x="5494338" y="63500"/>
            <a:ext cx="1241425" cy="167640"/>
          </a:xfrm>
          <a:prstGeom prst="rect">
            <a:avLst/>
          </a:prstGeom>
        </p:spPr>
        <p:txBody>
          <a:bodyPr horzOverflow="overflow" lIns="0" tIns="0" rIns="0" bIns="0">
            <a:spAutoFit/>
          </a:bodyPr>
          <a:lstStyle/>
          <a:p>
            <a:pPr algn="l"/>
            <a:r>
              <a:rPr lang="en-GB" sz="1100">
                <a:solidFill>
                  <a:srgbClr val="000000">
                    <a:alpha val="50000"/>
                  </a:srgbClr>
                </a:solidFill>
                <a:latin typeface="Arial" panose="020B0604020202020204" pitchFamily="34" charset="0"/>
                <a:cs typeface="Arial" panose="020B0604020202020204" pitchFamily="34" charset="0"/>
              </a:rPr>
              <a:t>Sensitivity: General</a:t>
            </a:r>
          </a:p>
        </p:txBody>
      </p:sp>
    </p:spTree>
    <p:extLst>
      <p:ext uri="{BB962C8B-B14F-4D97-AF65-F5344CB8AC3E}">
        <p14:creationId xmlns:p14="http://schemas.microsoft.com/office/powerpoint/2010/main" val="3666328578"/>
      </p:ext>
    </p:extLst>
  </p:cSld>
  <p:clrMap bg1="lt1" tx1="dk1" bg2="lt2" tx2="dk2" accent1="accent1" accent2="accent2" accent3="accent3" accent4="accent4" accent5="accent5" accent6="accent6" hlink="hlink" folHlink="folHlink"/>
  <p:sldLayoutIdLst>
    <p:sldLayoutId id="2147483705" r:id="rId1"/>
    <p:sldLayoutId id="2147483704" r:id="rId2"/>
    <p:sldLayoutId id="2147483706" r:id="rId3"/>
    <p:sldLayoutId id="2147483707" r:id="rId4"/>
    <p:sldLayoutId id="2147483708" r:id="rId5"/>
    <p:sldLayoutId id="2147483709" r:id="rId6"/>
    <p:sldLayoutId id="2147483713" r:id="rId7"/>
    <p:sldLayoutId id="2147483714" r:id="rId8"/>
    <p:sldLayoutId id="2147483711" r:id="rId9"/>
    <p:sldLayoutId id="2147483715" r:id="rId10"/>
    <p:sldLayoutId id="2147483710" r:id="rId11"/>
    <p:sldLayoutId id="2147483716" r:id="rId12"/>
    <p:sldLayoutId id="2147483684" r:id="rId13"/>
    <p:sldLayoutId id="2147483717" r:id="rId14"/>
    <p:sldLayoutId id="2147483712" r:id="rId15"/>
    <p:sldLayoutId id="2147483718" r:id="rId16"/>
    <p:sldLayoutId id="2147483691" r:id="rId17"/>
    <p:sldLayoutId id="2147483719" r:id="rId18"/>
    <p:sldLayoutId id="2147483686" r:id="rId19"/>
    <p:sldLayoutId id="2147483720" r:id="rId20"/>
    <p:sldLayoutId id="2147483675" r:id="rId21"/>
    <p:sldLayoutId id="2147483721" r:id="rId22"/>
    <p:sldLayoutId id="2147483722" r:id="rId23"/>
    <p:sldLayoutId id="2147483676" r:id="rId24"/>
    <p:sldLayoutId id="2147483677" r:id="rId25"/>
    <p:sldLayoutId id="2147483723" r:id="rId26"/>
    <p:sldLayoutId id="2147483681" r:id="rId27"/>
    <p:sldLayoutId id="2147483724" r:id="rId28"/>
  </p:sldLayoutIdLst>
  <p:hf hdr="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bg2">
              <a:lumMod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bg2">
              <a:lumMod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bg2">
              <a:lumMod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C50DA4A-FBB0-B951-388F-872482ED1967}"/>
              </a:ext>
            </a:extLst>
          </p:cNvPr>
          <p:cNvSpPr>
            <a:spLocks noGrp="1"/>
          </p:cNvSpPr>
          <p:nvPr>
            <p:ph type="body" sz="quarter" idx="15"/>
          </p:nvPr>
        </p:nvSpPr>
        <p:spPr>
          <a:xfrm>
            <a:off x="1006354" y="2794486"/>
            <a:ext cx="9405566" cy="2066198"/>
          </a:xfrm>
        </p:spPr>
        <p:txBody>
          <a:bodyPr/>
          <a:lstStyle/>
          <a:p>
            <a:r>
              <a:rPr lang="en-GB" dirty="0"/>
              <a:t>Alexandra Jones, Director of AML, SRA (Chair)</a:t>
            </a:r>
          </a:p>
          <a:p>
            <a:r>
              <a:rPr lang="en-GB" dirty="0"/>
              <a:t>Rishi Desor, AML Regulatory Manager, SRA</a:t>
            </a:r>
          </a:p>
          <a:p>
            <a:r>
              <a:rPr lang="en-GB" dirty="0"/>
              <a:t>Mandeep Sandhu, Head of AML Proactive Supervision, SRA</a:t>
            </a:r>
            <a:endParaRPr lang="en-US" dirty="0"/>
          </a:p>
        </p:txBody>
      </p:sp>
      <p:sp>
        <p:nvSpPr>
          <p:cNvPr id="3" name="Title 2">
            <a:extLst>
              <a:ext uri="{FF2B5EF4-FFF2-40B4-BE49-F238E27FC236}">
                <a16:creationId xmlns:a16="http://schemas.microsoft.com/office/drawing/2014/main" id="{A5414CE0-A4FE-1D74-3D28-94128616F731}"/>
              </a:ext>
            </a:extLst>
          </p:cNvPr>
          <p:cNvSpPr>
            <a:spLocks noGrp="1"/>
          </p:cNvSpPr>
          <p:nvPr>
            <p:ph type="ctrTitle"/>
          </p:nvPr>
        </p:nvSpPr>
        <p:spPr>
          <a:xfrm>
            <a:off x="900847" y="1761387"/>
            <a:ext cx="10390305" cy="2066197"/>
          </a:xfrm>
        </p:spPr>
        <p:txBody>
          <a:bodyPr/>
          <a:lstStyle/>
          <a:p>
            <a:r>
              <a:rPr lang="en-GB" dirty="0"/>
              <a:t>AML: latest updates and trends</a:t>
            </a:r>
            <a:br>
              <a:rPr lang="en-GB" dirty="0"/>
            </a:br>
            <a:br>
              <a:rPr lang="en-GB" sz="5400" b="0" dirty="0">
                <a:solidFill>
                  <a:srgbClr val="181818"/>
                </a:solidFill>
              </a:rPr>
            </a:br>
            <a:endParaRPr lang="en-US" dirty="0"/>
          </a:p>
        </p:txBody>
      </p:sp>
      <p:sp>
        <p:nvSpPr>
          <p:cNvPr id="4" name="Subtitle 3">
            <a:extLst>
              <a:ext uri="{FF2B5EF4-FFF2-40B4-BE49-F238E27FC236}">
                <a16:creationId xmlns:a16="http://schemas.microsoft.com/office/drawing/2014/main" id="{91B5CACF-2979-708C-6B11-128975C77F7A}"/>
              </a:ext>
            </a:extLst>
          </p:cNvPr>
          <p:cNvSpPr>
            <a:spLocks noGrp="1"/>
          </p:cNvSpPr>
          <p:nvPr>
            <p:ph type="subTitle" idx="1"/>
          </p:nvPr>
        </p:nvSpPr>
        <p:spPr>
          <a:xfrm>
            <a:off x="904596" y="5012267"/>
            <a:ext cx="1199975" cy="301831"/>
          </a:xfrm>
        </p:spPr>
        <p:txBody>
          <a:bodyPr/>
          <a:lstStyle/>
          <a:p>
            <a:r>
              <a:rPr lang="en-US" dirty="0"/>
              <a:t>19/10/2026	</a:t>
            </a:r>
          </a:p>
        </p:txBody>
      </p:sp>
    </p:spTree>
    <p:extLst>
      <p:ext uri="{BB962C8B-B14F-4D97-AF65-F5344CB8AC3E}">
        <p14:creationId xmlns:p14="http://schemas.microsoft.com/office/powerpoint/2010/main" val="2753947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5C6A2C6-299F-AB75-0B12-49461CA3EEAA}"/>
              </a:ext>
            </a:extLst>
          </p:cNvPr>
          <p:cNvSpPr>
            <a:spLocks noGrp="1"/>
          </p:cNvSpPr>
          <p:nvPr>
            <p:ph type="sldNum" sz="quarter" idx="12"/>
          </p:nvPr>
        </p:nvSpPr>
        <p:spPr/>
        <p:txBody>
          <a:bodyPr/>
          <a:lstStyle/>
          <a:p>
            <a:fld id="{A7DDEB46-D91B-F144-8E11-ED4654BA3833}" type="slidenum">
              <a:rPr lang="en-US" smtClean="0"/>
              <a:pPr/>
              <a:t>2</a:t>
            </a:fld>
            <a:endParaRPr lang="en-US" b="1" dirty="0"/>
          </a:p>
        </p:txBody>
      </p:sp>
      <p:sp>
        <p:nvSpPr>
          <p:cNvPr id="3" name="Text Placeholder 2">
            <a:extLst>
              <a:ext uri="{FF2B5EF4-FFF2-40B4-BE49-F238E27FC236}">
                <a16:creationId xmlns:a16="http://schemas.microsoft.com/office/drawing/2014/main" id="{58154EE6-296B-5105-FF7E-F00E934A5273}"/>
              </a:ext>
            </a:extLst>
          </p:cNvPr>
          <p:cNvSpPr>
            <a:spLocks noGrp="1"/>
          </p:cNvSpPr>
          <p:nvPr>
            <p:ph type="body" sz="quarter" idx="14"/>
          </p:nvPr>
        </p:nvSpPr>
        <p:spPr/>
        <p:txBody>
          <a:bodyPr/>
          <a:lstStyle/>
          <a:p>
            <a:r>
              <a:rPr lang="en-GB" dirty="0"/>
              <a:t>To cover</a:t>
            </a:r>
          </a:p>
        </p:txBody>
      </p:sp>
      <p:sp>
        <p:nvSpPr>
          <p:cNvPr id="4" name="Text Placeholder 3">
            <a:extLst>
              <a:ext uri="{FF2B5EF4-FFF2-40B4-BE49-F238E27FC236}">
                <a16:creationId xmlns:a16="http://schemas.microsoft.com/office/drawing/2014/main" id="{AFD0A785-F0C7-EC92-1F93-3A5F098FCAEA}"/>
              </a:ext>
            </a:extLst>
          </p:cNvPr>
          <p:cNvSpPr>
            <a:spLocks noGrp="1"/>
          </p:cNvSpPr>
          <p:nvPr>
            <p:ph type="body" sz="quarter" idx="17"/>
          </p:nvPr>
        </p:nvSpPr>
        <p:spPr>
          <a:xfrm>
            <a:off x="1076325" y="3073507"/>
            <a:ext cx="10429874" cy="3034275"/>
          </a:xfrm>
        </p:spPr>
        <p:txBody>
          <a:bodyPr/>
          <a:lstStyle/>
          <a:p>
            <a:pPr marL="285750" indent="-285750">
              <a:lnSpc>
                <a:spcPct val="90000"/>
              </a:lnSpc>
              <a:buFont typeface="Arial" panose="020B0604020202020204" pitchFamily="34" charset="0"/>
              <a:buChar char="•"/>
            </a:pPr>
            <a:r>
              <a:rPr lang="en-GB" sz="2400" dirty="0"/>
              <a:t>Overview of AML supervision and enforcement in the last year</a:t>
            </a:r>
          </a:p>
          <a:p>
            <a:pPr marL="285750" indent="-285750">
              <a:lnSpc>
                <a:spcPct val="90000"/>
              </a:lnSpc>
              <a:buFont typeface="Arial" panose="020B0604020202020204" pitchFamily="34" charset="0"/>
              <a:buChar char="•"/>
            </a:pPr>
            <a:r>
              <a:rPr lang="en-GB" sz="2400" dirty="0"/>
              <a:t>Trends in AML supervision and AML enforcement</a:t>
            </a:r>
          </a:p>
          <a:p>
            <a:pPr marL="285750" indent="-285750">
              <a:lnSpc>
                <a:spcPct val="90000"/>
              </a:lnSpc>
              <a:buFont typeface="Arial" panose="020B0604020202020204" pitchFamily="34" charset="0"/>
              <a:buChar char="•"/>
            </a:pPr>
            <a:r>
              <a:rPr lang="en-GB" sz="2400" dirty="0"/>
              <a:t>Practical steps to improve compliance </a:t>
            </a:r>
          </a:p>
          <a:p>
            <a:pPr marL="285750" indent="-285750">
              <a:lnSpc>
                <a:spcPct val="90000"/>
              </a:lnSpc>
              <a:buFont typeface="Arial" panose="020B0604020202020204" pitchFamily="34" charset="0"/>
              <a:buChar char="•"/>
            </a:pPr>
            <a:endParaRPr lang="en-GB" dirty="0"/>
          </a:p>
          <a:p>
            <a:endParaRPr lang="en-GB" dirty="0"/>
          </a:p>
        </p:txBody>
      </p:sp>
    </p:spTree>
    <p:extLst>
      <p:ext uri="{BB962C8B-B14F-4D97-AF65-F5344CB8AC3E}">
        <p14:creationId xmlns:p14="http://schemas.microsoft.com/office/powerpoint/2010/main" val="4284901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CF00DE1-391C-00E4-4520-D6D85DEAA56D}"/>
              </a:ext>
            </a:extLst>
          </p:cNvPr>
          <p:cNvSpPr>
            <a:spLocks noGrp="1"/>
          </p:cNvSpPr>
          <p:nvPr>
            <p:ph type="sldNum" sz="quarter" idx="12"/>
          </p:nvPr>
        </p:nvSpPr>
        <p:spPr/>
        <p:txBody>
          <a:bodyPr/>
          <a:lstStyle/>
          <a:p>
            <a:fld id="{A7DDEB46-D91B-F144-8E11-ED4654BA3833}" type="slidenum">
              <a:rPr lang="en-US" smtClean="0"/>
              <a:pPr/>
              <a:t>3</a:t>
            </a:fld>
            <a:endParaRPr lang="en-US" b="1" dirty="0"/>
          </a:p>
        </p:txBody>
      </p:sp>
      <p:sp>
        <p:nvSpPr>
          <p:cNvPr id="3" name="Text Placeholder 2">
            <a:extLst>
              <a:ext uri="{FF2B5EF4-FFF2-40B4-BE49-F238E27FC236}">
                <a16:creationId xmlns:a16="http://schemas.microsoft.com/office/drawing/2014/main" id="{64120234-9D55-D403-909F-0CF25397F55A}"/>
              </a:ext>
            </a:extLst>
          </p:cNvPr>
          <p:cNvSpPr>
            <a:spLocks noGrp="1"/>
          </p:cNvSpPr>
          <p:nvPr>
            <p:ph type="body" sz="quarter" idx="14"/>
          </p:nvPr>
        </p:nvSpPr>
        <p:spPr>
          <a:xfrm>
            <a:off x="881062" y="1244549"/>
            <a:ext cx="10429875" cy="630921"/>
          </a:xfrm>
        </p:spPr>
        <p:txBody>
          <a:bodyPr/>
          <a:lstStyle/>
          <a:p>
            <a:r>
              <a:rPr lang="en-US" dirty="0">
                <a:ea typeface="ＭＳ Ｐゴシック" pitchFamily="34" charset="-128"/>
              </a:rPr>
              <a:t>AML supervision in the last year…</a:t>
            </a:r>
            <a:endParaRPr lang="en-US" dirty="0"/>
          </a:p>
        </p:txBody>
      </p:sp>
      <p:sp>
        <p:nvSpPr>
          <p:cNvPr id="4" name="Text Placeholder 3">
            <a:extLst>
              <a:ext uri="{FF2B5EF4-FFF2-40B4-BE49-F238E27FC236}">
                <a16:creationId xmlns:a16="http://schemas.microsoft.com/office/drawing/2014/main" id="{CE9629F9-D23E-8909-558E-DC69F2A8224B}"/>
              </a:ext>
            </a:extLst>
          </p:cNvPr>
          <p:cNvSpPr>
            <a:spLocks noGrp="1"/>
          </p:cNvSpPr>
          <p:nvPr>
            <p:ph type="body" sz="quarter" idx="17"/>
          </p:nvPr>
        </p:nvSpPr>
        <p:spPr>
          <a:xfrm>
            <a:off x="600983" y="2136053"/>
            <a:ext cx="10429874" cy="4220297"/>
          </a:xfrm>
        </p:spPr>
        <p:txBody>
          <a:bodyPr/>
          <a:lstStyle/>
          <a:p>
            <a:pPr marL="285750" indent="-285750">
              <a:buFont typeface="Arial" panose="020B0604020202020204" pitchFamily="34" charset="0"/>
              <a:buChar char="•"/>
            </a:pPr>
            <a:r>
              <a:rPr lang="en-GB" sz="2000" dirty="0"/>
              <a:t>We have increased our AML oversight over the last year:</a:t>
            </a:r>
            <a:r>
              <a:rPr lang="en-US" dirty="0"/>
              <a:t>​</a:t>
            </a:r>
          </a:p>
          <a:p>
            <a:endParaRPr lang="en-GB" dirty="0"/>
          </a:p>
          <a:p>
            <a:pPr marL="285750" indent="-285750">
              <a:buFont typeface="Arial" panose="020B0604020202020204" pitchFamily="34" charset="0"/>
              <a:buChar char="•"/>
            </a:pPr>
            <a:endParaRPr lang="en-GB" dirty="0"/>
          </a:p>
          <a:p>
            <a:pPr marL="342900" indent="-342900">
              <a:buFont typeface="Arial" panose="020B0604020202020204" pitchFamily="34" charset="0"/>
              <a:buChar char="•"/>
            </a:pPr>
            <a:endParaRPr lang="en-GB" sz="2200" dirty="0"/>
          </a:p>
          <a:p>
            <a:pPr marL="342900" indent="-342900">
              <a:buFont typeface="Arial" panose="020B0604020202020204" pitchFamily="34" charset="0"/>
              <a:buChar char="•"/>
            </a:pPr>
            <a:r>
              <a:rPr lang="en-GB" sz="2200" dirty="0"/>
              <a:t>966 proactive engagements. That consisted of:</a:t>
            </a:r>
          </a:p>
          <a:p>
            <a:pPr marL="349250" lvl="4" indent="-342900">
              <a:buFont typeface="Wingdings" panose="05000000000000000000" pitchFamily="2" charset="2"/>
              <a:buChar char="§"/>
            </a:pPr>
            <a:r>
              <a:rPr lang="en-GB" sz="2000" dirty="0"/>
              <a:t>AML inspections</a:t>
            </a:r>
          </a:p>
          <a:p>
            <a:pPr marL="349250" lvl="3" indent="-342900">
              <a:buFont typeface="Wingdings" panose="05000000000000000000" pitchFamily="2" charset="2"/>
              <a:buChar char="§"/>
            </a:pPr>
            <a:r>
              <a:rPr lang="en-GB" sz="2000" dirty="0"/>
              <a:t>AML desk-based reviews</a:t>
            </a:r>
          </a:p>
          <a:p>
            <a:pPr marL="349250" lvl="3" indent="-342900">
              <a:buFont typeface="Wingdings" panose="05000000000000000000" pitchFamily="2" charset="2"/>
              <a:buChar char="§"/>
            </a:pPr>
            <a:r>
              <a:rPr lang="en-GB" sz="2000" dirty="0"/>
              <a:t>AML independent audit review</a:t>
            </a:r>
          </a:p>
          <a:p>
            <a:endParaRPr lang="en-GB" sz="2200" dirty="0"/>
          </a:p>
          <a:p>
            <a:endParaRPr lang="en-US" dirty="0"/>
          </a:p>
        </p:txBody>
      </p:sp>
      <p:graphicFrame>
        <p:nvGraphicFramePr>
          <p:cNvPr id="6" name="Table 5">
            <a:extLst>
              <a:ext uri="{FF2B5EF4-FFF2-40B4-BE49-F238E27FC236}">
                <a16:creationId xmlns:a16="http://schemas.microsoft.com/office/drawing/2014/main" id="{9D632AE2-4BEE-F9F3-40B3-1080D2572A6F}"/>
              </a:ext>
            </a:extLst>
          </p:cNvPr>
          <p:cNvGraphicFramePr>
            <a:graphicFrameLocks noGrp="1"/>
          </p:cNvGraphicFramePr>
          <p:nvPr>
            <p:extLst>
              <p:ext uri="{D42A27DB-BD31-4B8C-83A1-F6EECF244321}">
                <p14:modId xmlns:p14="http://schemas.microsoft.com/office/powerpoint/2010/main" val="666086454"/>
              </p:ext>
            </p:extLst>
          </p:nvPr>
        </p:nvGraphicFramePr>
        <p:xfrm>
          <a:off x="881062" y="2643469"/>
          <a:ext cx="8128002" cy="887672"/>
        </p:xfrm>
        <a:graphic>
          <a:graphicData uri="http://schemas.openxmlformats.org/drawingml/2006/table">
            <a:tbl>
              <a:tblPr firstRow="1" bandRow="1">
                <a:tableStyleId>{5C22544A-7EE6-4342-B048-85BDC9FD1C3A}</a:tableStyleId>
              </a:tblPr>
              <a:tblGrid>
                <a:gridCol w="1354667">
                  <a:extLst>
                    <a:ext uri="{9D8B030D-6E8A-4147-A177-3AD203B41FA5}">
                      <a16:colId xmlns:a16="http://schemas.microsoft.com/office/drawing/2014/main" val="3017268153"/>
                    </a:ext>
                  </a:extLst>
                </a:gridCol>
                <a:gridCol w="1354667">
                  <a:extLst>
                    <a:ext uri="{9D8B030D-6E8A-4147-A177-3AD203B41FA5}">
                      <a16:colId xmlns:a16="http://schemas.microsoft.com/office/drawing/2014/main" val="543638832"/>
                    </a:ext>
                  </a:extLst>
                </a:gridCol>
                <a:gridCol w="1354667">
                  <a:extLst>
                    <a:ext uri="{9D8B030D-6E8A-4147-A177-3AD203B41FA5}">
                      <a16:colId xmlns:a16="http://schemas.microsoft.com/office/drawing/2014/main" val="2665297349"/>
                    </a:ext>
                  </a:extLst>
                </a:gridCol>
                <a:gridCol w="1354667">
                  <a:extLst>
                    <a:ext uri="{9D8B030D-6E8A-4147-A177-3AD203B41FA5}">
                      <a16:colId xmlns:a16="http://schemas.microsoft.com/office/drawing/2014/main" val="2424596151"/>
                    </a:ext>
                  </a:extLst>
                </a:gridCol>
                <a:gridCol w="1354667">
                  <a:extLst>
                    <a:ext uri="{9D8B030D-6E8A-4147-A177-3AD203B41FA5}">
                      <a16:colId xmlns:a16="http://schemas.microsoft.com/office/drawing/2014/main" val="1180912955"/>
                    </a:ext>
                  </a:extLst>
                </a:gridCol>
                <a:gridCol w="1354667">
                  <a:extLst>
                    <a:ext uri="{9D8B030D-6E8A-4147-A177-3AD203B41FA5}">
                      <a16:colId xmlns:a16="http://schemas.microsoft.com/office/drawing/2014/main" val="2802013348"/>
                    </a:ext>
                  </a:extLst>
                </a:gridCol>
              </a:tblGrid>
              <a:tr h="516832">
                <a:tc>
                  <a:txBody>
                    <a:bodyPr/>
                    <a:lstStyle/>
                    <a:p>
                      <a:pPr algn="ctr">
                        <a:spcBef>
                          <a:spcPts val="900"/>
                        </a:spcBef>
                        <a:spcAft>
                          <a:spcPts val="900"/>
                        </a:spcAft>
                        <a:buNone/>
                      </a:pPr>
                      <a:r>
                        <a:rPr lang="en-GB" sz="1600" dirty="0">
                          <a:effectLst/>
                          <a:latin typeface="+mn-lt"/>
                        </a:rPr>
                        <a:t>2020/21</a:t>
                      </a:r>
                      <a:endParaRPr lang="en-GB" sz="1600" dirty="0">
                        <a:effectLst/>
                        <a:latin typeface="+mn-lt"/>
                        <a:ea typeface="Times New Roman" panose="02020603050405020304" pitchFamily="18" charset="0"/>
                      </a:endParaRPr>
                    </a:p>
                  </a:txBody>
                  <a:tcPr marL="68580" marR="68580" marT="0" marB="0"/>
                </a:tc>
                <a:tc>
                  <a:txBody>
                    <a:bodyPr/>
                    <a:lstStyle/>
                    <a:p>
                      <a:pPr algn="ctr">
                        <a:spcBef>
                          <a:spcPts val="900"/>
                        </a:spcBef>
                        <a:spcAft>
                          <a:spcPts val="900"/>
                        </a:spcAft>
                        <a:buNone/>
                      </a:pPr>
                      <a:r>
                        <a:rPr lang="en-GB" sz="1600" dirty="0">
                          <a:effectLst/>
                          <a:latin typeface="+mn-lt"/>
                        </a:rPr>
                        <a:t>2021/22</a:t>
                      </a:r>
                      <a:endParaRPr lang="en-GB" sz="1600" dirty="0">
                        <a:effectLst/>
                        <a:latin typeface="+mn-lt"/>
                        <a:ea typeface="Times New Roman" panose="02020603050405020304" pitchFamily="18" charset="0"/>
                      </a:endParaRPr>
                    </a:p>
                  </a:txBody>
                  <a:tcPr marL="68580" marR="68580" marT="0" marB="0"/>
                </a:tc>
                <a:tc>
                  <a:txBody>
                    <a:bodyPr/>
                    <a:lstStyle/>
                    <a:p>
                      <a:pPr algn="ctr">
                        <a:spcBef>
                          <a:spcPts val="900"/>
                        </a:spcBef>
                        <a:spcAft>
                          <a:spcPts val="900"/>
                        </a:spcAft>
                        <a:buNone/>
                      </a:pPr>
                      <a:r>
                        <a:rPr lang="en-GB" sz="1600">
                          <a:effectLst/>
                          <a:latin typeface="+mn-lt"/>
                        </a:rPr>
                        <a:t>2022/23</a:t>
                      </a:r>
                      <a:endParaRPr lang="en-GB" sz="1600">
                        <a:effectLst/>
                        <a:latin typeface="+mn-lt"/>
                        <a:ea typeface="Times New Roman" panose="02020603050405020304" pitchFamily="18" charset="0"/>
                      </a:endParaRPr>
                    </a:p>
                  </a:txBody>
                  <a:tcPr marL="68580" marR="68580" marT="0" marB="0"/>
                </a:tc>
                <a:tc>
                  <a:txBody>
                    <a:bodyPr/>
                    <a:lstStyle/>
                    <a:p>
                      <a:pPr algn="ctr">
                        <a:spcBef>
                          <a:spcPts val="900"/>
                        </a:spcBef>
                        <a:spcAft>
                          <a:spcPts val="900"/>
                        </a:spcAft>
                        <a:buNone/>
                      </a:pPr>
                      <a:r>
                        <a:rPr lang="en-GB" sz="1600" dirty="0">
                          <a:effectLst/>
                          <a:latin typeface="+mn-lt"/>
                        </a:rPr>
                        <a:t>2023/24</a:t>
                      </a:r>
                      <a:endParaRPr lang="en-GB" sz="1600" dirty="0">
                        <a:effectLst/>
                        <a:latin typeface="+mn-lt"/>
                        <a:ea typeface="Times New Roman" panose="02020603050405020304" pitchFamily="18" charset="0"/>
                      </a:endParaRPr>
                    </a:p>
                  </a:txBody>
                  <a:tcPr marL="68580" marR="68580" marT="0" marB="0"/>
                </a:tc>
                <a:tc>
                  <a:txBody>
                    <a:bodyPr/>
                    <a:lstStyle/>
                    <a:p>
                      <a:pPr algn="ctr">
                        <a:spcBef>
                          <a:spcPts val="900"/>
                        </a:spcBef>
                        <a:spcAft>
                          <a:spcPts val="900"/>
                        </a:spcAft>
                        <a:buNone/>
                      </a:pPr>
                      <a:r>
                        <a:rPr lang="en-GB" sz="1600" b="1" dirty="0">
                          <a:effectLst/>
                          <a:latin typeface="+mn-lt"/>
                        </a:rPr>
                        <a:t>2024/25</a:t>
                      </a:r>
                      <a:endParaRPr lang="en-GB" sz="1600" b="1" dirty="0">
                        <a:effectLst/>
                        <a:latin typeface="+mn-lt"/>
                        <a:ea typeface="Times New Roman" panose="02020603050405020304" pitchFamily="18" charset="0"/>
                      </a:endParaRPr>
                    </a:p>
                  </a:txBody>
                  <a:tcPr marL="68580" marR="68580" marT="0" marB="0"/>
                </a:tc>
                <a:tc>
                  <a:txBody>
                    <a:bodyPr/>
                    <a:lstStyle/>
                    <a:p>
                      <a:pPr algn="ctr">
                        <a:spcBef>
                          <a:spcPts val="900"/>
                        </a:spcBef>
                        <a:spcAft>
                          <a:spcPts val="900"/>
                        </a:spcAft>
                        <a:buNone/>
                      </a:pPr>
                      <a:r>
                        <a:rPr lang="en-GB" sz="1600" dirty="0">
                          <a:effectLst/>
                          <a:latin typeface="+mn-lt"/>
                          <a:ea typeface="Times New Roman" panose="02020603050405020304" pitchFamily="18" charset="0"/>
                        </a:rPr>
                        <a:t>2025/26</a:t>
                      </a:r>
                    </a:p>
                  </a:txBody>
                  <a:tcPr marL="68580" marR="68580" marT="0" marB="0"/>
                </a:tc>
                <a:extLst>
                  <a:ext uri="{0D108BD9-81ED-4DB2-BD59-A6C34878D82A}">
                    <a16:rowId xmlns:a16="http://schemas.microsoft.com/office/drawing/2014/main" val="345816319"/>
                  </a:ext>
                </a:extLst>
              </a:tr>
              <a:tr h="370840">
                <a:tc>
                  <a:txBody>
                    <a:bodyPr/>
                    <a:lstStyle/>
                    <a:p>
                      <a:pPr algn="ctr">
                        <a:spcBef>
                          <a:spcPts val="900"/>
                        </a:spcBef>
                        <a:spcAft>
                          <a:spcPts val="900"/>
                        </a:spcAft>
                        <a:buNone/>
                      </a:pPr>
                      <a:r>
                        <a:rPr lang="en-GB" sz="1600" dirty="0">
                          <a:effectLst/>
                          <a:latin typeface="+mn-lt"/>
                        </a:rPr>
                        <a:t>253</a:t>
                      </a:r>
                      <a:endParaRPr lang="en-GB" sz="1600" dirty="0">
                        <a:effectLst/>
                        <a:latin typeface="+mn-lt"/>
                        <a:ea typeface="Times New Roman" panose="02020603050405020304" pitchFamily="18" charset="0"/>
                      </a:endParaRPr>
                    </a:p>
                  </a:txBody>
                  <a:tcPr marL="68580" marR="68580" marT="0" marB="0"/>
                </a:tc>
                <a:tc>
                  <a:txBody>
                    <a:bodyPr/>
                    <a:lstStyle/>
                    <a:p>
                      <a:pPr algn="ctr">
                        <a:spcBef>
                          <a:spcPts val="900"/>
                        </a:spcBef>
                        <a:spcAft>
                          <a:spcPts val="900"/>
                        </a:spcAft>
                        <a:buNone/>
                      </a:pPr>
                      <a:r>
                        <a:rPr lang="en-GB" sz="1600" dirty="0">
                          <a:effectLst/>
                          <a:latin typeface="+mn-lt"/>
                        </a:rPr>
                        <a:t>273</a:t>
                      </a:r>
                      <a:endParaRPr lang="en-GB" sz="1600" dirty="0">
                        <a:effectLst/>
                        <a:latin typeface="+mn-lt"/>
                        <a:ea typeface="Times New Roman" panose="02020603050405020304" pitchFamily="18" charset="0"/>
                      </a:endParaRPr>
                    </a:p>
                  </a:txBody>
                  <a:tcPr marL="68580" marR="68580" marT="0" marB="0"/>
                </a:tc>
                <a:tc>
                  <a:txBody>
                    <a:bodyPr/>
                    <a:lstStyle/>
                    <a:p>
                      <a:pPr algn="ctr">
                        <a:spcBef>
                          <a:spcPts val="900"/>
                        </a:spcBef>
                        <a:spcAft>
                          <a:spcPts val="900"/>
                        </a:spcAft>
                        <a:buNone/>
                      </a:pPr>
                      <a:r>
                        <a:rPr lang="en-GB" sz="1600" dirty="0">
                          <a:effectLst/>
                          <a:latin typeface="+mn-lt"/>
                        </a:rPr>
                        <a:t>273</a:t>
                      </a:r>
                      <a:endParaRPr lang="en-GB" sz="1600" dirty="0">
                        <a:effectLst/>
                        <a:latin typeface="+mn-lt"/>
                        <a:ea typeface="Times New Roman" panose="02020603050405020304" pitchFamily="18" charset="0"/>
                      </a:endParaRPr>
                    </a:p>
                  </a:txBody>
                  <a:tcPr marL="68580" marR="68580" marT="0" marB="0"/>
                </a:tc>
                <a:tc>
                  <a:txBody>
                    <a:bodyPr/>
                    <a:lstStyle/>
                    <a:p>
                      <a:pPr algn="ctr">
                        <a:spcBef>
                          <a:spcPts val="900"/>
                        </a:spcBef>
                        <a:spcAft>
                          <a:spcPts val="900"/>
                        </a:spcAft>
                        <a:buNone/>
                      </a:pPr>
                      <a:r>
                        <a:rPr lang="en-GB" sz="1600" dirty="0">
                          <a:effectLst/>
                          <a:latin typeface="+mn-lt"/>
                        </a:rPr>
                        <a:t>545</a:t>
                      </a:r>
                      <a:endParaRPr lang="en-GB" sz="1600" dirty="0">
                        <a:effectLst/>
                        <a:latin typeface="+mn-lt"/>
                        <a:ea typeface="Times New Roman" panose="02020603050405020304" pitchFamily="18" charset="0"/>
                      </a:endParaRPr>
                    </a:p>
                  </a:txBody>
                  <a:tcPr marL="68580" marR="68580" marT="0" marB="0"/>
                </a:tc>
                <a:tc>
                  <a:txBody>
                    <a:bodyPr/>
                    <a:lstStyle/>
                    <a:p>
                      <a:pPr algn="ctr">
                        <a:spcBef>
                          <a:spcPts val="900"/>
                        </a:spcBef>
                        <a:spcAft>
                          <a:spcPts val="900"/>
                        </a:spcAft>
                        <a:buNone/>
                      </a:pPr>
                      <a:r>
                        <a:rPr lang="en-GB" sz="1600" b="0" dirty="0">
                          <a:effectLst/>
                          <a:latin typeface="+mn-lt"/>
                        </a:rPr>
                        <a:t>864</a:t>
                      </a:r>
                      <a:endParaRPr lang="en-GB" sz="1600" b="0" dirty="0">
                        <a:effectLst/>
                        <a:latin typeface="+mn-lt"/>
                        <a:ea typeface="Times New Roman" panose="02020603050405020304" pitchFamily="18" charset="0"/>
                      </a:endParaRPr>
                    </a:p>
                  </a:txBody>
                  <a:tcPr marL="68580" marR="68580" marT="0" marB="0"/>
                </a:tc>
                <a:tc>
                  <a:txBody>
                    <a:bodyPr/>
                    <a:lstStyle/>
                    <a:p>
                      <a:pPr algn="ctr">
                        <a:spcBef>
                          <a:spcPts val="900"/>
                        </a:spcBef>
                        <a:spcAft>
                          <a:spcPts val="900"/>
                        </a:spcAft>
                        <a:buNone/>
                      </a:pPr>
                      <a:r>
                        <a:rPr lang="en-GB" sz="1600" b="1" dirty="0">
                          <a:effectLst/>
                          <a:latin typeface="+mn-lt"/>
                          <a:ea typeface="Times New Roman" panose="02020603050405020304" pitchFamily="18" charset="0"/>
                        </a:rPr>
                        <a:t>966</a:t>
                      </a:r>
                    </a:p>
                  </a:txBody>
                  <a:tcPr marL="68580" marR="68580" marT="0" marB="0"/>
                </a:tc>
                <a:extLst>
                  <a:ext uri="{0D108BD9-81ED-4DB2-BD59-A6C34878D82A}">
                    <a16:rowId xmlns:a16="http://schemas.microsoft.com/office/drawing/2014/main" val="3345964406"/>
                  </a:ext>
                </a:extLst>
              </a:tr>
            </a:tbl>
          </a:graphicData>
        </a:graphic>
      </p:graphicFrame>
    </p:spTree>
    <p:extLst>
      <p:ext uri="{BB962C8B-B14F-4D97-AF65-F5344CB8AC3E}">
        <p14:creationId xmlns:p14="http://schemas.microsoft.com/office/powerpoint/2010/main" val="511827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06933E-FE9B-7602-557C-269E8E9E50EE}"/>
              </a:ext>
            </a:extLst>
          </p:cNvPr>
          <p:cNvSpPr>
            <a:spLocks noGrp="1"/>
          </p:cNvSpPr>
          <p:nvPr>
            <p:ph type="sldNum" sz="quarter" idx="12"/>
          </p:nvPr>
        </p:nvSpPr>
        <p:spPr/>
        <p:txBody>
          <a:bodyPr/>
          <a:lstStyle/>
          <a:p>
            <a:fld id="{A7DDEB46-D91B-F144-8E11-ED4654BA3833}" type="slidenum">
              <a:rPr lang="en-US" smtClean="0"/>
              <a:pPr/>
              <a:t>4</a:t>
            </a:fld>
            <a:endParaRPr lang="en-US" b="1" dirty="0"/>
          </a:p>
        </p:txBody>
      </p:sp>
      <p:sp>
        <p:nvSpPr>
          <p:cNvPr id="3" name="Text Placeholder 2">
            <a:extLst>
              <a:ext uri="{FF2B5EF4-FFF2-40B4-BE49-F238E27FC236}">
                <a16:creationId xmlns:a16="http://schemas.microsoft.com/office/drawing/2014/main" id="{C86E66B5-CC78-A16C-5C3F-2C80406D5317}"/>
              </a:ext>
            </a:extLst>
          </p:cNvPr>
          <p:cNvSpPr>
            <a:spLocks noGrp="1"/>
          </p:cNvSpPr>
          <p:nvPr>
            <p:ph type="body" sz="quarter" idx="14"/>
          </p:nvPr>
        </p:nvSpPr>
        <p:spPr/>
        <p:txBody>
          <a:bodyPr/>
          <a:lstStyle/>
          <a:p>
            <a:r>
              <a:rPr lang="en-GB" dirty="0"/>
              <a:t>Level of compliance</a:t>
            </a:r>
            <a:endParaRPr lang="en-US" dirty="0"/>
          </a:p>
          <a:p>
            <a:endParaRPr lang="en-GB" dirty="0"/>
          </a:p>
        </p:txBody>
      </p:sp>
      <p:sp>
        <p:nvSpPr>
          <p:cNvPr id="4" name="Text Placeholder 3">
            <a:extLst>
              <a:ext uri="{FF2B5EF4-FFF2-40B4-BE49-F238E27FC236}">
                <a16:creationId xmlns:a16="http://schemas.microsoft.com/office/drawing/2014/main" id="{207F2073-26D6-DA92-9B9F-E7B3AB8F8AB4}"/>
              </a:ext>
            </a:extLst>
          </p:cNvPr>
          <p:cNvSpPr>
            <a:spLocks noGrp="1"/>
          </p:cNvSpPr>
          <p:nvPr>
            <p:ph type="body" sz="quarter" idx="17"/>
          </p:nvPr>
        </p:nvSpPr>
        <p:spPr/>
        <p:txBody>
          <a:bodyPr/>
          <a:lstStyle/>
          <a:p>
            <a:endParaRPr lang="en-GB" dirty="0"/>
          </a:p>
          <a:p>
            <a:endParaRPr lang="en-GB" dirty="0"/>
          </a:p>
          <a:p>
            <a:endParaRPr lang="en-GB" dirty="0"/>
          </a:p>
          <a:p>
            <a:endParaRPr lang="en-GB" dirty="0"/>
          </a:p>
          <a:p>
            <a:pPr marL="285750" indent="-285750">
              <a:buFont typeface="Arial" panose="020B0604020202020204" pitchFamily="34" charset="0"/>
              <a:buChar char="•"/>
            </a:pPr>
            <a:r>
              <a:rPr lang="en-GB" sz="2200" dirty="0"/>
              <a:t>359 inspections</a:t>
            </a:r>
          </a:p>
          <a:p>
            <a:pPr marL="285750" indent="-285750">
              <a:buFont typeface="Arial" panose="020B0604020202020204" pitchFamily="34" charset="0"/>
              <a:buChar char="•"/>
            </a:pPr>
            <a:r>
              <a:rPr lang="en-GB" sz="2200" dirty="0"/>
              <a:t>578 desk-based reviews</a:t>
            </a:r>
          </a:p>
          <a:p>
            <a:pPr marL="285750" indent="-285750">
              <a:buFont typeface="Arial" panose="020B0604020202020204" pitchFamily="34" charset="0"/>
              <a:buChar char="•"/>
            </a:pPr>
            <a:r>
              <a:rPr lang="en-GB" sz="2200" dirty="0"/>
              <a:t>Compliance levels improved </a:t>
            </a:r>
          </a:p>
          <a:p>
            <a:pPr marL="285750" indent="-285750">
              <a:buFont typeface="Arial" panose="020B0604020202020204" pitchFamily="34" charset="0"/>
              <a:buChar char="•"/>
            </a:pPr>
            <a:endParaRPr lang="en-GB" dirty="0"/>
          </a:p>
        </p:txBody>
      </p:sp>
      <p:graphicFrame>
        <p:nvGraphicFramePr>
          <p:cNvPr id="8" name="Table 7">
            <a:extLst>
              <a:ext uri="{FF2B5EF4-FFF2-40B4-BE49-F238E27FC236}">
                <a16:creationId xmlns:a16="http://schemas.microsoft.com/office/drawing/2014/main" id="{2F2E8015-2D13-75F5-433D-F6B04B7F4EBF}"/>
              </a:ext>
            </a:extLst>
          </p:cNvPr>
          <p:cNvGraphicFramePr>
            <a:graphicFrameLocks noGrp="1"/>
          </p:cNvGraphicFramePr>
          <p:nvPr>
            <p:extLst>
              <p:ext uri="{D42A27DB-BD31-4B8C-83A1-F6EECF244321}">
                <p14:modId xmlns:p14="http://schemas.microsoft.com/office/powerpoint/2010/main" val="1000627069"/>
              </p:ext>
            </p:extLst>
          </p:nvPr>
        </p:nvGraphicFramePr>
        <p:xfrm>
          <a:off x="1099457" y="2602895"/>
          <a:ext cx="9884228" cy="1483360"/>
        </p:xfrm>
        <a:graphic>
          <a:graphicData uri="http://schemas.openxmlformats.org/drawingml/2006/table">
            <a:tbl>
              <a:tblPr firstRow="1" bandRow="1">
                <a:tableStyleId>{5C22544A-7EE6-4342-B048-85BDC9FD1C3A}</a:tableStyleId>
              </a:tblPr>
              <a:tblGrid>
                <a:gridCol w="2471057">
                  <a:extLst>
                    <a:ext uri="{9D8B030D-6E8A-4147-A177-3AD203B41FA5}">
                      <a16:colId xmlns:a16="http://schemas.microsoft.com/office/drawing/2014/main" val="3572044121"/>
                    </a:ext>
                  </a:extLst>
                </a:gridCol>
                <a:gridCol w="2471057">
                  <a:extLst>
                    <a:ext uri="{9D8B030D-6E8A-4147-A177-3AD203B41FA5}">
                      <a16:colId xmlns:a16="http://schemas.microsoft.com/office/drawing/2014/main" val="978533013"/>
                    </a:ext>
                  </a:extLst>
                </a:gridCol>
                <a:gridCol w="2471057">
                  <a:extLst>
                    <a:ext uri="{9D8B030D-6E8A-4147-A177-3AD203B41FA5}">
                      <a16:colId xmlns:a16="http://schemas.microsoft.com/office/drawing/2014/main" val="3320956673"/>
                    </a:ext>
                  </a:extLst>
                </a:gridCol>
                <a:gridCol w="2471057">
                  <a:extLst>
                    <a:ext uri="{9D8B030D-6E8A-4147-A177-3AD203B41FA5}">
                      <a16:colId xmlns:a16="http://schemas.microsoft.com/office/drawing/2014/main" val="3998288266"/>
                    </a:ext>
                  </a:extLst>
                </a:gridCol>
              </a:tblGrid>
              <a:tr h="370840">
                <a:tc>
                  <a:txBody>
                    <a:bodyPr/>
                    <a:lstStyle/>
                    <a:p>
                      <a:endParaRPr lang="en-GB" dirty="0"/>
                    </a:p>
                  </a:txBody>
                  <a:tcPr/>
                </a:tc>
                <a:tc>
                  <a:txBody>
                    <a:bodyPr/>
                    <a:lstStyle/>
                    <a:p>
                      <a:r>
                        <a:rPr lang="en-GB" dirty="0"/>
                        <a:t>Compliant</a:t>
                      </a:r>
                    </a:p>
                  </a:txBody>
                  <a:tcPr/>
                </a:tc>
                <a:tc>
                  <a:txBody>
                    <a:bodyPr/>
                    <a:lstStyle/>
                    <a:p>
                      <a:r>
                        <a:rPr lang="en-GB" dirty="0"/>
                        <a:t>Partially compliant</a:t>
                      </a:r>
                    </a:p>
                  </a:txBody>
                  <a:tcPr/>
                </a:tc>
                <a:tc>
                  <a:txBody>
                    <a:bodyPr/>
                    <a:lstStyle/>
                    <a:p>
                      <a:r>
                        <a:rPr lang="en-GB" dirty="0"/>
                        <a:t>Not compliant</a:t>
                      </a:r>
                    </a:p>
                  </a:txBody>
                  <a:tcPr/>
                </a:tc>
                <a:extLst>
                  <a:ext uri="{0D108BD9-81ED-4DB2-BD59-A6C34878D82A}">
                    <a16:rowId xmlns:a16="http://schemas.microsoft.com/office/drawing/2014/main" val="1757417419"/>
                  </a:ext>
                </a:extLst>
              </a:tr>
              <a:tr h="370840">
                <a:tc>
                  <a:txBody>
                    <a:bodyPr/>
                    <a:lstStyle/>
                    <a:p>
                      <a:r>
                        <a:rPr lang="en-GB" dirty="0"/>
                        <a:t>Desk-based reviews</a:t>
                      </a:r>
                    </a:p>
                  </a:txBody>
                  <a:tcPr/>
                </a:tc>
                <a:tc>
                  <a:txBody>
                    <a:bodyPr/>
                    <a:lstStyle/>
                    <a:p>
                      <a:r>
                        <a:rPr lang="en-GB" dirty="0"/>
                        <a:t>70</a:t>
                      </a:r>
                    </a:p>
                  </a:txBody>
                  <a:tcPr/>
                </a:tc>
                <a:tc>
                  <a:txBody>
                    <a:bodyPr/>
                    <a:lstStyle/>
                    <a:p>
                      <a:r>
                        <a:rPr lang="en-GB" dirty="0"/>
                        <a:t>344</a:t>
                      </a:r>
                    </a:p>
                  </a:txBody>
                  <a:tcPr/>
                </a:tc>
                <a:tc>
                  <a:txBody>
                    <a:bodyPr/>
                    <a:lstStyle/>
                    <a:p>
                      <a:r>
                        <a:rPr lang="en-GB" dirty="0"/>
                        <a:t>164</a:t>
                      </a:r>
                    </a:p>
                  </a:txBody>
                  <a:tcPr/>
                </a:tc>
                <a:extLst>
                  <a:ext uri="{0D108BD9-81ED-4DB2-BD59-A6C34878D82A}">
                    <a16:rowId xmlns:a16="http://schemas.microsoft.com/office/drawing/2014/main" val="83928794"/>
                  </a:ext>
                </a:extLst>
              </a:tr>
              <a:tr h="370840">
                <a:tc>
                  <a:txBody>
                    <a:bodyPr/>
                    <a:lstStyle/>
                    <a:p>
                      <a:r>
                        <a:rPr lang="en-GB" dirty="0"/>
                        <a:t>Inspections</a:t>
                      </a:r>
                    </a:p>
                  </a:txBody>
                  <a:tcPr/>
                </a:tc>
                <a:tc>
                  <a:txBody>
                    <a:bodyPr/>
                    <a:lstStyle/>
                    <a:p>
                      <a:r>
                        <a:rPr lang="en-GB" dirty="0"/>
                        <a:t>136</a:t>
                      </a:r>
                    </a:p>
                  </a:txBody>
                  <a:tcPr/>
                </a:tc>
                <a:tc>
                  <a:txBody>
                    <a:bodyPr/>
                    <a:lstStyle/>
                    <a:p>
                      <a:r>
                        <a:rPr lang="en-GB" dirty="0"/>
                        <a:t>181</a:t>
                      </a:r>
                    </a:p>
                  </a:txBody>
                  <a:tcPr/>
                </a:tc>
                <a:tc>
                  <a:txBody>
                    <a:bodyPr/>
                    <a:lstStyle/>
                    <a:p>
                      <a:r>
                        <a:rPr lang="en-GB" dirty="0"/>
                        <a:t>42</a:t>
                      </a:r>
                    </a:p>
                  </a:txBody>
                  <a:tcPr/>
                </a:tc>
                <a:extLst>
                  <a:ext uri="{0D108BD9-81ED-4DB2-BD59-A6C34878D82A}">
                    <a16:rowId xmlns:a16="http://schemas.microsoft.com/office/drawing/2014/main" val="509596871"/>
                  </a:ext>
                </a:extLst>
              </a:tr>
              <a:tr h="370840">
                <a:tc>
                  <a:txBody>
                    <a:bodyPr/>
                    <a:lstStyle/>
                    <a:p>
                      <a:r>
                        <a:rPr lang="en-GB" dirty="0"/>
                        <a:t>Totals</a:t>
                      </a:r>
                    </a:p>
                  </a:txBody>
                  <a:tcPr/>
                </a:tc>
                <a:tc>
                  <a:txBody>
                    <a:bodyPr/>
                    <a:lstStyle/>
                    <a:p>
                      <a:r>
                        <a:rPr lang="en-GB" dirty="0"/>
                        <a:t>206</a:t>
                      </a:r>
                    </a:p>
                  </a:txBody>
                  <a:tcPr/>
                </a:tc>
                <a:tc>
                  <a:txBody>
                    <a:bodyPr/>
                    <a:lstStyle/>
                    <a:p>
                      <a:r>
                        <a:rPr lang="en-GB" dirty="0"/>
                        <a:t>525</a:t>
                      </a:r>
                    </a:p>
                  </a:txBody>
                  <a:tcPr/>
                </a:tc>
                <a:tc>
                  <a:txBody>
                    <a:bodyPr/>
                    <a:lstStyle/>
                    <a:p>
                      <a:r>
                        <a:rPr lang="en-GB" dirty="0"/>
                        <a:t>206</a:t>
                      </a:r>
                    </a:p>
                  </a:txBody>
                  <a:tcPr/>
                </a:tc>
                <a:extLst>
                  <a:ext uri="{0D108BD9-81ED-4DB2-BD59-A6C34878D82A}">
                    <a16:rowId xmlns:a16="http://schemas.microsoft.com/office/drawing/2014/main" val="191723475"/>
                  </a:ext>
                </a:extLst>
              </a:tr>
            </a:tbl>
          </a:graphicData>
        </a:graphic>
      </p:graphicFrame>
    </p:spTree>
    <p:extLst>
      <p:ext uri="{BB962C8B-B14F-4D97-AF65-F5344CB8AC3E}">
        <p14:creationId xmlns:p14="http://schemas.microsoft.com/office/powerpoint/2010/main" val="3738168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B6D3685-F681-EB7C-FF29-E370EE26C6A7}"/>
              </a:ext>
            </a:extLst>
          </p:cNvPr>
          <p:cNvSpPr>
            <a:spLocks noGrp="1"/>
          </p:cNvSpPr>
          <p:nvPr>
            <p:ph type="sldNum" sz="quarter" idx="12"/>
          </p:nvPr>
        </p:nvSpPr>
        <p:spPr/>
        <p:txBody>
          <a:bodyPr/>
          <a:lstStyle/>
          <a:p>
            <a:fld id="{A7DDEB46-D91B-F144-8E11-ED4654BA3833}" type="slidenum">
              <a:rPr lang="en-US" smtClean="0"/>
              <a:pPr/>
              <a:t>5</a:t>
            </a:fld>
            <a:endParaRPr lang="en-US" dirty="0"/>
          </a:p>
        </p:txBody>
      </p:sp>
      <p:sp>
        <p:nvSpPr>
          <p:cNvPr id="3" name="Text Placeholder 2">
            <a:extLst>
              <a:ext uri="{FF2B5EF4-FFF2-40B4-BE49-F238E27FC236}">
                <a16:creationId xmlns:a16="http://schemas.microsoft.com/office/drawing/2014/main" id="{874CD82F-2594-87E3-A620-EE7E030CDDFC}"/>
              </a:ext>
            </a:extLst>
          </p:cNvPr>
          <p:cNvSpPr>
            <a:spLocks noGrp="1"/>
          </p:cNvSpPr>
          <p:nvPr>
            <p:ph type="body" sz="quarter" idx="14"/>
          </p:nvPr>
        </p:nvSpPr>
        <p:spPr>
          <a:xfrm>
            <a:off x="881062" y="1185172"/>
            <a:ext cx="10429875" cy="630921"/>
          </a:xfrm>
        </p:spPr>
        <p:txBody>
          <a:bodyPr/>
          <a:lstStyle/>
          <a:p>
            <a:r>
              <a:rPr lang="en-GB" dirty="0"/>
              <a:t>Financial sanctions</a:t>
            </a:r>
          </a:p>
        </p:txBody>
      </p:sp>
      <p:sp>
        <p:nvSpPr>
          <p:cNvPr id="4" name="Text Placeholder 3">
            <a:extLst>
              <a:ext uri="{FF2B5EF4-FFF2-40B4-BE49-F238E27FC236}">
                <a16:creationId xmlns:a16="http://schemas.microsoft.com/office/drawing/2014/main" id="{383846CD-CF0D-22E0-3ED2-ACA3ADA2FFB3}"/>
              </a:ext>
            </a:extLst>
          </p:cNvPr>
          <p:cNvSpPr>
            <a:spLocks noGrp="1"/>
          </p:cNvSpPr>
          <p:nvPr>
            <p:ph type="body" sz="quarter" idx="17"/>
          </p:nvPr>
        </p:nvSpPr>
        <p:spPr>
          <a:xfrm>
            <a:off x="923925" y="2524125"/>
            <a:ext cx="10429874" cy="3688785"/>
          </a:xfrm>
        </p:spPr>
        <p:txBody>
          <a:bodyPr/>
          <a:lstStyle/>
          <a:p>
            <a:endParaRPr lang="en-GB" dirty="0"/>
          </a:p>
          <a:p>
            <a:endParaRPr lang="en-GB" dirty="0"/>
          </a:p>
          <a:p>
            <a:endParaRPr lang="en-GB" dirty="0"/>
          </a:p>
          <a:p>
            <a:endParaRPr lang="en-GB" dirty="0"/>
          </a:p>
          <a:p>
            <a:pPr marL="285750" indent="-285750">
              <a:buFont typeface="Arial" panose="020B0604020202020204" pitchFamily="34" charset="0"/>
              <a:buChar char="•"/>
            </a:pPr>
            <a:r>
              <a:rPr lang="en-GB" dirty="0"/>
              <a:t>During the reporting period – 949 proactive sanctions engagements across the entirety of the SRA-regulated population, not only those supervised under the money laundering regulations</a:t>
            </a:r>
          </a:p>
          <a:p>
            <a:pPr marL="285750" indent="-285750">
              <a:buFont typeface="Arial" panose="020B0604020202020204" pitchFamily="34" charset="0"/>
              <a:buChar char="•"/>
            </a:pPr>
            <a:r>
              <a:rPr lang="en-GB" dirty="0"/>
              <a:t>Compliance levels are really strong </a:t>
            </a:r>
          </a:p>
          <a:p>
            <a:pPr marL="285750" indent="-285750">
              <a:buFont typeface="Arial" panose="020B0604020202020204" pitchFamily="34" charset="0"/>
              <a:buChar char="•"/>
            </a:pPr>
            <a:r>
              <a:rPr lang="en-GB" dirty="0"/>
              <a:t>Desk-based review findings</a:t>
            </a:r>
          </a:p>
          <a:p>
            <a:pPr marL="285750" indent="-285750">
              <a:buFont typeface="Arial" panose="020B0604020202020204" pitchFamily="34" charset="0"/>
              <a:buChar char="•"/>
            </a:pPr>
            <a:endParaRPr lang="en-GB" dirty="0"/>
          </a:p>
        </p:txBody>
      </p:sp>
      <p:graphicFrame>
        <p:nvGraphicFramePr>
          <p:cNvPr id="5" name="Table 4">
            <a:extLst>
              <a:ext uri="{FF2B5EF4-FFF2-40B4-BE49-F238E27FC236}">
                <a16:creationId xmlns:a16="http://schemas.microsoft.com/office/drawing/2014/main" id="{D34E6FEB-F6D8-2B4D-056F-48310DDF6BE7}"/>
              </a:ext>
            </a:extLst>
          </p:cNvPr>
          <p:cNvGraphicFramePr>
            <a:graphicFrameLocks noGrp="1"/>
          </p:cNvGraphicFramePr>
          <p:nvPr>
            <p:extLst>
              <p:ext uri="{D42A27DB-BD31-4B8C-83A1-F6EECF244321}">
                <p14:modId xmlns:p14="http://schemas.microsoft.com/office/powerpoint/2010/main" val="308760436"/>
              </p:ext>
            </p:extLst>
          </p:nvPr>
        </p:nvGraphicFramePr>
        <p:xfrm>
          <a:off x="1030802" y="2084842"/>
          <a:ext cx="10429875" cy="2100262"/>
        </p:xfrm>
        <a:graphic>
          <a:graphicData uri="http://schemas.openxmlformats.org/drawingml/2006/table">
            <a:tbl>
              <a:tblPr firstRow="1" firstCol="1" bandRow="1">
                <a:tableStyleId>{5C22544A-7EE6-4342-B048-85BDC9FD1C3A}</a:tableStyleId>
              </a:tblPr>
              <a:tblGrid>
                <a:gridCol w="2076955">
                  <a:extLst>
                    <a:ext uri="{9D8B030D-6E8A-4147-A177-3AD203B41FA5}">
                      <a16:colId xmlns:a16="http://schemas.microsoft.com/office/drawing/2014/main" val="2574156396"/>
                    </a:ext>
                  </a:extLst>
                </a:gridCol>
                <a:gridCol w="2086206">
                  <a:extLst>
                    <a:ext uri="{9D8B030D-6E8A-4147-A177-3AD203B41FA5}">
                      <a16:colId xmlns:a16="http://schemas.microsoft.com/office/drawing/2014/main" val="1674578764"/>
                    </a:ext>
                  </a:extLst>
                </a:gridCol>
                <a:gridCol w="1880361">
                  <a:extLst>
                    <a:ext uri="{9D8B030D-6E8A-4147-A177-3AD203B41FA5}">
                      <a16:colId xmlns:a16="http://schemas.microsoft.com/office/drawing/2014/main" val="1973771078"/>
                    </a:ext>
                  </a:extLst>
                </a:gridCol>
                <a:gridCol w="1880361">
                  <a:extLst>
                    <a:ext uri="{9D8B030D-6E8A-4147-A177-3AD203B41FA5}">
                      <a16:colId xmlns:a16="http://schemas.microsoft.com/office/drawing/2014/main" val="1389692054"/>
                    </a:ext>
                  </a:extLst>
                </a:gridCol>
                <a:gridCol w="2505992">
                  <a:extLst>
                    <a:ext uri="{9D8B030D-6E8A-4147-A177-3AD203B41FA5}">
                      <a16:colId xmlns:a16="http://schemas.microsoft.com/office/drawing/2014/main" val="1094361470"/>
                    </a:ext>
                  </a:extLst>
                </a:gridCol>
              </a:tblGrid>
              <a:tr h="1588223">
                <a:tc>
                  <a:txBody>
                    <a:bodyPr/>
                    <a:lstStyle/>
                    <a:p>
                      <a:pPr>
                        <a:lnSpc>
                          <a:spcPct val="115000"/>
                        </a:lnSpc>
                        <a:spcBef>
                          <a:spcPts val="900"/>
                        </a:spcBef>
                        <a:spcAft>
                          <a:spcPts val="900"/>
                        </a:spcAft>
                        <a:buNone/>
                      </a:pPr>
                      <a:r>
                        <a:rPr lang="en-GB" sz="2000" kern="100">
                          <a:effectLst/>
                        </a:rPr>
                        <a:t>Sanctions Inspections</a:t>
                      </a:r>
                      <a:endParaRPr lang="en-GB" sz="2000" kern="100">
                        <a:effectLst/>
                        <a:latin typeface="Arial" panose="020B0604020202020204" pitchFamily="34" charset="0"/>
                        <a:ea typeface="Times New Roman" panose="02020603050405020304" pitchFamily="18" charset="0"/>
                      </a:endParaRPr>
                    </a:p>
                  </a:txBody>
                  <a:tcPr marL="142875" marR="142875" marT="95250" marB="95250" anchor="ctr"/>
                </a:tc>
                <a:tc>
                  <a:txBody>
                    <a:bodyPr/>
                    <a:lstStyle/>
                    <a:p>
                      <a:pPr>
                        <a:lnSpc>
                          <a:spcPct val="115000"/>
                        </a:lnSpc>
                        <a:spcBef>
                          <a:spcPts val="900"/>
                        </a:spcBef>
                        <a:spcAft>
                          <a:spcPts val="900"/>
                        </a:spcAft>
                        <a:buNone/>
                      </a:pPr>
                      <a:r>
                        <a:rPr lang="en-GB" sz="2000" kern="100" dirty="0">
                          <a:effectLst/>
                        </a:rPr>
                        <a:t>Sanctions controls check during AML inspection</a:t>
                      </a:r>
                      <a:endParaRPr lang="en-GB" sz="2000" kern="100" dirty="0">
                        <a:effectLst/>
                        <a:latin typeface="Arial" panose="020B0604020202020204" pitchFamily="34" charset="0"/>
                        <a:ea typeface="Times New Roman" panose="02020603050405020304" pitchFamily="18" charset="0"/>
                      </a:endParaRPr>
                    </a:p>
                  </a:txBody>
                  <a:tcPr marL="142875" marR="142875" marT="95250" marB="95250" anchor="ctr"/>
                </a:tc>
                <a:tc>
                  <a:txBody>
                    <a:bodyPr/>
                    <a:lstStyle/>
                    <a:p>
                      <a:pPr>
                        <a:lnSpc>
                          <a:spcPct val="115000"/>
                        </a:lnSpc>
                        <a:spcBef>
                          <a:spcPts val="900"/>
                        </a:spcBef>
                        <a:spcAft>
                          <a:spcPts val="900"/>
                        </a:spcAft>
                        <a:buNone/>
                      </a:pPr>
                      <a:r>
                        <a:rPr lang="en-GB" sz="2000" kern="100">
                          <a:effectLst/>
                        </a:rPr>
                        <a:t>Sanctions guidance letter </a:t>
                      </a:r>
                      <a:endParaRPr lang="en-GB" sz="2000" kern="100">
                        <a:effectLst/>
                        <a:latin typeface="Arial" panose="020B0604020202020204" pitchFamily="34" charset="0"/>
                        <a:ea typeface="Times New Roman" panose="02020603050405020304" pitchFamily="18" charset="0"/>
                      </a:endParaRPr>
                    </a:p>
                  </a:txBody>
                  <a:tcPr marL="9525" marR="9525" marT="9525" marB="9525"/>
                </a:tc>
                <a:tc>
                  <a:txBody>
                    <a:bodyPr/>
                    <a:lstStyle/>
                    <a:p>
                      <a:pPr>
                        <a:lnSpc>
                          <a:spcPct val="115000"/>
                        </a:lnSpc>
                        <a:spcBef>
                          <a:spcPts val="900"/>
                        </a:spcBef>
                        <a:spcAft>
                          <a:spcPts val="900"/>
                        </a:spcAft>
                        <a:buNone/>
                      </a:pPr>
                      <a:r>
                        <a:rPr lang="en-GB" sz="2000" kern="100" dirty="0">
                          <a:effectLst/>
                        </a:rPr>
                        <a:t>Desk-based review</a:t>
                      </a:r>
                      <a:endParaRPr lang="en-GB" sz="2000" kern="100" dirty="0">
                        <a:effectLst/>
                        <a:latin typeface="Arial" panose="020B0604020202020204" pitchFamily="34" charset="0"/>
                        <a:ea typeface="Times New Roman" panose="02020603050405020304" pitchFamily="18" charset="0"/>
                      </a:endParaRPr>
                    </a:p>
                  </a:txBody>
                  <a:tcPr marL="9525" marR="9525" marT="9525" marB="9525"/>
                </a:tc>
                <a:tc>
                  <a:txBody>
                    <a:bodyPr/>
                    <a:lstStyle/>
                    <a:p>
                      <a:pPr>
                        <a:lnSpc>
                          <a:spcPct val="115000"/>
                        </a:lnSpc>
                        <a:spcBef>
                          <a:spcPts val="900"/>
                        </a:spcBef>
                        <a:spcAft>
                          <a:spcPts val="900"/>
                        </a:spcAft>
                        <a:buNone/>
                      </a:pPr>
                      <a:r>
                        <a:rPr lang="en-GB" sz="2000" kern="100" dirty="0">
                          <a:effectLst/>
                        </a:rPr>
                        <a:t>Sanctions controls check – Forensic Investigation</a:t>
                      </a:r>
                      <a:endParaRPr lang="en-GB" sz="2000" kern="100" dirty="0">
                        <a:effectLst/>
                        <a:latin typeface="Arial" panose="020B0604020202020204" pitchFamily="34" charset="0"/>
                        <a:ea typeface="Times New Roman" panose="02020603050405020304" pitchFamily="18" charset="0"/>
                      </a:endParaRPr>
                    </a:p>
                  </a:txBody>
                  <a:tcPr marL="142875" marR="142875" marT="95250" marB="95250" anchor="ctr"/>
                </a:tc>
                <a:extLst>
                  <a:ext uri="{0D108BD9-81ED-4DB2-BD59-A6C34878D82A}">
                    <a16:rowId xmlns:a16="http://schemas.microsoft.com/office/drawing/2014/main" val="1420321766"/>
                  </a:ext>
                </a:extLst>
              </a:tr>
              <a:tr h="512039">
                <a:tc>
                  <a:txBody>
                    <a:bodyPr/>
                    <a:lstStyle/>
                    <a:p>
                      <a:pPr>
                        <a:lnSpc>
                          <a:spcPct val="115000"/>
                        </a:lnSpc>
                        <a:spcBef>
                          <a:spcPts val="900"/>
                        </a:spcBef>
                        <a:spcAft>
                          <a:spcPts val="900"/>
                        </a:spcAft>
                        <a:buNone/>
                      </a:pPr>
                      <a:r>
                        <a:rPr lang="en-GB" sz="2000" kern="100" dirty="0">
                          <a:effectLst/>
                        </a:rPr>
                        <a:t>12</a:t>
                      </a:r>
                      <a:endParaRPr lang="en-GB" sz="2000" kern="100" dirty="0">
                        <a:effectLst/>
                        <a:highlight>
                          <a:srgbClr val="008080"/>
                        </a:highlight>
                        <a:latin typeface="Arial" panose="020B0604020202020204" pitchFamily="34" charset="0"/>
                        <a:ea typeface="Times New Roman" panose="02020603050405020304" pitchFamily="18" charset="0"/>
                      </a:endParaRPr>
                    </a:p>
                  </a:txBody>
                  <a:tcPr marL="142875" marR="142875" marT="95250" marB="95250"/>
                </a:tc>
                <a:tc>
                  <a:txBody>
                    <a:bodyPr/>
                    <a:lstStyle/>
                    <a:p>
                      <a:pPr>
                        <a:lnSpc>
                          <a:spcPct val="115000"/>
                        </a:lnSpc>
                        <a:spcBef>
                          <a:spcPts val="900"/>
                        </a:spcBef>
                        <a:spcAft>
                          <a:spcPts val="900"/>
                        </a:spcAft>
                        <a:buNone/>
                      </a:pPr>
                      <a:r>
                        <a:rPr lang="en-GB" sz="2000" kern="100" dirty="0">
                          <a:effectLst/>
                        </a:rPr>
                        <a:t>359</a:t>
                      </a:r>
                      <a:endParaRPr lang="en-GB" sz="2000" kern="100" dirty="0">
                        <a:effectLst/>
                        <a:latin typeface="Arial" panose="020B0604020202020204" pitchFamily="34" charset="0"/>
                        <a:ea typeface="Times New Roman" panose="02020603050405020304" pitchFamily="18" charset="0"/>
                      </a:endParaRPr>
                    </a:p>
                  </a:txBody>
                  <a:tcPr marL="142875" marR="142875" marT="95250" marB="95250"/>
                </a:tc>
                <a:tc>
                  <a:txBody>
                    <a:bodyPr/>
                    <a:lstStyle/>
                    <a:p>
                      <a:pPr>
                        <a:lnSpc>
                          <a:spcPct val="115000"/>
                        </a:lnSpc>
                        <a:spcBef>
                          <a:spcPts val="900"/>
                        </a:spcBef>
                        <a:spcAft>
                          <a:spcPts val="900"/>
                        </a:spcAft>
                        <a:buNone/>
                      </a:pPr>
                      <a:r>
                        <a:rPr lang="en-GB" sz="2000" kern="100">
                          <a:effectLst/>
                        </a:rPr>
                        <a:t>461</a:t>
                      </a:r>
                      <a:endParaRPr lang="en-GB" sz="2000" kern="100">
                        <a:effectLst/>
                        <a:latin typeface="Arial" panose="020B0604020202020204" pitchFamily="34" charset="0"/>
                        <a:ea typeface="Times New Roman" panose="02020603050405020304" pitchFamily="18" charset="0"/>
                      </a:endParaRPr>
                    </a:p>
                  </a:txBody>
                  <a:tcPr marL="9525" marR="9525" marT="9525" marB="9525"/>
                </a:tc>
                <a:tc>
                  <a:txBody>
                    <a:bodyPr/>
                    <a:lstStyle/>
                    <a:p>
                      <a:pPr>
                        <a:lnSpc>
                          <a:spcPct val="115000"/>
                        </a:lnSpc>
                        <a:spcBef>
                          <a:spcPts val="900"/>
                        </a:spcBef>
                        <a:spcAft>
                          <a:spcPts val="900"/>
                        </a:spcAft>
                        <a:buNone/>
                      </a:pPr>
                      <a:r>
                        <a:rPr lang="en-GB" sz="2000" kern="100">
                          <a:effectLst/>
                        </a:rPr>
                        <a:t>61</a:t>
                      </a:r>
                      <a:endParaRPr lang="en-GB" sz="2000" kern="100">
                        <a:effectLst/>
                        <a:latin typeface="Arial" panose="020B0604020202020204" pitchFamily="34" charset="0"/>
                        <a:ea typeface="Times New Roman" panose="02020603050405020304" pitchFamily="18" charset="0"/>
                      </a:endParaRPr>
                    </a:p>
                  </a:txBody>
                  <a:tcPr marL="9525" marR="9525" marT="9525" marB="9525"/>
                </a:tc>
                <a:tc>
                  <a:txBody>
                    <a:bodyPr/>
                    <a:lstStyle/>
                    <a:p>
                      <a:pPr>
                        <a:lnSpc>
                          <a:spcPct val="115000"/>
                        </a:lnSpc>
                        <a:spcBef>
                          <a:spcPts val="900"/>
                        </a:spcBef>
                        <a:spcAft>
                          <a:spcPts val="900"/>
                        </a:spcAft>
                        <a:buNone/>
                      </a:pPr>
                      <a:r>
                        <a:rPr lang="en-GB" sz="2000" kern="100" dirty="0">
                          <a:effectLst/>
                        </a:rPr>
                        <a:t>56</a:t>
                      </a:r>
                      <a:endParaRPr lang="en-GB" sz="2000" kern="100" dirty="0">
                        <a:effectLst/>
                        <a:latin typeface="Arial" panose="020B0604020202020204" pitchFamily="34" charset="0"/>
                        <a:ea typeface="Times New Roman" panose="02020603050405020304" pitchFamily="18" charset="0"/>
                      </a:endParaRPr>
                    </a:p>
                  </a:txBody>
                  <a:tcPr marL="142875" marR="142875" marT="95250" marB="95250"/>
                </a:tc>
                <a:extLst>
                  <a:ext uri="{0D108BD9-81ED-4DB2-BD59-A6C34878D82A}">
                    <a16:rowId xmlns:a16="http://schemas.microsoft.com/office/drawing/2014/main" val="314437100"/>
                  </a:ext>
                </a:extLst>
              </a:tr>
            </a:tbl>
          </a:graphicData>
        </a:graphic>
      </p:graphicFrame>
    </p:spTree>
    <p:extLst>
      <p:ext uri="{BB962C8B-B14F-4D97-AF65-F5344CB8AC3E}">
        <p14:creationId xmlns:p14="http://schemas.microsoft.com/office/powerpoint/2010/main" val="2397872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ADD925-EA4A-E736-AE8F-5D909A991555}"/>
              </a:ext>
            </a:extLst>
          </p:cNvPr>
          <p:cNvSpPr>
            <a:spLocks noGrp="1"/>
          </p:cNvSpPr>
          <p:nvPr>
            <p:ph type="sldNum" sz="quarter" idx="12"/>
          </p:nvPr>
        </p:nvSpPr>
        <p:spPr/>
        <p:txBody>
          <a:bodyPr/>
          <a:lstStyle/>
          <a:p>
            <a:fld id="{A7DDEB46-D91B-F144-8E11-ED4654BA3833}" type="slidenum">
              <a:rPr lang="en-US" smtClean="0"/>
              <a:pPr/>
              <a:t>6</a:t>
            </a:fld>
            <a:endParaRPr lang="en-US" b="1" dirty="0"/>
          </a:p>
        </p:txBody>
      </p:sp>
      <p:sp>
        <p:nvSpPr>
          <p:cNvPr id="3" name="Text Placeholder 2">
            <a:extLst>
              <a:ext uri="{FF2B5EF4-FFF2-40B4-BE49-F238E27FC236}">
                <a16:creationId xmlns:a16="http://schemas.microsoft.com/office/drawing/2014/main" id="{1CEE119B-4398-0D37-9B10-7203AB92E471}"/>
              </a:ext>
            </a:extLst>
          </p:cNvPr>
          <p:cNvSpPr>
            <a:spLocks noGrp="1"/>
          </p:cNvSpPr>
          <p:nvPr>
            <p:ph type="body" sz="quarter" idx="14"/>
          </p:nvPr>
        </p:nvSpPr>
        <p:spPr>
          <a:xfrm>
            <a:off x="923925" y="1189038"/>
            <a:ext cx="10429875" cy="630921"/>
          </a:xfrm>
        </p:spPr>
        <p:txBody>
          <a:bodyPr/>
          <a:lstStyle/>
          <a:p>
            <a:r>
              <a:rPr lang="en-GB" dirty="0"/>
              <a:t>Suspicious activity reports (SARs)</a:t>
            </a:r>
          </a:p>
        </p:txBody>
      </p:sp>
      <p:sp>
        <p:nvSpPr>
          <p:cNvPr id="4" name="Text Placeholder 3">
            <a:extLst>
              <a:ext uri="{FF2B5EF4-FFF2-40B4-BE49-F238E27FC236}">
                <a16:creationId xmlns:a16="http://schemas.microsoft.com/office/drawing/2014/main" id="{CC7E0475-9B57-2E2A-A0D7-74E85FDFB207}"/>
              </a:ext>
            </a:extLst>
          </p:cNvPr>
          <p:cNvSpPr>
            <a:spLocks noGrp="1"/>
          </p:cNvSpPr>
          <p:nvPr>
            <p:ph type="body" sz="quarter" idx="17"/>
          </p:nvPr>
        </p:nvSpPr>
        <p:spPr>
          <a:xfrm>
            <a:off x="838200" y="2238979"/>
            <a:ext cx="10429874" cy="4381995"/>
          </a:xfrm>
        </p:spPr>
        <p:txBody>
          <a:bodyPr/>
          <a:lstStyle/>
          <a:p>
            <a:pPr marL="285750" indent="-285750">
              <a:buFont typeface="Arial" panose="020B0604020202020204" pitchFamily="34" charset="0"/>
              <a:buChar char="•"/>
            </a:pPr>
            <a:r>
              <a:rPr lang="en-GB" sz="2400" dirty="0"/>
              <a:t>We reviewed a total of 260 SARs submitted by 128 firms</a:t>
            </a:r>
          </a:p>
          <a:p>
            <a:pPr marL="342900" indent="-342900">
              <a:buFont typeface="Arial" panose="020B0604020202020204" pitchFamily="34" charset="0"/>
              <a:buChar char="•"/>
            </a:pPr>
            <a:r>
              <a:rPr lang="en-GB" sz="2400" dirty="0"/>
              <a:t>We provided feedback on fewer than 10% of SARs reviewed. Overall, the quality of SAR reporting was generally good</a:t>
            </a:r>
          </a:p>
          <a:p>
            <a:pPr marL="342900" indent="-342900">
              <a:buFont typeface="Arial" panose="020B0604020202020204" pitchFamily="34" charset="0"/>
              <a:buChar char="•"/>
            </a:pPr>
            <a:r>
              <a:rPr lang="en-GB" sz="2400" dirty="0"/>
              <a:t>Common issues: insufficient explanation of the suspected criminal property, limited detail regarding the firm's future intentions, and incomplete information supporting the suspicion being reported</a:t>
            </a:r>
          </a:p>
          <a:p>
            <a:pPr marL="342900" indent="-342900">
              <a:buFont typeface="Arial" panose="020B0604020202020204" pitchFamily="34" charset="0"/>
              <a:buChar char="•"/>
            </a:pPr>
            <a:r>
              <a:rPr lang="en-GB" sz="2400" dirty="0"/>
              <a:t>We submitted 24 SARs – combined value exceeding £102 million where money laundering or terrorist financing concerns had been identified</a:t>
            </a:r>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2527562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67C71D0-07B6-B5E6-0409-6D4EBC360C3A}"/>
              </a:ext>
            </a:extLst>
          </p:cNvPr>
          <p:cNvSpPr>
            <a:spLocks noGrp="1"/>
          </p:cNvSpPr>
          <p:nvPr>
            <p:ph type="sldNum" sz="quarter" idx="12"/>
          </p:nvPr>
        </p:nvSpPr>
        <p:spPr/>
        <p:txBody>
          <a:bodyPr/>
          <a:lstStyle/>
          <a:p>
            <a:fld id="{A7DDEB46-D91B-F144-8E11-ED4654BA3833}" type="slidenum">
              <a:rPr lang="en-US" smtClean="0"/>
              <a:pPr/>
              <a:t>7</a:t>
            </a:fld>
            <a:endParaRPr lang="en-US" dirty="0"/>
          </a:p>
        </p:txBody>
      </p:sp>
      <p:sp>
        <p:nvSpPr>
          <p:cNvPr id="3" name="Text Placeholder 2">
            <a:extLst>
              <a:ext uri="{FF2B5EF4-FFF2-40B4-BE49-F238E27FC236}">
                <a16:creationId xmlns:a16="http://schemas.microsoft.com/office/drawing/2014/main" id="{1723FAD0-C60A-B21D-56B1-6CA4158CE6C3}"/>
              </a:ext>
            </a:extLst>
          </p:cNvPr>
          <p:cNvSpPr>
            <a:spLocks noGrp="1"/>
          </p:cNvSpPr>
          <p:nvPr>
            <p:ph type="body" sz="quarter" idx="14"/>
          </p:nvPr>
        </p:nvSpPr>
        <p:spPr>
          <a:xfrm>
            <a:off x="745794" y="817038"/>
            <a:ext cx="10429875" cy="630921"/>
          </a:xfrm>
        </p:spPr>
        <p:txBody>
          <a:bodyPr/>
          <a:lstStyle/>
          <a:p>
            <a:r>
              <a:rPr lang="en-GB" dirty="0"/>
              <a:t>Enforcement</a:t>
            </a:r>
          </a:p>
        </p:txBody>
      </p:sp>
      <p:sp>
        <p:nvSpPr>
          <p:cNvPr id="4" name="Text Placeholder 3">
            <a:extLst>
              <a:ext uri="{FF2B5EF4-FFF2-40B4-BE49-F238E27FC236}">
                <a16:creationId xmlns:a16="http://schemas.microsoft.com/office/drawing/2014/main" id="{D0D29C43-EE89-4A71-A57A-7F616BABDD67}"/>
              </a:ext>
            </a:extLst>
          </p:cNvPr>
          <p:cNvSpPr>
            <a:spLocks noGrp="1"/>
          </p:cNvSpPr>
          <p:nvPr>
            <p:ph type="body" sz="quarter" idx="17"/>
          </p:nvPr>
        </p:nvSpPr>
        <p:spPr>
          <a:xfrm>
            <a:off x="745794" y="1643919"/>
            <a:ext cx="10429874" cy="4712431"/>
          </a:xfrm>
        </p:spPr>
        <p:txBody>
          <a:bodyPr/>
          <a:lstStyle/>
          <a:p>
            <a:r>
              <a:rPr lang="en-GB" sz="2400" dirty="0"/>
              <a:t>Key themes from our enforcement:</a:t>
            </a:r>
          </a:p>
          <a:p>
            <a:pPr marL="285750" indent="-285750">
              <a:buFont typeface="Arial" panose="020B0604020202020204" pitchFamily="34" charset="0"/>
              <a:buChar char="•"/>
            </a:pPr>
            <a:r>
              <a:rPr lang="en-GB" sz="2200" dirty="0"/>
              <a:t>Number of firms being referred for investigation decreased, showing improvements in compliance</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sz="2200" dirty="0"/>
              <a:t>Fines totalled circa 2.6 million for 165 firms</a:t>
            </a:r>
          </a:p>
          <a:p>
            <a:pPr marL="285750" indent="-285750">
              <a:buFont typeface="Arial" panose="020B0604020202020204" pitchFamily="34" charset="0"/>
              <a:buChar char="•"/>
            </a:pPr>
            <a:r>
              <a:rPr lang="en-GB" sz="2200" dirty="0"/>
              <a:t>90 firms received a letter of advice</a:t>
            </a:r>
          </a:p>
          <a:p>
            <a:pPr marL="285750" indent="-285750">
              <a:buFont typeface="Arial" panose="020B0604020202020204" pitchFamily="34" charset="0"/>
              <a:buChar char="•"/>
            </a:pPr>
            <a:r>
              <a:rPr lang="en-GB" sz="2200" dirty="0"/>
              <a:t>7 firms sent letter of warning or rebuked</a:t>
            </a:r>
          </a:p>
          <a:p>
            <a:endParaRPr lang="en-GB" dirty="0"/>
          </a:p>
        </p:txBody>
      </p:sp>
      <p:graphicFrame>
        <p:nvGraphicFramePr>
          <p:cNvPr id="5" name="Table 4">
            <a:extLst>
              <a:ext uri="{FF2B5EF4-FFF2-40B4-BE49-F238E27FC236}">
                <a16:creationId xmlns:a16="http://schemas.microsoft.com/office/drawing/2014/main" id="{17DF917E-9F9B-64F3-40F8-F413755D9CC6}"/>
              </a:ext>
            </a:extLst>
          </p:cNvPr>
          <p:cNvGraphicFramePr>
            <a:graphicFrameLocks noGrp="1"/>
          </p:cNvGraphicFramePr>
          <p:nvPr>
            <p:extLst>
              <p:ext uri="{D42A27DB-BD31-4B8C-83A1-F6EECF244321}">
                <p14:modId xmlns:p14="http://schemas.microsoft.com/office/powerpoint/2010/main" val="3011434333"/>
              </p:ext>
            </p:extLst>
          </p:nvPr>
        </p:nvGraphicFramePr>
        <p:xfrm>
          <a:off x="1146528" y="3061155"/>
          <a:ext cx="8383980" cy="938980"/>
        </p:xfrm>
        <a:graphic>
          <a:graphicData uri="http://schemas.openxmlformats.org/drawingml/2006/table">
            <a:tbl>
              <a:tblPr firstRow="1" firstCol="1" bandRow="1">
                <a:tableStyleId>{5C22544A-7EE6-4342-B048-85BDC9FD1C3A}</a:tableStyleId>
              </a:tblPr>
              <a:tblGrid>
                <a:gridCol w="1710068">
                  <a:extLst>
                    <a:ext uri="{9D8B030D-6E8A-4147-A177-3AD203B41FA5}">
                      <a16:colId xmlns:a16="http://schemas.microsoft.com/office/drawing/2014/main" val="3193559543"/>
                    </a:ext>
                  </a:extLst>
                </a:gridCol>
                <a:gridCol w="1710068">
                  <a:extLst>
                    <a:ext uri="{9D8B030D-6E8A-4147-A177-3AD203B41FA5}">
                      <a16:colId xmlns:a16="http://schemas.microsoft.com/office/drawing/2014/main" val="1517699007"/>
                    </a:ext>
                  </a:extLst>
                </a:gridCol>
                <a:gridCol w="1710068">
                  <a:extLst>
                    <a:ext uri="{9D8B030D-6E8A-4147-A177-3AD203B41FA5}">
                      <a16:colId xmlns:a16="http://schemas.microsoft.com/office/drawing/2014/main" val="2029408408"/>
                    </a:ext>
                  </a:extLst>
                </a:gridCol>
                <a:gridCol w="1710068">
                  <a:extLst>
                    <a:ext uri="{9D8B030D-6E8A-4147-A177-3AD203B41FA5}">
                      <a16:colId xmlns:a16="http://schemas.microsoft.com/office/drawing/2014/main" val="868977632"/>
                    </a:ext>
                  </a:extLst>
                </a:gridCol>
                <a:gridCol w="1543708">
                  <a:extLst>
                    <a:ext uri="{9D8B030D-6E8A-4147-A177-3AD203B41FA5}">
                      <a16:colId xmlns:a16="http://schemas.microsoft.com/office/drawing/2014/main" val="4251266043"/>
                    </a:ext>
                  </a:extLst>
                </a:gridCol>
              </a:tblGrid>
              <a:tr h="469490">
                <a:tc>
                  <a:txBody>
                    <a:bodyPr/>
                    <a:lstStyle/>
                    <a:p>
                      <a:pPr algn="ctr">
                        <a:spcBef>
                          <a:spcPts val="900"/>
                        </a:spcBef>
                        <a:spcAft>
                          <a:spcPts val="900"/>
                        </a:spcAft>
                        <a:buNone/>
                      </a:pPr>
                      <a:r>
                        <a:rPr lang="en-GB" sz="1800" dirty="0">
                          <a:effectLst/>
                        </a:rPr>
                        <a:t>2021/22 </a:t>
                      </a:r>
                      <a:endParaRPr lang="en-GB" sz="1800" dirty="0">
                        <a:effectLst/>
                        <a:latin typeface="Arial" panose="020B0604020202020204" pitchFamily="34" charset="0"/>
                        <a:ea typeface="Times New Roman" panose="02020603050405020304" pitchFamily="18" charset="0"/>
                      </a:endParaRPr>
                    </a:p>
                  </a:txBody>
                  <a:tcPr marL="68580" marR="68580" marT="0" marB="0"/>
                </a:tc>
                <a:tc>
                  <a:txBody>
                    <a:bodyPr/>
                    <a:lstStyle/>
                    <a:p>
                      <a:pPr algn="ctr">
                        <a:spcBef>
                          <a:spcPts val="900"/>
                        </a:spcBef>
                        <a:spcAft>
                          <a:spcPts val="900"/>
                        </a:spcAft>
                        <a:buNone/>
                      </a:pPr>
                      <a:r>
                        <a:rPr lang="en-GB" sz="1800">
                          <a:effectLst/>
                        </a:rPr>
                        <a:t>2022/23 </a:t>
                      </a:r>
                      <a:endParaRPr lang="en-GB" sz="1800">
                        <a:effectLst/>
                        <a:latin typeface="Arial" panose="020B0604020202020204" pitchFamily="34" charset="0"/>
                        <a:ea typeface="Times New Roman" panose="02020603050405020304" pitchFamily="18" charset="0"/>
                      </a:endParaRPr>
                    </a:p>
                  </a:txBody>
                  <a:tcPr marL="68580" marR="68580" marT="0" marB="0"/>
                </a:tc>
                <a:tc>
                  <a:txBody>
                    <a:bodyPr/>
                    <a:lstStyle/>
                    <a:p>
                      <a:pPr algn="ctr">
                        <a:spcBef>
                          <a:spcPts val="900"/>
                        </a:spcBef>
                        <a:spcAft>
                          <a:spcPts val="900"/>
                        </a:spcAft>
                        <a:buNone/>
                      </a:pPr>
                      <a:r>
                        <a:rPr lang="en-GB" sz="1800" dirty="0">
                          <a:effectLst/>
                        </a:rPr>
                        <a:t>2023/24 </a:t>
                      </a:r>
                      <a:endParaRPr lang="en-GB" sz="1800" dirty="0">
                        <a:effectLst/>
                        <a:latin typeface="Arial" panose="020B0604020202020204" pitchFamily="34" charset="0"/>
                        <a:ea typeface="Times New Roman" panose="02020603050405020304" pitchFamily="18" charset="0"/>
                      </a:endParaRPr>
                    </a:p>
                  </a:txBody>
                  <a:tcPr marL="68580" marR="68580" marT="0" marB="0"/>
                </a:tc>
                <a:tc>
                  <a:txBody>
                    <a:bodyPr/>
                    <a:lstStyle/>
                    <a:p>
                      <a:pPr algn="ctr">
                        <a:spcBef>
                          <a:spcPts val="900"/>
                        </a:spcBef>
                        <a:spcAft>
                          <a:spcPts val="900"/>
                        </a:spcAft>
                        <a:buNone/>
                      </a:pPr>
                      <a:r>
                        <a:rPr lang="en-GB" sz="1800">
                          <a:effectLst/>
                        </a:rPr>
                        <a:t>2024/25</a:t>
                      </a:r>
                      <a:endParaRPr lang="en-GB" sz="1800">
                        <a:effectLst/>
                        <a:latin typeface="Arial" panose="020B0604020202020204" pitchFamily="34" charset="0"/>
                        <a:ea typeface="Times New Roman" panose="02020603050405020304" pitchFamily="18" charset="0"/>
                      </a:endParaRPr>
                    </a:p>
                  </a:txBody>
                  <a:tcPr marL="68580" marR="68580" marT="0" marB="0"/>
                </a:tc>
                <a:tc>
                  <a:txBody>
                    <a:bodyPr/>
                    <a:lstStyle/>
                    <a:p>
                      <a:pPr algn="ctr">
                        <a:spcBef>
                          <a:spcPts val="900"/>
                        </a:spcBef>
                        <a:spcAft>
                          <a:spcPts val="900"/>
                        </a:spcAft>
                        <a:buNone/>
                      </a:pPr>
                      <a:r>
                        <a:rPr lang="en-GB" sz="1800">
                          <a:effectLst/>
                        </a:rPr>
                        <a:t>2025/26</a:t>
                      </a:r>
                      <a:endParaRPr lang="en-GB" sz="1800">
                        <a:effectLst/>
                        <a:latin typeface="Arial" panose="020B0604020202020204" pitchFamily="34" charset="0"/>
                        <a:ea typeface="Times New Roman" panose="02020603050405020304" pitchFamily="18" charset="0"/>
                      </a:endParaRPr>
                    </a:p>
                  </a:txBody>
                  <a:tcPr marL="68580" marR="68580" marT="0" marB="0"/>
                </a:tc>
                <a:extLst>
                  <a:ext uri="{0D108BD9-81ED-4DB2-BD59-A6C34878D82A}">
                    <a16:rowId xmlns:a16="http://schemas.microsoft.com/office/drawing/2014/main" val="2147115708"/>
                  </a:ext>
                </a:extLst>
              </a:tr>
              <a:tr h="469490">
                <a:tc>
                  <a:txBody>
                    <a:bodyPr/>
                    <a:lstStyle/>
                    <a:p>
                      <a:pPr algn="ctr">
                        <a:spcBef>
                          <a:spcPts val="900"/>
                        </a:spcBef>
                        <a:spcAft>
                          <a:spcPts val="900"/>
                        </a:spcAft>
                        <a:buNone/>
                      </a:pPr>
                      <a:r>
                        <a:rPr lang="en-GB" sz="1800" dirty="0">
                          <a:effectLst/>
                        </a:rPr>
                        <a:t>252</a:t>
                      </a:r>
                      <a:endParaRPr lang="en-GB" sz="1800" dirty="0">
                        <a:effectLst/>
                        <a:latin typeface="Arial" panose="020B0604020202020204" pitchFamily="34" charset="0"/>
                        <a:ea typeface="Times New Roman" panose="02020603050405020304" pitchFamily="18" charset="0"/>
                      </a:endParaRPr>
                    </a:p>
                  </a:txBody>
                  <a:tcPr marL="68580" marR="68580" marT="0" marB="0"/>
                </a:tc>
                <a:tc>
                  <a:txBody>
                    <a:bodyPr/>
                    <a:lstStyle/>
                    <a:p>
                      <a:pPr algn="ctr">
                        <a:spcBef>
                          <a:spcPts val="900"/>
                        </a:spcBef>
                        <a:spcAft>
                          <a:spcPts val="900"/>
                        </a:spcAft>
                        <a:buNone/>
                      </a:pPr>
                      <a:r>
                        <a:rPr lang="en-GB" sz="1800">
                          <a:effectLst/>
                        </a:rPr>
                        <a:t>249</a:t>
                      </a:r>
                      <a:endParaRPr lang="en-GB" sz="1800">
                        <a:effectLst/>
                        <a:latin typeface="Arial" panose="020B0604020202020204" pitchFamily="34" charset="0"/>
                        <a:ea typeface="Times New Roman" panose="02020603050405020304" pitchFamily="18" charset="0"/>
                      </a:endParaRPr>
                    </a:p>
                  </a:txBody>
                  <a:tcPr marL="68580" marR="68580" marT="0" marB="0"/>
                </a:tc>
                <a:tc>
                  <a:txBody>
                    <a:bodyPr/>
                    <a:lstStyle/>
                    <a:p>
                      <a:pPr algn="ctr">
                        <a:spcBef>
                          <a:spcPts val="900"/>
                        </a:spcBef>
                        <a:spcAft>
                          <a:spcPts val="900"/>
                        </a:spcAft>
                        <a:buNone/>
                      </a:pPr>
                      <a:r>
                        <a:rPr lang="en-GB" sz="1800">
                          <a:effectLst/>
                        </a:rPr>
                        <a:t>227</a:t>
                      </a:r>
                      <a:endParaRPr lang="en-GB" sz="1800">
                        <a:effectLst/>
                        <a:latin typeface="Arial" panose="020B0604020202020204" pitchFamily="34" charset="0"/>
                        <a:ea typeface="Times New Roman" panose="02020603050405020304" pitchFamily="18" charset="0"/>
                      </a:endParaRPr>
                    </a:p>
                  </a:txBody>
                  <a:tcPr marL="68580" marR="68580" marT="0" marB="0"/>
                </a:tc>
                <a:tc>
                  <a:txBody>
                    <a:bodyPr/>
                    <a:lstStyle/>
                    <a:p>
                      <a:pPr algn="ctr">
                        <a:spcBef>
                          <a:spcPts val="900"/>
                        </a:spcBef>
                        <a:spcAft>
                          <a:spcPts val="900"/>
                        </a:spcAft>
                        <a:buNone/>
                      </a:pPr>
                      <a:r>
                        <a:rPr lang="en-GB" sz="1800">
                          <a:effectLst/>
                        </a:rPr>
                        <a:t>426</a:t>
                      </a:r>
                      <a:endParaRPr lang="en-GB" sz="1800">
                        <a:effectLst/>
                        <a:latin typeface="Arial" panose="020B0604020202020204" pitchFamily="34" charset="0"/>
                        <a:ea typeface="Times New Roman" panose="02020603050405020304" pitchFamily="18" charset="0"/>
                      </a:endParaRPr>
                    </a:p>
                  </a:txBody>
                  <a:tcPr marL="68580" marR="68580" marT="0" marB="0"/>
                </a:tc>
                <a:tc>
                  <a:txBody>
                    <a:bodyPr/>
                    <a:lstStyle/>
                    <a:p>
                      <a:pPr algn="ctr">
                        <a:spcBef>
                          <a:spcPts val="900"/>
                        </a:spcBef>
                        <a:spcAft>
                          <a:spcPts val="900"/>
                        </a:spcAft>
                        <a:buNone/>
                      </a:pPr>
                      <a:r>
                        <a:rPr lang="en-GB" sz="1800" dirty="0">
                          <a:effectLst/>
                        </a:rPr>
                        <a:t>336</a:t>
                      </a:r>
                      <a:endParaRPr lang="en-GB" sz="1800" dirty="0">
                        <a:effectLst/>
                        <a:latin typeface="Arial" panose="020B0604020202020204" pitchFamily="34" charset="0"/>
                        <a:ea typeface="Times New Roman" panose="02020603050405020304" pitchFamily="18" charset="0"/>
                      </a:endParaRPr>
                    </a:p>
                  </a:txBody>
                  <a:tcPr marL="68580" marR="68580" marT="0" marB="0"/>
                </a:tc>
                <a:extLst>
                  <a:ext uri="{0D108BD9-81ED-4DB2-BD59-A6C34878D82A}">
                    <a16:rowId xmlns:a16="http://schemas.microsoft.com/office/drawing/2014/main" val="3501979171"/>
                  </a:ext>
                </a:extLst>
              </a:tr>
            </a:tbl>
          </a:graphicData>
        </a:graphic>
      </p:graphicFrame>
    </p:spTree>
    <p:extLst>
      <p:ext uri="{BB962C8B-B14F-4D97-AF65-F5344CB8AC3E}">
        <p14:creationId xmlns:p14="http://schemas.microsoft.com/office/powerpoint/2010/main" val="1527212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AA523F4-4E5D-0C02-E472-4ADA5396F1F5}"/>
              </a:ext>
            </a:extLst>
          </p:cNvPr>
          <p:cNvSpPr>
            <a:spLocks noGrp="1"/>
          </p:cNvSpPr>
          <p:nvPr>
            <p:ph type="sldNum" sz="quarter" idx="12"/>
          </p:nvPr>
        </p:nvSpPr>
        <p:spPr/>
        <p:txBody>
          <a:bodyPr/>
          <a:lstStyle/>
          <a:p>
            <a:fld id="{A7DDEB46-D91B-F144-8E11-ED4654BA3833}" type="slidenum">
              <a:rPr lang="en-US" smtClean="0"/>
              <a:pPr/>
              <a:t>8</a:t>
            </a:fld>
            <a:endParaRPr lang="en-US" dirty="0"/>
          </a:p>
        </p:txBody>
      </p:sp>
      <p:sp>
        <p:nvSpPr>
          <p:cNvPr id="3" name="Text Placeholder 2">
            <a:extLst>
              <a:ext uri="{FF2B5EF4-FFF2-40B4-BE49-F238E27FC236}">
                <a16:creationId xmlns:a16="http://schemas.microsoft.com/office/drawing/2014/main" id="{9DAD7953-74F1-05CA-74D4-F26F49526651}"/>
              </a:ext>
            </a:extLst>
          </p:cNvPr>
          <p:cNvSpPr>
            <a:spLocks noGrp="1"/>
          </p:cNvSpPr>
          <p:nvPr>
            <p:ph type="body" sz="quarter" idx="14"/>
          </p:nvPr>
        </p:nvSpPr>
        <p:spPr/>
        <p:txBody>
          <a:bodyPr/>
          <a:lstStyle/>
          <a:p>
            <a:r>
              <a:rPr lang="en-GB" dirty="0"/>
              <a:t>Most common reasons for referral</a:t>
            </a:r>
          </a:p>
        </p:txBody>
      </p:sp>
      <p:sp>
        <p:nvSpPr>
          <p:cNvPr id="4" name="Text Placeholder 3">
            <a:extLst>
              <a:ext uri="{FF2B5EF4-FFF2-40B4-BE49-F238E27FC236}">
                <a16:creationId xmlns:a16="http://schemas.microsoft.com/office/drawing/2014/main" id="{E5232780-9E0A-9083-6D9A-A4F6255DE648}"/>
              </a:ext>
            </a:extLst>
          </p:cNvPr>
          <p:cNvSpPr>
            <a:spLocks noGrp="1"/>
          </p:cNvSpPr>
          <p:nvPr>
            <p:ph type="body" sz="quarter" idx="17"/>
          </p:nvPr>
        </p:nvSpPr>
        <p:spPr>
          <a:xfrm>
            <a:off x="923925" y="2524125"/>
            <a:ext cx="10429874" cy="3309516"/>
          </a:xfrm>
        </p:spPr>
        <p:txBody>
          <a:bodyPr/>
          <a:lstStyle/>
          <a:p>
            <a:endParaRPr lang="en-GB" dirty="0"/>
          </a:p>
          <a:p>
            <a:endParaRPr lang="en-GB" dirty="0"/>
          </a:p>
          <a:p>
            <a:endParaRPr lang="en-GB" dirty="0"/>
          </a:p>
          <a:p>
            <a:endParaRPr lang="en-GB" dirty="0"/>
          </a:p>
          <a:p>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graphicFrame>
        <p:nvGraphicFramePr>
          <p:cNvPr id="5" name="Table 4">
            <a:extLst>
              <a:ext uri="{FF2B5EF4-FFF2-40B4-BE49-F238E27FC236}">
                <a16:creationId xmlns:a16="http://schemas.microsoft.com/office/drawing/2014/main" id="{107F11FC-C08F-18E3-47E4-99FA392BAC34}"/>
              </a:ext>
            </a:extLst>
          </p:cNvPr>
          <p:cNvGraphicFramePr>
            <a:graphicFrameLocks noGrp="1"/>
          </p:cNvGraphicFramePr>
          <p:nvPr>
            <p:extLst>
              <p:ext uri="{D42A27DB-BD31-4B8C-83A1-F6EECF244321}">
                <p14:modId xmlns:p14="http://schemas.microsoft.com/office/powerpoint/2010/main" val="884473630"/>
              </p:ext>
            </p:extLst>
          </p:nvPr>
        </p:nvGraphicFramePr>
        <p:xfrm>
          <a:off x="1114815" y="2518186"/>
          <a:ext cx="9381995" cy="2367419"/>
        </p:xfrm>
        <a:graphic>
          <a:graphicData uri="http://schemas.openxmlformats.org/drawingml/2006/table">
            <a:tbl>
              <a:tblPr firstRow="1" firstCol="1" bandRow="1">
                <a:tableStyleId>{5C22544A-7EE6-4342-B048-85BDC9FD1C3A}</a:tableStyleId>
              </a:tblPr>
              <a:tblGrid>
                <a:gridCol w="8253613">
                  <a:extLst>
                    <a:ext uri="{9D8B030D-6E8A-4147-A177-3AD203B41FA5}">
                      <a16:colId xmlns:a16="http://schemas.microsoft.com/office/drawing/2014/main" val="877178773"/>
                    </a:ext>
                  </a:extLst>
                </a:gridCol>
                <a:gridCol w="1128382">
                  <a:extLst>
                    <a:ext uri="{9D8B030D-6E8A-4147-A177-3AD203B41FA5}">
                      <a16:colId xmlns:a16="http://schemas.microsoft.com/office/drawing/2014/main" val="1515116517"/>
                    </a:ext>
                  </a:extLst>
                </a:gridCol>
              </a:tblGrid>
              <a:tr h="789139">
                <a:tc>
                  <a:txBody>
                    <a:bodyPr/>
                    <a:lstStyle/>
                    <a:p>
                      <a:pPr>
                        <a:spcBef>
                          <a:spcPts val="900"/>
                        </a:spcBef>
                        <a:spcAft>
                          <a:spcPts val="900"/>
                        </a:spcAft>
                        <a:buNone/>
                      </a:pPr>
                      <a:r>
                        <a:rPr lang="en-GB" sz="2000" dirty="0">
                          <a:effectLst/>
                        </a:rPr>
                        <a:t>Specific matter reason</a:t>
                      </a:r>
                      <a:endParaRPr lang="en-GB" sz="2000" dirty="0">
                        <a:effectLst/>
                        <a:latin typeface="Arial" panose="020B0604020202020204" pitchFamily="34" charset="0"/>
                        <a:ea typeface="Times New Roman" panose="02020603050405020304" pitchFamily="18" charset="0"/>
                      </a:endParaRPr>
                    </a:p>
                  </a:txBody>
                  <a:tcPr marL="68580" marR="68580" marT="0" marB="0"/>
                </a:tc>
                <a:tc>
                  <a:txBody>
                    <a:bodyPr/>
                    <a:lstStyle/>
                    <a:p>
                      <a:pPr>
                        <a:spcBef>
                          <a:spcPts val="900"/>
                        </a:spcBef>
                        <a:spcAft>
                          <a:spcPts val="900"/>
                        </a:spcAft>
                        <a:buNone/>
                      </a:pPr>
                      <a:r>
                        <a:rPr lang="en-GB" sz="2000">
                          <a:effectLst/>
                        </a:rPr>
                        <a:t>Count </a:t>
                      </a:r>
                      <a:endParaRPr lang="en-GB" sz="2000">
                        <a:effectLst/>
                        <a:latin typeface="Arial" panose="020B0604020202020204" pitchFamily="34" charset="0"/>
                        <a:ea typeface="Times New Roman" panose="02020603050405020304" pitchFamily="18" charset="0"/>
                      </a:endParaRPr>
                    </a:p>
                  </a:txBody>
                  <a:tcPr marL="68580" marR="68580" marT="0" marB="0"/>
                </a:tc>
                <a:extLst>
                  <a:ext uri="{0D108BD9-81ED-4DB2-BD59-A6C34878D82A}">
                    <a16:rowId xmlns:a16="http://schemas.microsoft.com/office/drawing/2014/main" val="4071964301"/>
                  </a:ext>
                </a:extLst>
              </a:tr>
              <a:tr h="394570">
                <a:tc>
                  <a:txBody>
                    <a:bodyPr/>
                    <a:lstStyle/>
                    <a:p>
                      <a:pPr>
                        <a:spcBef>
                          <a:spcPts val="900"/>
                        </a:spcBef>
                        <a:spcAft>
                          <a:spcPts val="900"/>
                        </a:spcAft>
                        <a:buNone/>
                      </a:pPr>
                      <a:r>
                        <a:rPr lang="en-GB" sz="2000">
                          <a:effectLst/>
                        </a:rPr>
                        <a:t>Failure to perform risk assessment on client/matter</a:t>
                      </a:r>
                      <a:endParaRPr lang="en-GB" sz="2000">
                        <a:effectLst/>
                        <a:latin typeface="Arial" panose="020B0604020202020204" pitchFamily="34" charset="0"/>
                        <a:ea typeface="Times New Roman" panose="02020603050405020304" pitchFamily="18" charset="0"/>
                      </a:endParaRPr>
                    </a:p>
                  </a:txBody>
                  <a:tcPr marL="68580" marR="68580" marT="0" marB="0"/>
                </a:tc>
                <a:tc>
                  <a:txBody>
                    <a:bodyPr/>
                    <a:lstStyle/>
                    <a:p>
                      <a:pPr>
                        <a:spcBef>
                          <a:spcPts val="900"/>
                        </a:spcBef>
                        <a:spcAft>
                          <a:spcPts val="900"/>
                        </a:spcAft>
                        <a:buNone/>
                      </a:pPr>
                      <a:r>
                        <a:rPr lang="en-GB" sz="2000">
                          <a:effectLst/>
                        </a:rPr>
                        <a:t>115</a:t>
                      </a:r>
                      <a:endParaRPr lang="en-GB" sz="2000">
                        <a:effectLst/>
                        <a:latin typeface="Arial" panose="020B0604020202020204" pitchFamily="34" charset="0"/>
                        <a:ea typeface="Times New Roman" panose="02020603050405020304" pitchFamily="18" charset="0"/>
                      </a:endParaRPr>
                    </a:p>
                  </a:txBody>
                  <a:tcPr marL="68580" marR="68580" marT="0" marB="0"/>
                </a:tc>
                <a:extLst>
                  <a:ext uri="{0D108BD9-81ED-4DB2-BD59-A6C34878D82A}">
                    <a16:rowId xmlns:a16="http://schemas.microsoft.com/office/drawing/2014/main" val="2674995062"/>
                  </a:ext>
                </a:extLst>
              </a:tr>
              <a:tr h="394570">
                <a:tc>
                  <a:txBody>
                    <a:bodyPr/>
                    <a:lstStyle/>
                    <a:p>
                      <a:pPr>
                        <a:spcBef>
                          <a:spcPts val="900"/>
                        </a:spcBef>
                        <a:spcAft>
                          <a:spcPts val="900"/>
                        </a:spcAft>
                        <a:buNone/>
                      </a:pPr>
                      <a:r>
                        <a:rPr lang="en-GB" sz="2000">
                          <a:effectLst/>
                        </a:rPr>
                        <a:t>Failure to carry out a source of funds check</a:t>
                      </a:r>
                      <a:endParaRPr lang="en-GB" sz="2000">
                        <a:effectLst/>
                        <a:latin typeface="Arial" panose="020B0604020202020204" pitchFamily="34" charset="0"/>
                        <a:ea typeface="Times New Roman" panose="02020603050405020304" pitchFamily="18" charset="0"/>
                      </a:endParaRPr>
                    </a:p>
                  </a:txBody>
                  <a:tcPr marL="68580" marR="68580" marT="0" marB="0"/>
                </a:tc>
                <a:tc>
                  <a:txBody>
                    <a:bodyPr/>
                    <a:lstStyle/>
                    <a:p>
                      <a:pPr>
                        <a:spcBef>
                          <a:spcPts val="900"/>
                        </a:spcBef>
                        <a:spcAft>
                          <a:spcPts val="900"/>
                        </a:spcAft>
                        <a:buNone/>
                      </a:pPr>
                      <a:r>
                        <a:rPr lang="en-GB" sz="2000">
                          <a:effectLst/>
                        </a:rPr>
                        <a:t>111 </a:t>
                      </a:r>
                      <a:endParaRPr lang="en-GB" sz="2000">
                        <a:effectLst/>
                        <a:latin typeface="Arial" panose="020B0604020202020204" pitchFamily="34" charset="0"/>
                        <a:ea typeface="Times New Roman" panose="02020603050405020304" pitchFamily="18" charset="0"/>
                      </a:endParaRPr>
                    </a:p>
                  </a:txBody>
                  <a:tcPr marL="68580" marR="68580" marT="0" marB="0"/>
                </a:tc>
                <a:extLst>
                  <a:ext uri="{0D108BD9-81ED-4DB2-BD59-A6C34878D82A}">
                    <a16:rowId xmlns:a16="http://schemas.microsoft.com/office/drawing/2014/main" val="1050216422"/>
                  </a:ext>
                </a:extLst>
              </a:tr>
              <a:tr h="394570">
                <a:tc>
                  <a:txBody>
                    <a:bodyPr/>
                    <a:lstStyle/>
                    <a:p>
                      <a:pPr>
                        <a:spcBef>
                          <a:spcPts val="900"/>
                        </a:spcBef>
                        <a:spcAft>
                          <a:spcPts val="900"/>
                        </a:spcAft>
                        <a:buNone/>
                      </a:pPr>
                      <a:r>
                        <a:rPr lang="en-GB" sz="2000">
                          <a:effectLst/>
                        </a:rPr>
                        <a:t>Failure to have adequate/ effective PCPs (Reg 19)</a:t>
                      </a:r>
                      <a:endParaRPr lang="en-GB" sz="2000">
                        <a:effectLst/>
                        <a:latin typeface="Arial" panose="020B0604020202020204" pitchFamily="34" charset="0"/>
                        <a:ea typeface="Times New Roman" panose="02020603050405020304" pitchFamily="18" charset="0"/>
                      </a:endParaRPr>
                    </a:p>
                  </a:txBody>
                  <a:tcPr marL="68580" marR="68580" marT="0" marB="0"/>
                </a:tc>
                <a:tc>
                  <a:txBody>
                    <a:bodyPr/>
                    <a:lstStyle/>
                    <a:p>
                      <a:pPr>
                        <a:spcBef>
                          <a:spcPts val="900"/>
                        </a:spcBef>
                        <a:spcAft>
                          <a:spcPts val="900"/>
                        </a:spcAft>
                        <a:buNone/>
                      </a:pPr>
                      <a:r>
                        <a:rPr lang="en-GB" sz="2000" dirty="0">
                          <a:effectLst/>
                        </a:rPr>
                        <a:t>83 </a:t>
                      </a:r>
                      <a:endParaRPr lang="en-GB" sz="2000" dirty="0">
                        <a:effectLst/>
                        <a:latin typeface="Arial" panose="020B0604020202020204" pitchFamily="34" charset="0"/>
                        <a:ea typeface="Times New Roman" panose="02020603050405020304" pitchFamily="18" charset="0"/>
                      </a:endParaRPr>
                    </a:p>
                  </a:txBody>
                  <a:tcPr marL="68580" marR="68580" marT="0" marB="0"/>
                </a:tc>
                <a:extLst>
                  <a:ext uri="{0D108BD9-81ED-4DB2-BD59-A6C34878D82A}">
                    <a16:rowId xmlns:a16="http://schemas.microsoft.com/office/drawing/2014/main" val="3107151571"/>
                  </a:ext>
                </a:extLst>
              </a:tr>
              <a:tr h="394570">
                <a:tc>
                  <a:txBody>
                    <a:bodyPr/>
                    <a:lstStyle/>
                    <a:p>
                      <a:pPr>
                        <a:spcBef>
                          <a:spcPts val="900"/>
                        </a:spcBef>
                        <a:spcAft>
                          <a:spcPts val="900"/>
                        </a:spcAft>
                        <a:buNone/>
                      </a:pPr>
                      <a:r>
                        <a:rPr lang="en-GB" sz="2000" dirty="0">
                          <a:effectLst/>
                        </a:rPr>
                        <a:t>Failure to have adequate FWRA (Reg 18)</a:t>
                      </a:r>
                      <a:endParaRPr lang="en-GB" sz="2000" dirty="0">
                        <a:effectLst/>
                        <a:latin typeface="Arial" panose="020B0604020202020204" pitchFamily="34" charset="0"/>
                        <a:ea typeface="Times New Roman" panose="02020603050405020304" pitchFamily="18" charset="0"/>
                      </a:endParaRPr>
                    </a:p>
                  </a:txBody>
                  <a:tcPr marL="68580" marR="68580" marT="0" marB="0"/>
                </a:tc>
                <a:tc>
                  <a:txBody>
                    <a:bodyPr/>
                    <a:lstStyle/>
                    <a:p>
                      <a:pPr>
                        <a:spcBef>
                          <a:spcPts val="900"/>
                        </a:spcBef>
                        <a:spcAft>
                          <a:spcPts val="900"/>
                        </a:spcAft>
                        <a:buNone/>
                      </a:pPr>
                      <a:r>
                        <a:rPr lang="en-GB" sz="2000" dirty="0">
                          <a:effectLst/>
                        </a:rPr>
                        <a:t>76</a:t>
                      </a:r>
                      <a:endParaRPr lang="en-GB" sz="2000" dirty="0">
                        <a:effectLst/>
                        <a:latin typeface="Arial" panose="020B0604020202020204" pitchFamily="34" charset="0"/>
                        <a:ea typeface="Times New Roman" panose="02020603050405020304" pitchFamily="18" charset="0"/>
                      </a:endParaRPr>
                    </a:p>
                  </a:txBody>
                  <a:tcPr marL="68580" marR="68580" marT="0" marB="0"/>
                </a:tc>
                <a:extLst>
                  <a:ext uri="{0D108BD9-81ED-4DB2-BD59-A6C34878D82A}">
                    <a16:rowId xmlns:a16="http://schemas.microsoft.com/office/drawing/2014/main" val="2656151968"/>
                  </a:ext>
                </a:extLst>
              </a:tr>
            </a:tbl>
          </a:graphicData>
        </a:graphic>
      </p:graphicFrame>
    </p:spTree>
    <p:extLst>
      <p:ext uri="{BB962C8B-B14F-4D97-AF65-F5344CB8AC3E}">
        <p14:creationId xmlns:p14="http://schemas.microsoft.com/office/powerpoint/2010/main" val="2475987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6FF842E-F8D4-0C60-3AAC-948C1C2AEEC8}"/>
              </a:ext>
            </a:extLst>
          </p:cNvPr>
          <p:cNvSpPr>
            <a:spLocks noGrp="1"/>
          </p:cNvSpPr>
          <p:nvPr>
            <p:ph type="sldNum" sz="quarter" idx="12"/>
          </p:nvPr>
        </p:nvSpPr>
        <p:spPr/>
        <p:txBody>
          <a:bodyPr/>
          <a:lstStyle/>
          <a:p>
            <a:fld id="{A7DDEB46-D91B-F144-8E11-ED4654BA3833}" type="slidenum">
              <a:rPr lang="en-US" smtClean="0"/>
              <a:pPr/>
              <a:t>9</a:t>
            </a:fld>
            <a:endParaRPr lang="en-US" dirty="0"/>
          </a:p>
        </p:txBody>
      </p:sp>
      <p:sp>
        <p:nvSpPr>
          <p:cNvPr id="3" name="Text Placeholder 2">
            <a:extLst>
              <a:ext uri="{FF2B5EF4-FFF2-40B4-BE49-F238E27FC236}">
                <a16:creationId xmlns:a16="http://schemas.microsoft.com/office/drawing/2014/main" id="{C7CC2252-0B6B-6AE0-5350-141653936546}"/>
              </a:ext>
            </a:extLst>
          </p:cNvPr>
          <p:cNvSpPr>
            <a:spLocks noGrp="1"/>
          </p:cNvSpPr>
          <p:nvPr>
            <p:ph type="body" sz="quarter" idx="14"/>
          </p:nvPr>
        </p:nvSpPr>
        <p:spPr>
          <a:xfrm>
            <a:off x="881061" y="986641"/>
            <a:ext cx="10429875" cy="630921"/>
          </a:xfrm>
        </p:spPr>
        <p:txBody>
          <a:bodyPr/>
          <a:lstStyle/>
          <a:p>
            <a:r>
              <a:rPr lang="en-US" dirty="0"/>
              <a:t>Firm wide risk assessments</a:t>
            </a:r>
          </a:p>
        </p:txBody>
      </p:sp>
      <p:sp>
        <p:nvSpPr>
          <p:cNvPr id="4" name="Text Placeholder 3">
            <a:extLst>
              <a:ext uri="{FF2B5EF4-FFF2-40B4-BE49-F238E27FC236}">
                <a16:creationId xmlns:a16="http://schemas.microsoft.com/office/drawing/2014/main" id="{961C2498-40C2-C044-CFDD-E03698732C95}"/>
              </a:ext>
            </a:extLst>
          </p:cNvPr>
          <p:cNvSpPr>
            <a:spLocks noGrp="1"/>
          </p:cNvSpPr>
          <p:nvPr>
            <p:ph type="body" sz="quarter" idx="17"/>
          </p:nvPr>
        </p:nvSpPr>
        <p:spPr>
          <a:xfrm>
            <a:off x="881062" y="1701363"/>
            <a:ext cx="10429874" cy="4571185"/>
          </a:xfrm>
        </p:spPr>
        <p:txBody>
          <a:bodyPr/>
          <a:lstStyle/>
          <a:p>
            <a:pPr marL="285750" indent="-285750">
              <a:buFont typeface="Arial" panose="020B0604020202020204" pitchFamily="34" charset="0"/>
              <a:buChar char="•"/>
            </a:pPr>
            <a:r>
              <a:rPr lang="en-GB" sz="2400" dirty="0"/>
              <a:t>Compliant FWRAs increased from 47% to 60%</a:t>
            </a:r>
          </a:p>
          <a:p>
            <a:pPr marL="285750" indent="-285750">
              <a:buFont typeface="Arial" panose="020B0604020202020204" pitchFamily="34" charset="0"/>
              <a:buChar char="•"/>
            </a:pPr>
            <a:r>
              <a:rPr lang="en-GB" sz="2400" dirty="0"/>
              <a:t>Good practice</a:t>
            </a:r>
          </a:p>
          <a:p>
            <a:r>
              <a:rPr lang="en-GB" sz="2400" dirty="0"/>
              <a:t>              Tailored</a:t>
            </a:r>
          </a:p>
          <a:p>
            <a:r>
              <a:rPr lang="en-GB" sz="2400" dirty="0"/>
              <a:t>              Use of data</a:t>
            </a:r>
          </a:p>
          <a:p>
            <a:r>
              <a:rPr lang="en-GB" sz="2400" dirty="0"/>
              <a:t>              Engagement with other departments</a:t>
            </a:r>
          </a:p>
          <a:p>
            <a:pPr marL="285750" indent="-285750">
              <a:buFont typeface="Arial" panose="020B0604020202020204" pitchFamily="34" charset="0"/>
              <a:buChar char="•"/>
            </a:pPr>
            <a:r>
              <a:rPr lang="en-GB" sz="2400" dirty="0"/>
              <a:t>Themes from ‘not compliant’ FWRA:</a:t>
            </a:r>
          </a:p>
          <a:p>
            <a:r>
              <a:rPr lang="en-GB" sz="2400" dirty="0"/>
              <a:t>              T</a:t>
            </a:r>
            <a:r>
              <a:rPr lang="en-GB" sz="2400" dirty="0">
                <a:solidFill>
                  <a:schemeClr val="tx1"/>
                </a:solidFill>
              </a:rPr>
              <a:t>emplates were not tailored</a:t>
            </a:r>
          </a:p>
          <a:p>
            <a:r>
              <a:rPr lang="en-GB" sz="2400" dirty="0">
                <a:solidFill>
                  <a:schemeClr val="tx1"/>
                </a:solidFill>
              </a:rPr>
              <a:t>              One or more of the five mandatory risks missing</a:t>
            </a:r>
          </a:p>
          <a:p>
            <a:r>
              <a:rPr lang="en-GB" sz="2400" dirty="0"/>
              <a:t>              6</a:t>
            </a:r>
            <a:r>
              <a:rPr lang="en-GB" sz="2400" dirty="0">
                <a:solidFill>
                  <a:schemeClr val="tx1"/>
                </a:solidFill>
              </a:rPr>
              <a:t> firms did not have one in place</a:t>
            </a:r>
          </a:p>
          <a:p>
            <a:pPr marL="285750" indent="-285750">
              <a:buFont typeface="Wingdings" panose="05000000000000000000" pitchFamily="2" charset="2"/>
              <a:buChar char="Ø"/>
            </a:pPr>
            <a:endParaRPr lang="en-GB" dirty="0"/>
          </a:p>
          <a:p>
            <a:pPr marL="285750" indent="-285750">
              <a:buFont typeface="Wingdings" panose="05000000000000000000" pitchFamily="2" charset="2"/>
              <a:buChar char="Ø"/>
            </a:pPr>
            <a:endParaRPr lang="en-GB" dirty="0"/>
          </a:p>
          <a:p>
            <a:pPr marL="285750" indent="-285750">
              <a:buFont typeface="Arial" panose="020B0604020202020204" pitchFamily="34" charset="0"/>
              <a:buChar char="•"/>
            </a:pPr>
            <a:endParaRPr lang="en-GB" dirty="0"/>
          </a:p>
          <a:p>
            <a:endParaRPr lang="en-GB" dirty="0"/>
          </a:p>
          <a:p>
            <a:r>
              <a:rPr lang="en-GB" dirty="0"/>
              <a:t>Firm wide risk assessment</a:t>
            </a:r>
          </a:p>
          <a:p>
            <a:pPr marL="285750" indent="-285750">
              <a:buFont typeface="Arial" panose="020B0604020202020204" pitchFamily="34" charset="0"/>
              <a:buChar char="•"/>
            </a:pPr>
            <a:r>
              <a:rPr lang="en-GB" dirty="0"/>
              <a:t>Tailored to the firms risk profile</a:t>
            </a:r>
          </a:p>
          <a:p>
            <a:pPr marL="285750" indent="-285750">
              <a:buFont typeface="Arial" panose="020B0604020202020204" pitchFamily="34" charset="0"/>
              <a:buChar char="•"/>
            </a:pPr>
            <a:r>
              <a:rPr lang="en-GB" dirty="0"/>
              <a:t>Use of data</a:t>
            </a:r>
          </a:p>
          <a:p>
            <a:pPr marL="285750" indent="-285750">
              <a:buFont typeface="Arial" panose="020B0604020202020204" pitchFamily="34" charset="0"/>
              <a:buChar char="•"/>
            </a:pPr>
            <a:r>
              <a:rPr lang="en-GB" dirty="0"/>
              <a:t>Involvement of different business areas</a:t>
            </a:r>
          </a:p>
          <a:p>
            <a:r>
              <a:rPr lang="en-GB" dirty="0"/>
              <a:t>Policies, controls and procedures</a:t>
            </a:r>
          </a:p>
          <a:p>
            <a:pPr marL="285750" indent="-285750">
              <a:buFont typeface="Arial" panose="020B0604020202020204" pitchFamily="34" charset="0"/>
              <a:buChar char="•"/>
            </a:pPr>
            <a:r>
              <a:rPr lang="en-GB" dirty="0"/>
              <a:t>Tailored to firms specific processes</a:t>
            </a:r>
          </a:p>
          <a:p>
            <a:endParaRPr lang="en-GB" dirty="0"/>
          </a:p>
          <a:p>
            <a:endParaRPr lang="en-US" dirty="0"/>
          </a:p>
        </p:txBody>
      </p:sp>
    </p:spTree>
    <p:extLst>
      <p:ext uri="{BB962C8B-B14F-4D97-AF65-F5344CB8AC3E}">
        <p14:creationId xmlns:p14="http://schemas.microsoft.com/office/powerpoint/2010/main" val="3403240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10F2622-4813-5E97-33FA-44BBBFCB52DF}"/>
              </a:ext>
            </a:extLst>
          </p:cNvPr>
          <p:cNvSpPr>
            <a:spLocks noGrp="1"/>
          </p:cNvSpPr>
          <p:nvPr>
            <p:ph type="sldNum" sz="quarter" idx="12"/>
          </p:nvPr>
        </p:nvSpPr>
        <p:spPr/>
        <p:txBody>
          <a:bodyPr/>
          <a:lstStyle/>
          <a:p>
            <a:fld id="{A7DDEB46-D91B-F144-8E11-ED4654BA3833}" type="slidenum">
              <a:rPr lang="en-US" smtClean="0"/>
              <a:pPr/>
              <a:t>10</a:t>
            </a:fld>
            <a:endParaRPr lang="en-US" dirty="0"/>
          </a:p>
        </p:txBody>
      </p:sp>
      <p:sp>
        <p:nvSpPr>
          <p:cNvPr id="3" name="Text Placeholder 2">
            <a:extLst>
              <a:ext uri="{FF2B5EF4-FFF2-40B4-BE49-F238E27FC236}">
                <a16:creationId xmlns:a16="http://schemas.microsoft.com/office/drawing/2014/main" id="{8DCACE50-EF36-6945-E3D7-46D77EEB7E6B}"/>
              </a:ext>
            </a:extLst>
          </p:cNvPr>
          <p:cNvSpPr>
            <a:spLocks noGrp="1"/>
          </p:cNvSpPr>
          <p:nvPr>
            <p:ph type="body" sz="quarter" idx="14"/>
          </p:nvPr>
        </p:nvSpPr>
        <p:spPr>
          <a:xfrm>
            <a:off x="881062" y="1095254"/>
            <a:ext cx="10429875" cy="630921"/>
          </a:xfrm>
        </p:spPr>
        <p:txBody>
          <a:bodyPr/>
          <a:lstStyle/>
          <a:p>
            <a:r>
              <a:rPr lang="en-US" dirty="0"/>
              <a:t>Policies, controls and procedures</a:t>
            </a:r>
          </a:p>
          <a:p>
            <a:endParaRPr lang="en-GB" dirty="0"/>
          </a:p>
        </p:txBody>
      </p:sp>
      <p:sp>
        <p:nvSpPr>
          <p:cNvPr id="4" name="Text Placeholder 3">
            <a:extLst>
              <a:ext uri="{FF2B5EF4-FFF2-40B4-BE49-F238E27FC236}">
                <a16:creationId xmlns:a16="http://schemas.microsoft.com/office/drawing/2014/main" id="{F1AB1FAD-D3A3-1511-3D9A-E9FC7D339D2F}"/>
              </a:ext>
            </a:extLst>
          </p:cNvPr>
          <p:cNvSpPr>
            <a:spLocks noGrp="1"/>
          </p:cNvSpPr>
          <p:nvPr>
            <p:ph type="body" sz="quarter" idx="17"/>
          </p:nvPr>
        </p:nvSpPr>
        <p:spPr>
          <a:xfrm>
            <a:off x="881062" y="2013486"/>
            <a:ext cx="10429874" cy="3297068"/>
          </a:xfrm>
        </p:spPr>
        <p:txBody>
          <a:bodyPr/>
          <a:lstStyle/>
          <a:p>
            <a:pPr marL="285750" indent="-285750">
              <a:buFont typeface="Arial" panose="020B0604020202020204" pitchFamily="34" charset="0"/>
              <a:buChar char="•"/>
            </a:pPr>
            <a:r>
              <a:rPr lang="en-GB" sz="2400" dirty="0"/>
              <a:t>Compliance with AML PCPs increased from 38% to 54%.</a:t>
            </a:r>
          </a:p>
          <a:p>
            <a:pPr marL="285750" indent="-285750">
              <a:buFont typeface="Arial" panose="020B0604020202020204" pitchFamily="34" charset="0"/>
              <a:buChar char="•"/>
            </a:pPr>
            <a:r>
              <a:rPr lang="en-GB" sz="2400" dirty="0"/>
              <a:t>Themes </a:t>
            </a:r>
          </a:p>
          <a:p>
            <a:r>
              <a:rPr lang="en-GB" sz="2400" dirty="0"/>
              <a:t>	missing mandatory factors</a:t>
            </a:r>
          </a:p>
          <a:p>
            <a:r>
              <a:rPr lang="en-GB" sz="2400" dirty="0"/>
              <a:t>	not tailored</a:t>
            </a:r>
          </a:p>
          <a:p>
            <a:r>
              <a:rPr lang="en-GB" sz="2400" dirty="0"/>
              <a:t>	not being followed</a:t>
            </a:r>
          </a:p>
          <a:p>
            <a:pPr marL="285750" indent="-285750">
              <a:buFont typeface="Arial" panose="020B0604020202020204" pitchFamily="34" charset="0"/>
              <a:buChar char="•"/>
            </a:pPr>
            <a:r>
              <a:rPr lang="en-GB" sz="2400" dirty="0"/>
              <a:t>Review your controls framework – at inspection level, 86% of firms we inspected were carrying out internal file reviews – 36% of these firms did not consider source of funds as part of the control framework</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endParaRPr lang="en-GB" dirty="0"/>
          </a:p>
        </p:txBody>
      </p:sp>
    </p:spTree>
    <p:extLst>
      <p:ext uri="{BB962C8B-B14F-4D97-AF65-F5344CB8AC3E}">
        <p14:creationId xmlns:p14="http://schemas.microsoft.com/office/powerpoint/2010/main" val="2846784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353D7-4EB0-1C93-3866-4E315CF968B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781C3D-96BF-C97F-A1FD-9331BB0C2D73}"/>
              </a:ext>
            </a:extLst>
          </p:cNvPr>
          <p:cNvSpPr>
            <a:spLocks noGrp="1"/>
          </p:cNvSpPr>
          <p:nvPr>
            <p:ph type="sldNum" sz="quarter" idx="12"/>
          </p:nvPr>
        </p:nvSpPr>
        <p:spPr/>
        <p:txBody>
          <a:bodyPr/>
          <a:lstStyle/>
          <a:p>
            <a:fld id="{A7DDEB46-D91B-F144-8E11-ED4654BA3833}" type="slidenum">
              <a:rPr lang="en-US" smtClean="0"/>
              <a:pPr/>
              <a:t>11</a:t>
            </a:fld>
            <a:endParaRPr lang="en-US" dirty="0"/>
          </a:p>
        </p:txBody>
      </p:sp>
      <p:sp>
        <p:nvSpPr>
          <p:cNvPr id="3" name="Text Placeholder 2">
            <a:extLst>
              <a:ext uri="{FF2B5EF4-FFF2-40B4-BE49-F238E27FC236}">
                <a16:creationId xmlns:a16="http://schemas.microsoft.com/office/drawing/2014/main" id="{D7783274-FA10-2CBA-AD40-44D423A6931C}"/>
              </a:ext>
            </a:extLst>
          </p:cNvPr>
          <p:cNvSpPr>
            <a:spLocks noGrp="1"/>
          </p:cNvSpPr>
          <p:nvPr>
            <p:ph type="body" sz="quarter" idx="14"/>
          </p:nvPr>
        </p:nvSpPr>
        <p:spPr/>
        <p:txBody>
          <a:bodyPr/>
          <a:lstStyle/>
          <a:p>
            <a:r>
              <a:rPr lang="en-GB" dirty="0"/>
              <a:t>Client and matter risk assessments</a:t>
            </a:r>
          </a:p>
        </p:txBody>
      </p:sp>
      <p:sp>
        <p:nvSpPr>
          <p:cNvPr id="4" name="Text Placeholder 3">
            <a:extLst>
              <a:ext uri="{FF2B5EF4-FFF2-40B4-BE49-F238E27FC236}">
                <a16:creationId xmlns:a16="http://schemas.microsoft.com/office/drawing/2014/main" id="{F0DC7F6D-CD5E-4C17-1749-B9FEF8111E1A}"/>
              </a:ext>
            </a:extLst>
          </p:cNvPr>
          <p:cNvSpPr>
            <a:spLocks noGrp="1"/>
          </p:cNvSpPr>
          <p:nvPr>
            <p:ph type="body" sz="quarter" idx="17"/>
          </p:nvPr>
        </p:nvSpPr>
        <p:spPr/>
        <p:txBody>
          <a:bodyPr/>
          <a:lstStyle/>
          <a:p>
            <a:pPr marL="285750" indent="-285750">
              <a:buFont typeface="Arial" panose="020B0604020202020204" pitchFamily="34" charset="0"/>
              <a:buChar char="•"/>
            </a:pPr>
            <a:r>
              <a:rPr lang="en-GB" sz="2400" dirty="0"/>
              <a:t>42% of referrals due to lack of CMRA – four firms did not have a process</a:t>
            </a:r>
          </a:p>
          <a:p>
            <a:pPr marL="285750" indent="-285750">
              <a:buFont typeface="Arial" panose="020B0604020202020204" pitchFamily="34" charset="0"/>
              <a:buChar char="•"/>
            </a:pPr>
            <a:r>
              <a:rPr lang="en-GB" sz="2400" dirty="0"/>
              <a:t>Compliance is improving - files lacking a or incomplete CMRA fell from 16% to 9%</a:t>
            </a:r>
          </a:p>
          <a:p>
            <a:pPr marL="285750" indent="-285750">
              <a:buFont typeface="Arial" panose="020B0604020202020204" pitchFamily="34" charset="0"/>
              <a:buChar char="•"/>
            </a:pPr>
            <a:r>
              <a:rPr lang="en-GB" sz="2400" dirty="0"/>
              <a:t>36% of firms we reviewed or visited had ineffective CMRA </a:t>
            </a:r>
          </a:p>
          <a:p>
            <a:pPr marL="285750" indent="-285750">
              <a:buFont typeface="Arial" panose="020B0604020202020204" pitchFamily="34" charset="0"/>
              <a:buChar char="•"/>
            </a:pPr>
            <a:r>
              <a:rPr lang="en-GB" sz="2400" dirty="0"/>
              <a:t>We disagreed with the risk rating on 10% of all files</a:t>
            </a:r>
          </a:p>
          <a:p>
            <a:pPr marL="285750" indent="-285750">
              <a:buFont typeface="Arial" panose="020B0604020202020204" pitchFamily="34" charset="0"/>
              <a:buChar char="•"/>
            </a:pPr>
            <a:r>
              <a:rPr lang="en-GB" sz="2400" dirty="0"/>
              <a:t>Would you be aware if fee earners were not risk assessing at client and matter level?</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33006258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198D8B4-BC52-A973-6EF8-E9E1CAE440CF}"/>
              </a:ext>
            </a:extLst>
          </p:cNvPr>
          <p:cNvSpPr>
            <a:spLocks noGrp="1"/>
          </p:cNvSpPr>
          <p:nvPr>
            <p:ph type="sldNum" sz="quarter" idx="12"/>
          </p:nvPr>
        </p:nvSpPr>
        <p:spPr/>
        <p:txBody>
          <a:bodyPr/>
          <a:lstStyle/>
          <a:p>
            <a:fld id="{A7DDEB46-D91B-F144-8E11-ED4654BA3833}" type="slidenum">
              <a:rPr lang="en-US" smtClean="0"/>
              <a:pPr/>
              <a:t>12</a:t>
            </a:fld>
            <a:endParaRPr lang="en-US" dirty="0"/>
          </a:p>
        </p:txBody>
      </p:sp>
      <p:sp>
        <p:nvSpPr>
          <p:cNvPr id="3" name="Text Placeholder 2">
            <a:extLst>
              <a:ext uri="{FF2B5EF4-FFF2-40B4-BE49-F238E27FC236}">
                <a16:creationId xmlns:a16="http://schemas.microsoft.com/office/drawing/2014/main" id="{87332E75-B2DE-E4D0-7DD2-69D12A12AA23}"/>
              </a:ext>
            </a:extLst>
          </p:cNvPr>
          <p:cNvSpPr>
            <a:spLocks noGrp="1"/>
          </p:cNvSpPr>
          <p:nvPr>
            <p:ph type="body" sz="quarter" idx="14"/>
          </p:nvPr>
        </p:nvSpPr>
        <p:spPr/>
        <p:txBody>
          <a:bodyPr/>
          <a:lstStyle/>
          <a:p>
            <a:r>
              <a:rPr lang="en-GB" dirty="0"/>
              <a:t>Source of funds (SOFs)</a:t>
            </a:r>
          </a:p>
        </p:txBody>
      </p:sp>
      <p:sp>
        <p:nvSpPr>
          <p:cNvPr id="4" name="Text Placeholder 3">
            <a:extLst>
              <a:ext uri="{FF2B5EF4-FFF2-40B4-BE49-F238E27FC236}">
                <a16:creationId xmlns:a16="http://schemas.microsoft.com/office/drawing/2014/main" id="{CF7D565C-FF84-130A-5A20-4153973529E1}"/>
              </a:ext>
            </a:extLst>
          </p:cNvPr>
          <p:cNvSpPr>
            <a:spLocks noGrp="1"/>
          </p:cNvSpPr>
          <p:nvPr>
            <p:ph type="body" sz="quarter" idx="17"/>
          </p:nvPr>
        </p:nvSpPr>
        <p:spPr/>
        <p:txBody>
          <a:bodyPr/>
          <a:lstStyle/>
          <a:p>
            <a:pPr marL="285750" indent="-285750">
              <a:buFont typeface="Arial" panose="020B0604020202020204" pitchFamily="34" charset="0"/>
              <a:buChar char="•"/>
            </a:pPr>
            <a:r>
              <a:rPr lang="en-GB" sz="2400" dirty="0"/>
              <a:t>9% of files </a:t>
            </a:r>
            <a:r>
              <a:rPr lang="en-GB" sz="2400"/>
              <a:t>contained no SOFs </a:t>
            </a:r>
            <a:r>
              <a:rPr lang="en-GB" sz="2400" dirty="0"/>
              <a:t>checks despite being required</a:t>
            </a:r>
          </a:p>
          <a:p>
            <a:pPr marL="285750" indent="-285750">
              <a:buFont typeface="Arial" panose="020B0604020202020204" pitchFamily="34" charset="0"/>
              <a:buChar char="•"/>
            </a:pPr>
            <a:r>
              <a:rPr lang="en-GB" sz="2400" dirty="0"/>
              <a:t>18% of files showed that SOFs was not scrutinised</a:t>
            </a:r>
          </a:p>
          <a:p>
            <a:pPr marL="285750" indent="-285750">
              <a:buFont typeface="Arial" panose="020B0604020202020204" pitchFamily="34" charset="0"/>
              <a:buChar char="•"/>
            </a:pPr>
            <a:r>
              <a:rPr lang="en-GB" sz="2400" dirty="0"/>
              <a:t>29% of referrals related to SOFs</a:t>
            </a:r>
          </a:p>
          <a:p>
            <a:r>
              <a:rPr lang="en-GB" sz="2400" dirty="0"/>
              <a:t>              67% percent of these firms had a defined SOFs process</a:t>
            </a:r>
          </a:p>
          <a:p>
            <a:pPr marL="285750" indent="-285750">
              <a:buFont typeface="Arial" panose="020B0604020202020204" pitchFamily="34" charset="0"/>
              <a:buChar char="•"/>
            </a:pPr>
            <a:r>
              <a:rPr lang="en-GB" sz="2400" dirty="0"/>
              <a:t>We provided SOFs feedback to 51% of firms which had a policy in place</a:t>
            </a:r>
          </a:p>
          <a:p>
            <a:pPr marL="285750" indent="-285750">
              <a:buFont typeface="Arial" panose="020B0604020202020204" pitchFamily="34" charset="0"/>
              <a:buChar char="•"/>
            </a:pPr>
            <a:r>
              <a:rPr lang="en-GB" sz="2400" dirty="0"/>
              <a:t>6% files reviewed, the SOFs information did not match the ledger</a:t>
            </a:r>
          </a:p>
          <a:p>
            <a:endParaRPr lang="en-GB" dirty="0"/>
          </a:p>
        </p:txBody>
      </p:sp>
    </p:spTree>
    <p:extLst>
      <p:ext uri="{BB962C8B-B14F-4D97-AF65-F5344CB8AC3E}">
        <p14:creationId xmlns:p14="http://schemas.microsoft.com/office/powerpoint/2010/main" val="975472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22A62A-9E27-1B71-931E-4626F0546F24}"/>
              </a:ext>
            </a:extLst>
          </p:cNvPr>
          <p:cNvSpPr>
            <a:spLocks noGrp="1"/>
          </p:cNvSpPr>
          <p:nvPr>
            <p:ph type="sldNum" sz="quarter" idx="12"/>
          </p:nvPr>
        </p:nvSpPr>
        <p:spPr/>
        <p:txBody>
          <a:bodyPr/>
          <a:lstStyle/>
          <a:p>
            <a:fld id="{A7DDEB46-D91B-F144-8E11-ED4654BA3833}" type="slidenum">
              <a:rPr lang="en-US" smtClean="0"/>
              <a:pPr/>
              <a:t>13</a:t>
            </a:fld>
            <a:endParaRPr lang="en-US" dirty="0"/>
          </a:p>
        </p:txBody>
      </p:sp>
      <p:sp>
        <p:nvSpPr>
          <p:cNvPr id="3" name="Text Placeholder 2">
            <a:extLst>
              <a:ext uri="{FF2B5EF4-FFF2-40B4-BE49-F238E27FC236}">
                <a16:creationId xmlns:a16="http://schemas.microsoft.com/office/drawing/2014/main" id="{B1B7EAEF-4E85-9A12-3CB4-F56E0997CA09}"/>
              </a:ext>
            </a:extLst>
          </p:cNvPr>
          <p:cNvSpPr>
            <a:spLocks noGrp="1"/>
          </p:cNvSpPr>
          <p:nvPr>
            <p:ph type="body" sz="quarter" idx="14"/>
          </p:nvPr>
        </p:nvSpPr>
        <p:spPr>
          <a:xfrm>
            <a:off x="763831" y="1273020"/>
            <a:ext cx="11310938" cy="630921"/>
          </a:xfrm>
        </p:spPr>
        <p:txBody>
          <a:bodyPr/>
          <a:lstStyle/>
          <a:p>
            <a:r>
              <a:rPr lang="en-GB" dirty="0"/>
              <a:t>Practical steps to strengthen compliance</a:t>
            </a:r>
          </a:p>
        </p:txBody>
      </p:sp>
      <p:sp>
        <p:nvSpPr>
          <p:cNvPr id="4" name="Text Placeholder 3">
            <a:extLst>
              <a:ext uri="{FF2B5EF4-FFF2-40B4-BE49-F238E27FC236}">
                <a16:creationId xmlns:a16="http://schemas.microsoft.com/office/drawing/2014/main" id="{8664E138-4491-49ED-E8E7-A655048FF094}"/>
              </a:ext>
            </a:extLst>
          </p:cNvPr>
          <p:cNvSpPr>
            <a:spLocks noGrp="1"/>
          </p:cNvSpPr>
          <p:nvPr>
            <p:ph type="body" sz="quarter" idx="17"/>
          </p:nvPr>
        </p:nvSpPr>
        <p:spPr>
          <a:xfrm>
            <a:off x="881063" y="2331408"/>
            <a:ext cx="10429874" cy="3409651"/>
          </a:xfrm>
        </p:spPr>
        <p:txBody>
          <a:bodyPr/>
          <a:lstStyle/>
          <a:p>
            <a:pPr marL="285750" indent="-285750">
              <a:buFont typeface="Arial" panose="020B0604020202020204" pitchFamily="34" charset="0"/>
              <a:buChar char="•"/>
            </a:pPr>
            <a:r>
              <a:rPr lang="en-GB" sz="2400" dirty="0"/>
              <a:t>File reviews – 86% of firms on inspections</a:t>
            </a:r>
          </a:p>
          <a:p>
            <a:pPr marL="285750" indent="-285750">
              <a:buFont typeface="Arial" panose="020B0604020202020204" pitchFamily="34" charset="0"/>
              <a:buChar char="•"/>
            </a:pPr>
            <a:r>
              <a:rPr lang="en-GB" sz="2400" dirty="0"/>
              <a:t>Assessing technology – 48% of firms tested technology for accuracy</a:t>
            </a:r>
          </a:p>
          <a:p>
            <a:pPr marL="285750" indent="-285750">
              <a:buFont typeface="Arial" panose="020B0604020202020204" pitchFamily="34" charset="0"/>
              <a:buChar char="•"/>
            </a:pPr>
            <a:r>
              <a:rPr lang="en-GB" sz="2400" dirty="0"/>
              <a:t>Independent audit – higher compliance rates</a:t>
            </a:r>
          </a:p>
          <a:p>
            <a:pPr marL="285750" indent="-285750">
              <a:buFont typeface="Arial" panose="020B0604020202020204" pitchFamily="34" charset="0"/>
              <a:buChar char="•"/>
            </a:pPr>
            <a:r>
              <a:rPr lang="en-GB" sz="2400" dirty="0"/>
              <a:t>AML compliance culture</a:t>
            </a:r>
          </a:p>
          <a:p>
            <a:pPr marL="285750" indent="-285750">
              <a:buFont typeface="Arial" panose="020B0604020202020204" pitchFamily="34" charset="0"/>
              <a:buChar char="•"/>
            </a:pPr>
            <a:r>
              <a:rPr lang="en-GB" sz="2400" dirty="0"/>
              <a:t>Training – make it more engaging</a:t>
            </a:r>
          </a:p>
          <a:p>
            <a:pPr marL="285750" indent="-285750">
              <a:buFont typeface="Arial" panose="020B0604020202020204" pitchFamily="34" charset="0"/>
              <a:buChar char="•"/>
            </a:pPr>
            <a:r>
              <a:rPr lang="en-GB" sz="2400" dirty="0"/>
              <a:t>PCPs, FWRA and CMRAs – tailored and practical and useful documents</a:t>
            </a:r>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1506671079"/>
      </p:ext>
    </p:extLst>
  </p:cSld>
  <p:clrMapOvr>
    <a:masterClrMapping/>
  </p:clrMapOvr>
</p:sld>
</file>

<file path=ppt/theme/theme1.xml><?xml version="1.0" encoding="utf-8"?>
<a:theme xmlns:a="http://schemas.openxmlformats.org/drawingml/2006/main" name="Office Theme">
  <a:themeElements>
    <a:clrScheme name="SRA Theme v1">
      <a:dk1>
        <a:srgbClr val="002C51"/>
      </a:dk1>
      <a:lt1>
        <a:srgbClr val="FFFFFF"/>
      </a:lt1>
      <a:dk2>
        <a:srgbClr val="0E2841"/>
      </a:dk2>
      <a:lt2>
        <a:srgbClr val="E8E8E8"/>
      </a:lt2>
      <a:accent1>
        <a:srgbClr val="002C51"/>
      </a:accent1>
      <a:accent2>
        <a:srgbClr val="C50034"/>
      </a:accent2>
      <a:accent3>
        <a:srgbClr val="FCF2F5"/>
      </a:accent3>
      <a:accent4>
        <a:srgbClr val="007FA6"/>
      </a:accent4>
      <a:accent5>
        <a:srgbClr val="A02B93"/>
      </a:accent5>
      <a:accent6>
        <a:srgbClr val="3CA200"/>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RA_Presentation_v2  -  Read-Only" id="{37D1E5F5-9991-449E-B381-395BA9C4D90B}" vid="{E9761A1A-7612-4BDC-A06B-681D393107D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5f8a8e72-9e84-454f-9d04-d2138c262cf0" xsi:nil="true"/>
    <lcf76f155ced4ddcb4097134ff3c332f xmlns="c47eae3b-ebab-4cd9-a4aa-3ebe2241415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E5F68230F609B45BA174CFB9E03768D" ma:contentTypeVersion="16" ma:contentTypeDescription="Create a new document." ma:contentTypeScope="" ma:versionID="affa8f0105304a4170f25d5b52239057">
  <xsd:schema xmlns:xsd="http://www.w3.org/2001/XMLSchema" xmlns:xs="http://www.w3.org/2001/XMLSchema" xmlns:p="http://schemas.microsoft.com/office/2006/metadata/properties" xmlns:ns2="c47eae3b-ebab-4cd9-a4aa-3ebe22414150" xmlns:ns3="5f8a8e72-9e84-454f-9d04-d2138c262cf0" targetNamespace="http://schemas.microsoft.com/office/2006/metadata/properties" ma:root="true" ma:fieldsID="045003de472c40be2f249b4bc8753fc4" ns2:_="" ns3:_="">
    <xsd:import namespace="c47eae3b-ebab-4cd9-a4aa-3ebe22414150"/>
    <xsd:import namespace="5f8a8e72-9e84-454f-9d04-d2138c262cf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7eae3b-ebab-4cd9-a4aa-3ebe224141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8c65ccb6-201b-47bf-bffd-842a027ff3a3"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f8a8e72-9e84-454f-9d04-d2138c262cf0"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a7a0de69-9cd5-455c-87a6-61fba169cb4b}" ma:internalName="TaxCatchAll" ma:showField="CatchAllData" ma:web="5f8a8e72-9e84-454f-9d04-d2138c262cf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DBC796A-1D7D-4779-9482-9C21714FD51A}">
  <ds:schemaRefs>
    <ds:schemaRef ds:uri="http://schemas.microsoft.com/sharepoint/v3/contenttype/forms"/>
  </ds:schemaRefs>
</ds:datastoreItem>
</file>

<file path=customXml/itemProps2.xml><?xml version="1.0" encoding="utf-8"?>
<ds:datastoreItem xmlns:ds="http://schemas.openxmlformats.org/officeDocument/2006/customXml" ds:itemID="{915F352B-A063-46B0-8E0F-A8782E0B51AA}">
  <ds:schemaRefs>
    <ds:schemaRef ds:uri="http://schemas.microsoft.com/office/infopath/2007/PartnerControls"/>
    <ds:schemaRef ds:uri="http://purl.org/dc/terms/"/>
    <ds:schemaRef ds:uri="http://schemas.microsoft.com/office/2006/documentManagement/types"/>
    <ds:schemaRef ds:uri="c47eae3b-ebab-4cd9-a4aa-3ebe22414150"/>
    <ds:schemaRef ds:uri="http://purl.org/dc/elements/1.1/"/>
    <ds:schemaRef ds:uri="http://schemas.microsoft.com/office/2006/metadata/properties"/>
    <ds:schemaRef ds:uri="http://schemas.openxmlformats.org/package/2006/metadata/core-properties"/>
    <ds:schemaRef ds:uri="5f8a8e72-9e84-454f-9d04-d2138c262cf0"/>
    <ds:schemaRef ds:uri="http://www.w3.org/XML/1998/namespace"/>
    <ds:schemaRef ds:uri="http://purl.org/dc/dcmitype/"/>
  </ds:schemaRefs>
</ds:datastoreItem>
</file>

<file path=customXml/itemProps3.xml><?xml version="1.0" encoding="utf-8"?>
<ds:datastoreItem xmlns:ds="http://schemas.openxmlformats.org/officeDocument/2006/customXml" ds:itemID="{6466B4AA-4D70-4239-AE89-DA29EF4172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47eae3b-ebab-4cd9-a4aa-3ebe22414150"/>
    <ds:schemaRef ds:uri="5f8a8e72-9e84-454f-9d04-d2138c262cf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SRA_Presentation reg 46 new</Template>
  <TotalTime>5982</TotalTime>
  <Words>774</Words>
  <Application>Microsoft Office PowerPoint</Application>
  <PresentationFormat>Widescreen</PresentationFormat>
  <Paragraphs>189</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ＭＳ Ｐゴシック</vt:lpstr>
      <vt:lpstr>Aptos</vt:lpstr>
      <vt:lpstr>Arial</vt:lpstr>
      <vt:lpstr>Wingdings</vt:lpstr>
      <vt:lpstr>Office Theme</vt:lpstr>
      <vt:lpstr>AML: latest updates and trends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AML: latest updates and trends</dc:title>
  <dc:creator>Solicitors Regulation Authority (SRA)</dc:creator>
  <cp:lastModifiedBy>Matthew Maidment</cp:lastModifiedBy>
  <cp:revision>10</cp:revision>
  <dcterms:created xsi:type="dcterms:W3CDTF">2026-09-30T14:44:08Z</dcterms:created>
  <dcterms:modified xsi:type="dcterms:W3CDTF">2026-10-19T11:32:01Z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0143640-2c58-497f-98bf-5d03ac8b8df5_Enabled">
    <vt:lpwstr>true</vt:lpwstr>
  </property>
  <property fmtid="{D5CDD505-2E9C-101B-9397-08002B2CF9AE}" pid="3" name="MSIP_Label_d0143640-2c58-497f-98bf-5d03ac8b8df5_SetDate">
    <vt:lpwstr>2026-09-30T14:00:27Z</vt:lpwstr>
  </property>
  <property fmtid="{D5CDD505-2E9C-101B-9397-08002B2CF9AE}" pid="4" name="MSIP_Label_d0143640-2c58-497f-98bf-5d03ac8b8df5_Method">
    <vt:lpwstr>Standard</vt:lpwstr>
  </property>
  <property fmtid="{D5CDD505-2E9C-101B-9397-08002B2CF9AE}" pid="5" name="MSIP_Label_d0143640-2c58-497f-98bf-5d03ac8b8df5_Name">
    <vt:lpwstr>General</vt:lpwstr>
  </property>
  <property fmtid="{D5CDD505-2E9C-101B-9397-08002B2CF9AE}" pid="6" name="MSIP_Label_d0143640-2c58-497f-98bf-5d03ac8b8df5_SiteId">
    <vt:lpwstr>adecc3d0-610d-4060-a865-615f7f48c411</vt:lpwstr>
  </property>
  <property fmtid="{D5CDD505-2E9C-101B-9397-08002B2CF9AE}" pid="7" name="MSIP_Label_d0143640-2c58-497f-98bf-5d03ac8b8df5_ActionId">
    <vt:lpwstr>39400a6b-6450-48b7-ae5a-dfd69a23b1ce</vt:lpwstr>
  </property>
  <property fmtid="{D5CDD505-2E9C-101B-9397-08002B2CF9AE}" pid="8" name="MSIP_Label_d0143640-2c58-497f-98bf-5d03ac8b8df5_ContentBits">
    <vt:lpwstr>1</vt:lpwstr>
  </property>
  <property fmtid="{D5CDD505-2E9C-101B-9397-08002B2CF9AE}" pid="9" name="MSIP_Label_d0143640-2c58-497f-98bf-5d03ac8b8df5_Tag">
    <vt:lpwstr>10, 1, 2, 1</vt:lpwstr>
  </property>
  <property fmtid="{D5CDD505-2E9C-101B-9397-08002B2CF9AE}" pid="10" name="ClassificationContentMarkingHeaderLocations">
    <vt:lpwstr>Office Theme:5</vt:lpwstr>
  </property>
  <property fmtid="{D5CDD505-2E9C-101B-9397-08002B2CF9AE}" pid="11" name="ClassificationContentMarkingHeaderText">
    <vt:lpwstr>Sensitivity: General</vt:lpwstr>
  </property>
  <property fmtid="{D5CDD505-2E9C-101B-9397-08002B2CF9AE}" pid="12" name="ContentTypeId">
    <vt:lpwstr>0x010100CE5F68230F609B45BA174CFB9E03768D</vt:lpwstr>
  </property>
  <property fmtid="{D5CDD505-2E9C-101B-9397-08002B2CF9AE}" pid="13" name="MediaServiceImageTags">
    <vt:lpwstr/>
  </property>
</Properties>
</file>