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sldIdLst>
    <p:sldId id="256" r:id="rId5"/>
    <p:sldId id="264" r:id="rId6"/>
    <p:sldId id="284" r:id="rId7"/>
    <p:sldId id="285" r:id="rId8"/>
    <p:sldId id="286" r:id="rId9"/>
    <p:sldId id="287" r:id="rId10"/>
    <p:sldId id="288" r:id="rId11"/>
    <p:sldId id="289" r:id="rId12"/>
    <p:sldId id="290" r:id="rId13"/>
    <p:sldId id="29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2A3"/>
    <a:srgbClr val="FFFF00"/>
    <a:srgbClr val="002C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02FDE-2BBF-4775-94AC-F4D108E6AB39}" v="1" dt="2026-10-14T11:52:04.598"/>
    <p1510:client id="{CF24E4B5-E05C-4B2C-B0E3-B35696D790D5}" v="8" dt="2026-10-14T08:55:31.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476" autoAdjust="0"/>
  </p:normalViewPr>
  <p:slideViewPr>
    <p:cSldViewPr snapToGrid="0">
      <p:cViewPr varScale="1">
        <p:scale>
          <a:sx n="71" d="100"/>
          <a:sy n="71" d="100"/>
        </p:scale>
        <p:origin x="113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Jane Dean" userId="a39c76e7-0b01-48a6-9cf3-3251568950c2" providerId="ADAL" clId="{7ADDAC56-7C42-4E7B-B486-A1DCE8A0DFDD}"/>
    <pc:docChg chg="modSld">
      <pc:chgData name="Sarah-Jane Dean" userId="a39c76e7-0b01-48a6-9cf3-3251568950c2" providerId="ADAL" clId="{7ADDAC56-7C42-4E7B-B486-A1DCE8A0DFDD}" dt="2026-10-14T14:57:14.918" v="21" actId="20577"/>
      <pc:docMkLst>
        <pc:docMk/>
      </pc:docMkLst>
      <pc:sldChg chg="modSp mod">
        <pc:chgData name="Sarah-Jane Dean" userId="a39c76e7-0b01-48a6-9cf3-3251568950c2" providerId="ADAL" clId="{7ADDAC56-7C42-4E7B-B486-A1DCE8A0DFDD}" dt="2026-10-14T14:57:14.918" v="21" actId="20577"/>
        <pc:sldMkLst>
          <pc:docMk/>
          <pc:sldMk cId="4193677283" sldId="291"/>
        </pc:sldMkLst>
        <pc:spChg chg="mod">
          <ac:chgData name="Sarah-Jane Dean" userId="a39c76e7-0b01-48a6-9cf3-3251568950c2" providerId="ADAL" clId="{7ADDAC56-7C42-4E7B-B486-A1DCE8A0DFDD}" dt="2026-10-14T14:57:14.918" v="21" actId="20577"/>
          <ac:spMkLst>
            <pc:docMk/>
            <pc:sldMk cId="4193677283" sldId="291"/>
            <ac:spMk id="4" creationId="{DAD650D3-51FE-B44E-27C5-2696319DD4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B2787-6E49-BC40-AB9A-182A4C92810F}"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8C0BA-499F-7448-A3CA-26F42E94033E}" type="slidenum">
              <a:rPr lang="en-US" smtClean="0"/>
              <a:t>‹#›</a:t>
            </a:fld>
            <a:endParaRPr lang="en-US"/>
          </a:p>
        </p:txBody>
      </p:sp>
    </p:spTree>
    <p:extLst>
      <p:ext uri="{BB962C8B-B14F-4D97-AF65-F5344CB8AC3E}">
        <p14:creationId xmlns:p14="http://schemas.microsoft.com/office/powerpoint/2010/main" val="2000952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a:t>
            </a:fld>
            <a:endParaRPr lang="en-US"/>
          </a:p>
        </p:txBody>
      </p:sp>
    </p:spTree>
    <p:extLst>
      <p:ext uri="{BB962C8B-B14F-4D97-AF65-F5344CB8AC3E}">
        <p14:creationId xmlns:p14="http://schemas.microsoft.com/office/powerpoint/2010/main" val="372854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2</a:t>
            </a:fld>
            <a:endParaRPr lang="en-US"/>
          </a:p>
        </p:txBody>
      </p:sp>
    </p:spTree>
    <p:extLst>
      <p:ext uri="{BB962C8B-B14F-4D97-AF65-F5344CB8AC3E}">
        <p14:creationId xmlns:p14="http://schemas.microsoft.com/office/powerpoint/2010/main" val="90845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9E172-EA97-835E-B7D0-326E2BD31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A82DE-CA5C-D041-DA7E-9566A37EF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A998C-0A67-4863-12AF-78C1D855CB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DD9005-4ADE-1E33-F5BD-4E9D1D72083E}"/>
              </a:ext>
            </a:extLst>
          </p:cNvPr>
          <p:cNvSpPr>
            <a:spLocks noGrp="1"/>
          </p:cNvSpPr>
          <p:nvPr>
            <p:ph type="sldNum" sz="quarter" idx="5"/>
          </p:nvPr>
        </p:nvSpPr>
        <p:spPr/>
        <p:txBody>
          <a:bodyPr/>
          <a:lstStyle/>
          <a:p>
            <a:fld id="{3438C0BA-499F-7448-A3CA-26F42E94033E}" type="slidenum">
              <a:rPr lang="en-US" smtClean="0"/>
              <a:t>3</a:t>
            </a:fld>
            <a:endParaRPr lang="en-US"/>
          </a:p>
        </p:txBody>
      </p:sp>
    </p:spTree>
    <p:extLst>
      <p:ext uri="{BB962C8B-B14F-4D97-AF65-F5344CB8AC3E}">
        <p14:creationId xmlns:p14="http://schemas.microsoft.com/office/powerpoint/2010/main" val="3768079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DA721-D27D-33DC-1DBA-99E4B1BB9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A2021-9C47-F07B-11B8-01FEDFBFC2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D95A0-9EFA-2FAE-04C9-DC401F54FF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299A41D-4AC4-704C-D8AA-08811DFA6387}"/>
              </a:ext>
            </a:extLst>
          </p:cNvPr>
          <p:cNvSpPr>
            <a:spLocks noGrp="1"/>
          </p:cNvSpPr>
          <p:nvPr>
            <p:ph type="sldNum" sz="quarter" idx="5"/>
          </p:nvPr>
        </p:nvSpPr>
        <p:spPr/>
        <p:txBody>
          <a:bodyPr/>
          <a:lstStyle/>
          <a:p>
            <a:fld id="{3438C0BA-499F-7448-A3CA-26F42E94033E}" type="slidenum">
              <a:rPr lang="en-US" smtClean="0"/>
              <a:t>4</a:t>
            </a:fld>
            <a:endParaRPr lang="en-US"/>
          </a:p>
        </p:txBody>
      </p:sp>
    </p:spTree>
    <p:extLst>
      <p:ext uri="{BB962C8B-B14F-4D97-AF65-F5344CB8AC3E}">
        <p14:creationId xmlns:p14="http://schemas.microsoft.com/office/powerpoint/2010/main" val="2066890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52C92-59FE-9E93-F973-A82141B6C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961CF-E18B-E02A-45D5-CDBF51F56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3E1EB-F604-5E0B-BAAD-33C779617F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863DF0-E701-D37C-5842-510A353086D5}"/>
              </a:ext>
            </a:extLst>
          </p:cNvPr>
          <p:cNvSpPr>
            <a:spLocks noGrp="1"/>
          </p:cNvSpPr>
          <p:nvPr>
            <p:ph type="sldNum" sz="quarter" idx="5"/>
          </p:nvPr>
        </p:nvSpPr>
        <p:spPr/>
        <p:txBody>
          <a:bodyPr/>
          <a:lstStyle/>
          <a:p>
            <a:fld id="{3438C0BA-499F-7448-A3CA-26F42E94033E}" type="slidenum">
              <a:rPr lang="en-US" smtClean="0"/>
              <a:t>5</a:t>
            </a:fld>
            <a:endParaRPr lang="en-US"/>
          </a:p>
        </p:txBody>
      </p:sp>
    </p:spTree>
    <p:extLst>
      <p:ext uri="{BB962C8B-B14F-4D97-AF65-F5344CB8AC3E}">
        <p14:creationId xmlns:p14="http://schemas.microsoft.com/office/powerpoint/2010/main" val="1688540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9CF15-BED5-ABA3-8619-6134285AA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6A557-D1DA-4858-1D6C-D1865AF23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CC159-275A-187D-58B1-C87C2EEAE1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44B886-C281-74B8-3C6C-FA14D6BBB479}"/>
              </a:ext>
            </a:extLst>
          </p:cNvPr>
          <p:cNvSpPr>
            <a:spLocks noGrp="1"/>
          </p:cNvSpPr>
          <p:nvPr>
            <p:ph type="sldNum" sz="quarter" idx="5"/>
          </p:nvPr>
        </p:nvSpPr>
        <p:spPr/>
        <p:txBody>
          <a:bodyPr/>
          <a:lstStyle/>
          <a:p>
            <a:fld id="{3438C0BA-499F-7448-A3CA-26F42E94033E}" type="slidenum">
              <a:rPr lang="en-US" smtClean="0"/>
              <a:t>6</a:t>
            </a:fld>
            <a:endParaRPr lang="en-US"/>
          </a:p>
        </p:txBody>
      </p:sp>
    </p:spTree>
    <p:extLst>
      <p:ext uri="{BB962C8B-B14F-4D97-AF65-F5344CB8AC3E}">
        <p14:creationId xmlns:p14="http://schemas.microsoft.com/office/powerpoint/2010/main" val="3176987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89867-2F75-E688-ECCC-B6E7F23E8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366D0-2431-0257-AFED-15421DE1D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3118F-5551-B1D4-7187-6983F2400A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9A3FD9-0AAE-D448-260E-657D50990B8E}"/>
              </a:ext>
            </a:extLst>
          </p:cNvPr>
          <p:cNvSpPr>
            <a:spLocks noGrp="1"/>
          </p:cNvSpPr>
          <p:nvPr>
            <p:ph type="sldNum" sz="quarter" idx="5"/>
          </p:nvPr>
        </p:nvSpPr>
        <p:spPr/>
        <p:txBody>
          <a:bodyPr/>
          <a:lstStyle/>
          <a:p>
            <a:fld id="{3438C0BA-499F-7448-A3CA-26F42E94033E}" type="slidenum">
              <a:rPr lang="en-US" smtClean="0"/>
              <a:t>7</a:t>
            </a:fld>
            <a:endParaRPr lang="en-US"/>
          </a:p>
        </p:txBody>
      </p:sp>
    </p:spTree>
    <p:extLst>
      <p:ext uri="{BB962C8B-B14F-4D97-AF65-F5344CB8AC3E}">
        <p14:creationId xmlns:p14="http://schemas.microsoft.com/office/powerpoint/2010/main" val="1995391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5AE1B-27F3-1422-D91B-AF4A24D48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A7DD7-043B-98D6-1B8D-018404B216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51E4F0-3E53-4990-BE9C-5298A2A958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1B4A92-9D26-AFEB-E9B1-3E0A50A4DD50}"/>
              </a:ext>
            </a:extLst>
          </p:cNvPr>
          <p:cNvSpPr>
            <a:spLocks noGrp="1"/>
          </p:cNvSpPr>
          <p:nvPr>
            <p:ph type="sldNum" sz="quarter" idx="5"/>
          </p:nvPr>
        </p:nvSpPr>
        <p:spPr/>
        <p:txBody>
          <a:bodyPr/>
          <a:lstStyle/>
          <a:p>
            <a:fld id="{3438C0BA-499F-7448-A3CA-26F42E94033E}" type="slidenum">
              <a:rPr lang="en-US" smtClean="0"/>
              <a:t>8</a:t>
            </a:fld>
            <a:endParaRPr lang="en-US"/>
          </a:p>
        </p:txBody>
      </p:sp>
    </p:spTree>
    <p:extLst>
      <p:ext uri="{BB962C8B-B14F-4D97-AF65-F5344CB8AC3E}">
        <p14:creationId xmlns:p14="http://schemas.microsoft.com/office/powerpoint/2010/main" val="2292708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264CC-1841-90EE-67FA-9353364A6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A362C-ABA0-A080-7422-1B3491ADA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C2BA7-1E1C-D04D-9B3E-C5355A3D9AF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950363-FD64-D423-A97A-8707D3EC713F}"/>
              </a:ext>
            </a:extLst>
          </p:cNvPr>
          <p:cNvSpPr>
            <a:spLocks noGrp="1"/>
          </p:cNvSpPr>
          <p:nvPr>
            <p:ph type="sldNum" sz="quarter" idx="5"/>
          </p:nvPr>
        </p:nvSpPr>
        <p:spPr/>
        <p:txBody>
          <a:bodyPr/>
          <a:lstStyle/>
          <a:p>
            <a:fld id="{3438C0BA-499F-7448-A3CA-26F42E94033E}" type="slidenum">
              <a:rPr lang="en-US" smtClean="0"/>
              <a:t>9</a:t>
            </a:fld>
            <a:endParaRPr lang="en-US"/>
          </a:p>
        </p:txBody>
      </p:sp>
    </p:spTree>
    <p:extLst>
      <p:ext uri="{BB962C8B-B14F-4D97-AF65-F5344CB8AC3E}">
        <p14:creationId xmlns:p14="http://schemas.microsoft.com/office/powerpoint/2010/main" val="1249169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71D24-FB6F-EE9F-E01D-8E3F10321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A016D-AAC6-B343-FE90-D5E65D73E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EBFD5B-FDCF-FF8D-931F-98DAFC2D2F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315DA1D-CCE9-D57B-09BF-4904C0245D12}"/>
              </a:ext>
            </a:extLst>
          </p:cNvPr>
          <p:cNvSpPr>
            <a:spLocks noGrp="1"/>
          </p:cNvSpPr>
          <p:nvPr>
            <p:ph type="sldNum" sz="quarter" idx="5"/>
          </p:nvPr>
        </p:nvSpPr>
        <p:spPr/>
        <p:txBody>
          <a:bodyPr/>
          <a:lstStyle/>
          <a:p>
            <a:fld id="{3438C0BA-499F-7448-A3CA-26F42E94033E}" type="slidenum">
              <a:rPr lang="en-US" smtClean="0"/>
              <a:t>10</a:t>
            </a:fld>
            <a:endParaRPr lang="en-US"/>
          </a:p>
        </p:txBody>
      </p:sp>
    </p:spTree>
    <p:extLst>
      <p:ext uri="{BB962C8B-B14F-4D97-AF65-F5344CB8AC3E}">
        <p14:creationId xmlns:p14="http://schemas.microsoft.com/office/powerpoint/2010/main" val="401799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Image – Navy">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Picture Placeholder 14">
            <a:extLst>
              <a:ext uri="{FF2B5EF4-FFF2-40B4-BE49-F238E27FC236}">
                <a16:creationId xmlns:a16="http://schemas.microsoft.com/office/drawing/2014/main" id="{7E3D5458-A481-4AE9-C410-E4C689E425A7}"/>
              </a:ext>
            </a:extLst>
          </p:cNvPr>
          <p:cNvSpPr>
            <a:spLocks noGrp="1"/>
          </p:cNvSpPr>
          <p:nvPr>
            <p:ph type="pic" sz="quarter" idx="16"/>
          </p:nvPr>
        </p:nvSpPr>
        <p:spPr>
          <a:xfrm>
            <a:off x="6040871" y="0"/>
            <a:ext cx="6151130" cy="6861600"/>
          </a:xfrm>
          <a:custGeom>
            <a:avLst/>
            <a:gdLst>
              <a:gd name="csX0" fmla="*/ 2840910 w 6151130"/>
              <a:gd name="csY0" fmla="*/ 0 h 6861600"/>
              <a:gd name="csX1" fmla="*/ 2903467 w 6151130"/>
              <a:gd name="csY1" fmla="*/ 0 h 6861600"/>
              <a:gd name="csX2" fmla="*/ 6151130 w 6151130"/>
              <a:gd name="csY2" fmla="*/ 0 h 6861600"/>
              <a:gd name="csX3" fmla="*/ 6151130 w 6151130"/>
              <a:gd name="csY3" fmla="*/ 6858000 h 6861600"/>
              <a:gd name="csX4" fmla="*/ 3023956 w 6151130"/>
              <a:gd name="csY4" fmla="*/ 6858000 h 6861600"/>
              <a:gd name="csX5" fmla="*/ 2903467 w 6151130"/>
              <a:gd name="csY5" fmla="*/ 6861600 h 6861600"/>
              <a:gd name="csX6" fmla="*/ 0 w 6151130"/>
              <a:gd name="csY6" fmla="*/ 3430800 h 6861600"/>
              <a:gd name="csX7" fmla="*/ 2754055 w 6151130"/>
              <a:gd name="csY7" fmla="*/ 4464 h 6861600"/>
              <a:gd name="csX8" fmla="*/ 2840910 w 6151130"/>
              <a:gd name="csY8" fmla="*/ 1869 h 6861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51130" h="6861600">
                <a:moveTo>
                  <a:pt x="2840910" y="0"/>
                </a:moveTo>
                <a:lnTo>
                  <a:pt x="2903467" y="0"/>
                </a:lnTo>
                <a:lnTo>
                  <a:pt x="6151130" y="0"/>
                </a:lnTo>
                <a:lnTo>
                  <a:pt x="6151130" y="6858000"/>
                </a:lnTo>
                <a:lnTo>
                  <a:pt x="3023956" y="6858000"/>
                </a:lnTo>
                <a:lnTo>
                  <a:pt x="2903467" y="6861600"/>
                </a:lnTo>
                <a:cubicBezTo>
                  <a:pt x="1299926" y="6861600"/>
                  <a:pt x="0" y="5325579"/>
                  <a:pt x="0" y="3430800"/>
                </a:cubicBezTo>
                <a:cubicBezTo>
                  <a:pt x="0" y="1595233"/>
                  <a:pt x="1219950" y="96352"/>
                  <a:pt x="2754055" y="4464"/>
                </a:cubicBezTo>
                <a:lnTo>
                  <a:pt x="2840910" y="1869"/>
                </a:lnTo>
                <a:close/>
              </a:path>
            </a:pathLst>
          </a:custGeom>
          <a:solidFill>
            <a:schemeClr val="tx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420279640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Image – White">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8FFC882E-DCB8-9C0A-CC04-093668EF9A55}"/>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p:spPr>
        <p:txBody>
          <a:bodyPr/>
          <a:lstStyle>
            <a:lvl1pPr marL="0" indent="0" algn="ctr">
              <a:buNone/>
              <a:defRPr sz="1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Picture Placeholder 10">
            <a:extLst>
              <a:ext uri="{FF2B5EF4-FFF2-40B4-BE49-F238E27FC236}">
                <a16:creationId xmlns:a16="http://schemas.microsoft.com/office/drawing/2014/main" id="{CC57DA53-9D18-0C74-4550-A949D9CC6B67}"/>
              </a:ext>
            </a:extLst>
          </p:cNvPr>
          <p:cNvSpPr>
            <a:spLocks noGrp="1"/>
          </p:cNvSpPr>
          <p:nvPr>
            <p:ph type="pic" sz="quarter" idx="16"/>
          </p:nvPr>
        </p:nvSpPr>
        <p:spPr>
          <a:xfrm>
            <a:off x="6040871" y="0"/>
            <a:ext cx="6151130" cy="6861600"/>
          </a:xfrm>
          <a:custGeom>
            <a:avLst/>
            <a:gdLst>
              <a:gd name="csX0" fmla="*/ 2840910 w 6151130"/>
              <a:gd name="csY0" fmla="*/ 0 h 6861600"/>
              <a:gd name="csX1" fmla="*/ 2903467 w 6151130"/>
              <a:gd name="csY1" fmla="*/ 0 h 6861600"/>
              <a:gd name="csX2" fmla="*/ 6151130 w 6151130"/>
              <a:gd name="csY2" fmla="*/ 0 h 6861600"/>
              <a:gd name="csX3" fmla="*/ 6151130 w 6151130"/>
              <a:gd name="csY3" fmla="*/ 6858000 h 6861600"/>
              <a:gd name="csX4" fmla="*/ 3023956 w 6151130"/>
              <a:gd name="csY4" fmla="*/ 6858000 h 6861600"/>
              <a:gd name="csX5" fmla="*/ 2903467 w 6151130"/>
              <a:gd name="csY5" fmla="*/ 6861600 h 6861600"/>
              <a:gd name="csX6" fmla="*/ 0 w 6151130"/>
              <a:gd name="csY6" fmla="*/ 3430800 h 6861600"/>
              <a:gd name="csX7" fmla="*/ 2754055 w 6151130"/>
              <a:gd name="csY7" fmla="*/ 4464 h 6861600"/>
              <a:gd name="csX8" fmla="*/ 2840910 w 6151130"/>
              <a:gd name="csY8" fmla="*/ 1869 h 6861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51130" h="6861600">
                <a:moveTo>
                  <a:pt x="2840910" y="0"/>
                </a:moveTo>
                <a:lnTo>
                  <a:pt x="2903467" y="0"/>
                </a:lnTo>
                <a:lnTo>
                  <a:pt x="6151130" y="0"/>
                </a:lnTo>
                <a:lnTo>
                  <a:pt x="6151130" y="6858000"/>
                </a:lnTo>
                <a:lnTo>
                  <a:pt x="3023956" y="6858000"/>
                </a:lnTo>
                <a:lnTo>
                  <a:pt x="2903467" y="6861600"/>
                </a:lnTo>
                <a:cubicBezTo>
                  <a:pt x="1299926" y="6861600"/>
                  <a:pt x="0" y="5325579"/>
                  <a:pt x="0" y="3430800"/>
                </a:cubicBezTo>
                <a:cubicBezTo>
                  <a:pt x="0" y="1595233"/>
                  <a:pt x="1219950" y="96352"/>
                  <a:pt x="2754055" y="4464"/>
                </a:cubicBezTo>
                <a:lnTo>
                  <a:pt x="2840910" y="1869"/>
                </a:lnTo>
                <a:close/>
              </a:path>
            </a:pathLst>
          </a:custGeom>
          <a:solidFill>
            <a:schemeClr val="bg2">
              <a:lumMod val="9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164909577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 No Image – Navy">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69A8934B-2647-8A2C-ECF6-4F3A3E94AF6E}"/>
              </a:ext>
            </a:extLst>
          </p:cNvPr>
          <p:cNvSpPr/>
          <p:nvPr userDrawn="1"/>
        </p:nvSpPr>
        <p:spPr>
          <a:xfrm flipH="1">
            <a:off x="6717208" y="0"/>
            <a:ext cx="5474790" cy="4586516"/>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281789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 No Image – White">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2">
                    <a:lumMod val="25000"/>
                  </a:schemeClr>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69A8934B-2647-8A2C-ECF6-4F3A3E94AF6E}"/>
              </a:ext>
            </a:extLst>
          </p:cNvPr>
          <p:cNvSpPr/>
          <p:nvPr userDrawn="1"/>
        </p:nvSpPr>
        <p:spPr>
          <a:xfrm flipH="1">
            <a:off x="6717208" y="0"/>
            <a:ext cx="5474790" cy="4586516"/>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1974701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Navy">
    <p:bg>
      <p:bgPr>
        <a:solidFill>
          <a:schemeClr val="tx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7AFF947-1E3E-2B32-3921-C3B0C5009C67}"/>
              </a:ext>
            </a:extLst>
          </p:cNvPr>
          <p:cNvSpPr>
            <a:spLocks noGrp="1"/>
          </p:cNvSpPr>
          <p:nvPr>
            <p:ph type="ctrTitle" hasCustomPrompt="1"/>
          </p:nvPr>
        </p:nvSpPr>
        <p:spPr>
          <a:xfrm>
            <a:off x="1523999" y="2075930"/>
            <a:ext cx="9143999" cy="1404230"/>
          </a:xfrm>
        </p:spPr>
        <p:txBody>
          <a:bodyPr anchor="t" anchorCtr="0">
            <a:noAutofit/>
          </a:bodyPr>
          <a:lstStyle>
            <a:lvl1pPr algn="ctr">
              <a:defRPr sz="5200">
                <a:solidFill>
                  <a:schemeClr val="bg1"/>
                </a:solidFill>
              </a:defRPr>
            </a:lvl1pPr>
          </a:lstStyle>
          <a:p>
            <a:r>
              <a:rPr lang="en-GB" dirty="0"/>
              <a:t>Click here to edit your presentation title style</a:t>
            </a:r>
            <a:endParaRPr lang="en-US" dirty="0"/>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44">
            <a:extLst>
              <a:ext uri="{FF2B5EF4-FFF2-40B4-BE49-F238E27FC236}">
                <a16:creationId xmlns:a16="http://schemas.microsoft.com/office/drawing/2014/main" id="{CB2EAD9A-F5B4-19F0-B0C2-B28B32818BA4}"/>
              </a:ext>
            </a:extLst>
          </p:cNvPr>
          <p:cNvSpPr/>
          <p:nvPr userDrawn="1"/>
        </p:nvSpPr>
        <p:spPr>
          <a:xfrm>
            <a:off x="0"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chemeClr val="bg1">
              <a:alpha val="1985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49B0BCE1-2FD2-C0E7-5B25-0766EB118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4" name="Text Placeholder 4">
            <a:extLst>
              <a:ext uri="{FF2B5EF4-FFF2-40B4-BE49-F238E27FC236}">
                <a16:creationId xmlns:a16="http://schemas.microsoft.com/office/drawing/2014/main" id="{271DA1D3-7AED-FE6F-8172-8A4D3055950F}"/>
              </a:ext>
            </a:extLst>
          </p:cNvPr>
          <p:cNvSpPr>
            <a:spLocks noGrp="1"/>
          </p:cNvSpPr>
          <p:nvPr>
            <p:ph type="body" sz="quarter" idx="15" hasCustomPrompt="1"/>
          </p:nvPr>
        </p:nvSpPr>
        <p:spPr>
          <a:xfrm>
            <a:off x="1523999" y="3703504"/>
            <a:ext cx="9143999" cy="760413"/>
          </a:xfrm>
        </p:spPr>
        <p:txBody>
          <a:bodyPr>
            <a:noAutofit/>
          </a:bodyPr>
          <a:lstStyle>
            <a:lvl1pPr marL="4763" indent="0" algn="ctr">
              <a:lnSpc>
                <a:spcPct val="110000"/>
              </a:lnSpc>
              <a:buFontTx/>
              <a:buNone/>
              <a:tabLst/>
              <a:defRPr sz="2400">
                <a:solidFill>
                  <a:schemeClr val="bg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spTree>
    <p:extLst>
      <p:ext uri="{BB962C8B-B14F-4D97-AF65-F5344CB8AC3E}">
        <p14:creationId xmlns:p14="http://schemas.microsoft.com/office/powerpoint/2010/main" val="375382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 White">
    <p:bg>
      <p:bgRef idx="1001">
        <a:schemeClr val="bg1"/>
      </p:bgRef>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7AFF947-1E3E-2B32-3921-C3B0C5009C67}"/>
              </a:ext>
            </a:extLst>
          </p:cNvPr>
          <p:cNvSpPr>
            <a:spLocks noGrp="1"/>
          </p:cNvSpPr>
          <p:nvPr>
            <p:ph type="ctrTitle" hasCustomPrompt="1"/>
          </p:nvPr>
        </p:nvSpPr>
        <p:spPr>
          <a:xfrm>
            <a:off x="1523999" y="2075930"/>
            <a:ext cx="9143999" cy="1404230"/>
          </a:xfrm>
        </p:spPr>
        <p:txBody>
          <a:bodyPr anchor="t" anchorCtr="0">
            <a:noAutofit/>
          </a:bodyPr>
          <a:lstStyle>
            <a:lvl1pPr algn="ctr">
              <a:defRPr sz="5200">
                <a:solidFill>
                  <a:schemeClr val="tx1"/>
                </a:solidFill>
              </a:defRPr>
            </a:lvl1pPr>
          </a:lstStyle>
          <a:p>
            <a:r>
              <a:rPr lang="en-GB" dirty="0"/>
              <a:t>Click here to edit your presentation title style</a:t>
            </a:r>
            <a:endParaRPr lang="en-US" dirty="0"/>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44">
            <a:extLst>
              <a:ext uri="{FF2B5EF4-FFF2-40B4-BE49-F238E27FC236}">
                <a16:creationId xmlns:a16="http://schemas.microsoft.com/office/drawing/2014/main" id="{CB2EAD9A-F5B4-19F0-B0C2-B28B32818BA4}"/>
              </a:ext>
            </a:extLst>
          </p:cNvPr>
          <p:cNvSpPr/>
          <p:nvPr userDrawn="1"/>
        </p:nvSpPr>
        <p:spPr>
          <a:xfrm>
            <a:off x="0"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49B0BCE1-2FD2-C0E7-5B25-0766EB118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4" name="Text Placeholder 4">
            <a:extLst>
              <a:ext uri="{FF2B5EF4-FFF2-40B4-BE49-F238E27FC236}">
                <a16:creationId xmlns:a16="http://schemas.microsoft.com/office/drawing/2014/main" id="{271DA1D3-7AED-FE6F-8172-8A4D3055950F}"/>
              </a:ext>
            </a:extLst>
          </p:cNvPr>
          <p:cNvSpPr>
            <a:spLocks noGrp="1"/>
          </p:cNvSpPr>
          <p:nvPr>
            <p:ph type="body" sz="quarter" idx="15" hasCustomPrompt="1"/>
          </p:nvPr>
        </p:nvSpPr>
        <p:spPr>
          <a:xfrm>
            <a:off x="1523999" y="3703504"/>
            <a:ext cx="9143999" cy="760413"/>
          </a:xfrm>
        </p:spPr>
        <p:txBody>
          <a:bodyPr>
            <a:noAutofit/>
          </a:bodyPr>
          <a:lstStyle>
            <a:lvl1pPr marL="4763" indent="0" algn="ctr">
              <a:lnSpc>
                <a:spcPct val="110000"/>
              </a:lnSpc>
              <a:buFontTx/>
              <a:buNone/>
              <a:tabLst/>
              <a:defRPr sz="2400">
                <a:solidFill>
                  <a:schemeClr val="tx2">
                    <a:lumMod val="25000"/>
                  </a:schemeClr>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spTree>
    <p:extLst>
      <p:ext uri="{BB962C8B-B14F-4D97-AF65-F5344CB8AC3E}">
        <p14:creationId xmlns:p14="http://schemas.microsoft.com/office/powerpoint/2010/main" val="392647102"/>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wo Columns – White">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605414CA-2840-EE55-AD19-E74A02D33E30}"/>
              </a:ext>
            </a:extLst>
          </p:cNvPr>
          <p:cNvSpPr>
            <a:spLocks noGrp="1"/>
          </p:cNvSpPr>
          <p:nvPr>
            <p:ph type="body" sz="quarter" idx="18" hasCustomPrompt="1"/>
          </p:nvPr>
        </p:nvSpPr>
        <p:spPr>
          <a:xfrm>
            <a:off x="62951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4071076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Two Columns – Navy">
    <p:bg>
      <p:bgRef idx="1001">
        <a:schemeClr val="bg1"/>
      </p:bgRef>
    </p:bg>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605414CA-2840-EE55-AD19-E74A02D33E30}"/>
              </a:ext>
            </a:extLst>
          </p:cNvPr>
          <p:cNvSpPr>
            <a:spLocks noGrp="1"/>
          </p:cNvSpPr>
          <p:nvPr>
            <p:ph type="body" sz="quarter" idx="18" hasCustomPrompt="1"/>
          </p:nvPr>
        </p:nvSpPr>
        <p:spPr>
          <a:xfrm>
            <a:off x="62951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02277251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ingle Column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10429874" cy="30342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lvl="0"/>
            <a:endParaRPr lang="en-GB" dirty="0"/>
          </a:p>
        </p:txBody>
      </p:sp>
    </p:spTree>
    <p:extLst>
      <p:ext uri="{BB962C8B-B14F-4D97-AF65-F5344CB8AC3E}">
        <p14:creationId xmlns:p14="http://schemas.microsoft.com/office/powerpoint/2010/main" val="766906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ingle Column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10429874" cy="30342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lvl="0"/>
            <a:endParaRPr lang="en-GB" dirty="0"/>
          </a:p>
        </p:txBody>
      </p:sp>
    </p:spTree>
    <p:extLst>
      <p:ext uri="{BB962C8B-B14F-4D97-AF65-F5344CB8AC3E}">
        <p14:creationId xmlns:p14="http://schemas.microsoft.com/office/powerpoint/2010/main" val="145548463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Two Column Bullets – Whi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A569AA1-D5A3-96FA-D610-4947FD52DAED}"/>
              </a:ext>
            </a:extLst>
          </p:cNvPr>
          <p:cNvSpPr>
            <a:spLocks noGrp="1"/>
          </p:cNvSpPr>
          <p:nvPr>
            <p:ph type="body" sz="quarter" idx="15"/>
          </p:nvPr>
        </p:nvSpPr>
        <p:spPr>
          <a:xfrm>
            <a:off x="923925" y="2524125"/>
            <a:ext cx="5095875" cy="22447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3D62AFA5-0AEE-1AAD-875A-9AEBF4A2394A}"/>
              </a:ext>
            </a:extLst>
          </p:cNvPr>
          <p:cNvSpPr>
            <a:spLocks noGrp="1"/>
          </p:cNvSpPr>
          <p:nvPr>
            <p:ph type="body" sz="quarter" idx="16"/>
          </p:nvPr>
        </p:nvSpPr>
        <p:spPr>
          <a:xfrm>
            <a:off x="6128489" y="2524125"/>
            <a:ext cx="5095875" cy="22447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2875191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Two Column Bullets – Navy">
    <p:bg>
      <p:bgRef idx="1001">
        <a:schemeClr val="bg1"/>
      </p:bgRef>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A569AA1-D5A3-96FA-D610-4947FD52DAED}"/>
              </a:ext>
            </a:extLst>
          </p:cNvPr>
          <p:cNvSpPr>
            <a:spLocks noGrp="1"/>
          </p:cNvSpPr>
          <p:nvPr>
            <p:ph type="body" sz="quarter" idx="15"/>
          </p:nvPr>
        </p:nvSpPr>
        <p:spPr>
          <a:xfrm>
            <a:off x="923925" y="2524125"/>
            <a:ext cx="5095875" cy="2244725"/>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3D62AFA5-0AEE-1AAD-875A-9AEBF4A2394A}"/>
              </a:ext>
            </a:extLst>
          </p:cNvPr>
          <p:cNvSpPr>
            <a:spLocks noGrp="1"/>
          </p:cNvSpPr>
          <p:nvPr>
            <p:ph type="body" sz="quarter" idx="16"/>
          </p:nvPr>
        </p:nvSpPr>
        <p:spPr>
          <a:xfrm>
            <a:off x="6128489" y="2524125"/>
            <a:ext cx="5095875" cy="2244725"/>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343655177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Bleed Image Left + Body Text – Full Bleed Image Left + Body Text – White">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1" name="Text Placeholder 4">
            <a:extLst>
              <a:ext uri="{FF2B5EF4-FFF2-40B4-BE49-F238E27FC236}">
                <a16:creationId xmlns:a16="http://schemas.microsoft.com/office/drawing/2014/main" id="{DA449BDA-E1C8-246B-2EF7-522D182FCC60}"/>
              </a:ext>
            </a:extLst>
          </p:cNvPr>
          <p:cNvSpPr>
            <a:spLocks noGrp="1"/>
          </p:cNvSpPr>
          <p:nvPr>
            <p:ph type="body" sz="quarter" idx="17" hasCustomPrompt="1"/>
          </p:nvPr>
        </p:nvSpPr>
        <p:spPr>
          <a:xfrm>
            <a:off x="6095999" y="294022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740626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Bleed Image Left + Body Text – Navy">
    <p:bg>
      <p:bgRef idx="1001">
        <a:schemeClr val="bg1"/>
      </p:bgRef>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1" name="Text Placeholder 4">
            <a:extLst>
              <a:ext uri="{FF2B5EF4-FFF2-40B4-BE49-F238E27FC236}">
                <a16:creationId xmlns:a16="http://schemas.microsoft.com/office/drawing/2014/main" id="{DA449BDA-E1C8-246B-2EF7-522D182FCC60}"/>
              </a:ext>
            </a:extLst>
          </p:cNvPr>
          <p:cNvSpPr>
            <a:spLocks noGrp="1"/>
          </p:cNvSpPr>
          <p:nvPr>
            <p:ph type="body" sz="quarter" idx="17" hasCustomPrompt="1"/>
          </p:nvPr>
        </p:nvSpPr>
        <p:spPr>
          <a:xfrm>
            <a:off x="6095999" y="294022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48885437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Bleed Image Left + Bullets – White">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0" name="Text Placeholder 17">
            <a:extLst>
              <a:ext uri="{FF2B5EF4-FFF2-40B4-BE49-F238E27FC236}">
                <a16:creationId xmlns:a16="http://schemas.microsoft.com/office/drawing/2014/main" id="{2A43733D-F323-6A3D-12B9-AA386B4FF746}"/>
              </a:ext>
            </a:extLst>
          </p:cNvPr>
          <p:cNvSpPr>
            <a:spLocks noGrp="1"/>
          </p:cNvSpPr>
          <p:nvPr>
            <p:ph type="body" sz="quarter" idx="15"/>
          </p:nvPr>
        </p:nvSpPr>
        <p:spPr>
          <a:xfrm>
            <a:off x="6096000" y="2950068"/>
            <a:ext cx="5217737" cy="16633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278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Bleed Image Left + Bullets – Navy">
    <p:bg>
      <p:bgRef idx="1001">
        <a:schemeClr val="bg1"/>
      </p:bgRef>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0" name="Text Placeholder 17">
            <a:extLst>
              <a:ext uri="{FF2B5EF4-FFF2-40B4-BE49-F238E27FC236}">
                <a16:creationId xmlns:a16="http://schemas.microsoft.com/office/drawing/2014/main" id="{2A43733D-F323-6A3D-12B9-AA386B4FF746}"/>
              </a:ext>
            </a:extLst>
          </p:cNvPr>
          <p:cNvSpPr>
            <a:spLocks noGrp="1"/>
          </p:cNvSpPr>
          <p:nvPr>
            <p:ph type="body" sz="quarter" idx="15"/>
          </p:nvPr>
        </p:nvSpPr>
        <p:spPr>
          <a:xfrm>
            <a:off x="6096000" y="2950068"/>
            <a:ext cx="5217737" cy="16633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0991569"/>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Images +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B29500C6-6960-E32E-9044-1191E5AE2B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5" name="Subtitle 2">
            <a:extLst>
              <a:ext uri="{FF2B5EF4-FFF2-40B4-BE49-F238E27FC236}">
                <a16:creationId xmlns:a16="http://schemas.microsoft.com/office/drawing/2014/main" id="{04E4157C-232D-7A9C-4812-AE813C75346C}"/>
              </a:ext>
            </a:extLst>
          </p:cNvPr>
          <p:cNvSpPr>
            <a:spLocks noGrp="1"/>
          </p:cNvSpPr>
          <p:nvPr>
            <p:ph type="subTitle" idx="14" hasCustomPrompt="1"/>
          </p:nvPr>
        </p:nvSpPr>
        <p:spPr>
          <a:xfrm>
            <a:off x="838200" y="4740770"/>
            <a:ext cx="3127200" cy="777392"/>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1" name="Picture Placeholder 2">
            <a:extLst>
              <a:ext uri="{FF2B5EF4-FFF2-40B4-BE49-F238E27FC236}">
                <a16:creationId xmlns:a16="http://schemas.microsoft.com/office/drawing/2014/main" id="{9DA91B56-C6D1-E67C-D04C-9645C9E9529B}"/>
              </a:ext>
            </a:extLst>
          </p:cNvPr>
          <p:cNvSpPr>
            <a:spLocks noGrp="1"/>
          </p:cNvSpPr>
          <p:nvPr>
            <p:ph type="pic" idx="1"/>
          </p:nvPr>
        </p:nvSpPr>
        <p:spPr>
          <a:xfrm>
            <a:off x="879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83507B06-8CDE-5186-4F20-DC0710AF078A}"/>
              </a:ext>
            </a:extLst>
          </p:cNvPr>
          <p:cNvSpPr>
            <a:spLocks noGrp="1"/>
          </p:cNvSpPr>
          <p:nvPr>
            <p:ph type="pic" idx="15"/>
          </p:nvPr>
        </p:nvSpPr>
        <p:spPr>
          <a:xfrm>
            <a:off x="4515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207FE47D-69C0-5A75-0B57-4AD0ABBD2CBE}"/>
              </a:ext>
            </a:extLst>
          </p:cNvPr>
          <p:cNvSpPr>
            <a:spLocks noGrp="1"/>
          </p:cNvSpPr>
          <p:nvPr>
            <p:ph type="pic" idx="16"/>
          </p:nvPr>
        </p:nvSpPr>
        <p:spPr>
          <a:xfrm>
            <a:off x="8151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9">
            <a:extLst>
              <a:ext uri="{FF2B5EF4-FFF2-40B4-BE49-F238E27FC236}">
                <a16:creationId xmlns:a16="http://schemas.microsoft.com/office/drawing/2014/main" id="{11415E71-25D7-ABFB-B9E0-F5E6BACA77B7}"/>
              </a:ext>
            </a:extLst>
          </p:cNvPr>
          <p:cNvSpPr>
            <a:spLocks noGrp="1"/>
          </p:cNvSpPr>
          <p:nvPr>
            <p:ph type="body" sz="quarter" idx="17" hasCustomPrompt="1"/>
          </p:nvPr>
        </p:nvSpPr>
        <p:spPr>
          <a:xfrm>
            <a:off x="4515834" y="4740275"/>
            <a:ext cx="3199416" cy="777875"/>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2">
                    <a:lumMod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8" name="Text Placeholder 17">
            <a:extLst>
              <a:ext uri="{FF2B5EF4-FFF2-40B4-BE49-F238E27FC236}">
                <a16:creationId xmlns:a16="http://schemas.microsoft.com/office/drawing/2014/main" id="{7F0B5961-0541-F3F5-2BB3-2C4F595AB08B}"/>
              </a:ext>
            </a:extLst>
          </p:cNvPr>
          <p:cNvSpPr>
            <a:spLocks noGrp="1"/>
          </p:cNvSpPr>
          <p:nvPr>
            <p:ph type="body" sz="quarter" idx="18" hasCustomPrompt="1"/>
          </p:nvPr>
        </p:nvSpPr>
        <p:spPr>
          <a:xfrm>
            <a:off x="8151209" y="4733361"/>
            <a:ext cx="3199416" cy="77739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4" name="Text Placeholder 11">
            <a:extLst>
              <a:ext uri="{FF2B5EF4-FFF2-40B4-BE49-F238E27FC236}">
                <a16:creationId xmlns:a16="http://schemas.microsoft.com/office/drawing/2014/main" id="{FE60F9A0-6535-B72C-ADFB-C511FD687789}"/>
              </a:ext>
            </a:extLst>
          </p:cNvPr>
          <p:cNvSpPr>
            <a:spLocks noGrp="1"/>
          </p:cNvSpPr>
          <p:nvPr>
            <p:ph type="body" sz="quarter" idx="19" hasCustomPrompt="1"/>
          </p:nvPr>
        </p:nvSpPr>
        <p:spPr>
          <a:xfrm>
            <a:off x="883942" y="129287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85097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Images +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B29500C6-6960-E32E-9044-1191E5AE2B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5" name="Subtitle 2">
            <a:extLst>
              <a:ext uri="{FF2B5EF4-FFF2-40B4-BE49-F238E27FC236}">
                <a16:creationId xmlns:a16="http://schemas.microsoft.com/office/drawing/2014/main" id="{04E4157C-232D-7A9C-4812-AE813C75346C}"/>
              </a:ext>
            </a:extLst>
          </p:cNvPr>
          <p:cNvSpPr>
            <a:spLocks noGrp="1"/>
          </p:cNvSpPr>
          <p:nvPr>
            <p:ph type="subTitle" idx="14" hasCustomPrompt="1"/>
          </p:nvPr>
        </p:nvSpPr>
        <p:spPr>
          <a:xfrm>
            <a:off x="838200" y="4740770"/>
            <a:ext cx="3127200" cy="777392"/>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1" name="Picture Placeholder 2">
            <a:extLst>
              <a:ext uri="{FF2B5EF4-FFF2-40B4-BE49-F238E27FC236}">
                <a16:creationId xmlns:a16="http://schemas.microsoft.com/office/drawing/2014/main" id="{9DA91B56-C6D1-E67C-D04C-9645C9E9529B}"/>
              </a:ext>
            </a:extLst>
          </p:cNvPr>
          <p:cNvSpPr>
            <a:spLocks noGrp="1"/>
          </p:cNvSpPr>
          <p:nvPr>
            <p:ph type="pic" idx="1"/>
          </p:nvPr>
        </p:nvSpPr>
        <p:spPr>
          <a:xfrm>
            <a:off x="879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83507B06-8CDE-5186-4F20-DC0710AF078A}"/>
              </a:ext>
            </a:extLst>
          </p:cNvPr>
          <p:cNvSpPr>
            <a:spLocks noGrp="1"/>
          </p:cNvSpPr>
          <p:nvPr>
            <p:ph type="pic" idx="15"/>
          </p:nvPr>
        </p:nvSpPr>
        <p:spPr>
          <a:xfrm>
            <a:off x="4515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207FE47D-69C0-5A75-0B57-4AD0ABBD2CBE}"/>
              </a:ext>
            </a:extLst>
          </p:cNvPr>
          <p:cNvSpPr>
            <a:spLocks noGrp="1"/>
          </p:cNvSpPr>
          <p:nvPr>
            <p:ph type="pic" idx="16"/>
          </p:nvPr>
        </p:nvSpPr>
        <p:spPr>
          <a:xfrm>
            <a:off x="8151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9">
            <a:extLst>
              <a:ext uri="{FF2B5EF4-FFF2-40B4-BE49-F238E27FC236}">
                <a16:creationId xmlns:a16="http://schemas.microsoft.com/office/drawing/2014/main" id="{11415E71-25D7-ABFB-B9E0-F5E6BACA77B7}"/>
              </a:ext>
            </a:extLst>
          </p:cNvPr>
          <p:cNvSpPr>
            <a:spLocks noGrp="1"/>
          </p:cNvSpPr>
          <p:nvPr>
            <p:ph type="body" sz="quarter" idx="17" hasCustomPrompt="1"/>
          </p:nvPr>
        </p:nvSpPr>
        <p:spPr>
          <a:xfrm>
            <a:off x="4515834" y="4740275"/>
            <a:ext cx="3199416" cy="777875"/>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8" name="Text Placeholder 17">
            <a:extLst>
              <a:ext uri="{FF2B5EF4-FFF2-40B4-BE49-F238E27FC236}">
                <a16:creationId xmlns:a16="http://schemas.microsoft.com/office/drawing/2014/main" id="{7F0B5961-0541-F3F5-2BB3-2C4F595AB08B}"/>
              </a:ext>
            </a:extLst>
          </p:cNvPr>
          <p:cNvSpPr>
            <a:spLocks noGrp="1"/>
          </p:cNvSpPr>
          <p:nvPr>
            <p:ph type="body" sz="quarter" idx="18" hasCustomPrompt="1"/>
          </p:nvPr>
        </p:nvSpPr>
        <p:spPr>
          <a:xfrm>
            <a:off x="8151209" y="4733361"/>
            <a:ext cx="3199416" cy="77739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4" name="Text Placeholder 11">
            <a:extLst>
              <a:ext uri="{FF2B5EF4-FFF2-40B4-BE49-F238E27FC236}">
                <a16:creationId xmlns:a16="http://schemas.microsoft.com/office/drawing/2014/main" id="{FE60F9A0-6535-B72C-ADFB-C511FD687789}"/>
              </a:ext>
            </a:extLst>
          </p:cNvPr>
          <p:cNvSpPr>
            <a:spLocks noGrp="1"/>
          </p:cNvSpPr>
          <p:nvPr>
            <p:ph type="body" sz="quarter" idx="19" hasCustomPrompt="1"/>
          </p:nvPr>
        </p:nvSpPr>
        <p:spPr>
          <a:xfrm>
            <a:off x="883942" y="129287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262404969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Lef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88799"/>
            <a:ext cx="4216200" cy="43128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A0DCA2A2-1867-8B09-EBD3-BC57AD71AC8A}"/>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11">
            <a:extLst>
              <a:ext uri="{FF2B5EF4-FFF2-40B4-BE49-F238E27FC236}">
                <a16:creationId xmlns:a16="http://schemas.microsoft.com/office/drawing/2014/main" id="{0232D612-2CD3-4D59-6E02-B326C156E429}"/>
              </a:ext>
            </a:extLst>
          </p:cNvPr>
          <p:cNvSpPr>
            <a:spLocks noGrp="1"/>
          </p:cNvSpPr>
          <p:nvPr>
            <p:ph type="body" sz="quarter" idx="15"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5957113D-2962-60AB-64BB-FBE97A32EB3A}"/>
              </a:ext>
            </a:extLst>
          </p:cNvPr>
          <p:cNvSpPr>
            <a:spLocks noGrp="1"/>
          </p:cNvSpPr>
          <p:nvPr>
            <p:ph type="body" sz="quarter" idx="17"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3222966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Bleed Image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88799"/>
            <a:ext cx="4216200" cy="4312801"/>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A0DCA2A2-1867-8B09-EBD3-BC57AD71AC8A}"/>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11">
            <a:extLst>
              <a:ext uri="{FF2B5EF4-FFF2-40B4-BE49-F238E27FC236}">
                <a16:creationId xmlns:a16="http://schemas.microsoft.com/office/drawing/2014/main" id="{0232D612-2CD3-4D59-6E02-B326C156E429}"/>
              </a:ext>
            </a:extLst>
          </p:cNvPr>
          <p:cNvSpPr>
            <a:spLocks noGrp="1"/>
          </p:cNvSpPr>
          <p:nvPr>
            <p:ph type="body" sz="quarter" idx="15"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5957113D-2962-60AB-64BB-FBE97A32EB3A}"/>
              </a:ext>
            </a:extLst>
          </p:cNvPr>
          <p:cNvSpPr>
            <a:spLocks noGrp="1"/>
          </p:cNvSpPr>
          <p:nvPr>
            <p:ph type="body" sz="quarter" idx="17"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2204473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Left + Body Text – White">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0A34607E-BADE-A1B0-8DD8-FA06D97FCE38}"/>
              </a:ext>
            </a:extLst>
          </p:cNvPr>
          <p:cNvSpPr>
            <a:spLocks noGrp="1"/>
          </p:cNvSpPr>
          <p:nvPr>
            <p:ph type="body" sz="quarter" idx="18"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4" name="Text Placeholder 4">
            <a:extLst>
              <a:ext uri="{FF2B5EF4-FFF2-40B4-BE49-F238E27FC236}">
                <a16:creationId xmlns:a16="http://schemas.microsoft.com/office/drawing/2014/main" id="{5B31AFBB-209B-2B65-24FF-A5CBD93E5C5A}"/>
              </a:ext>
            </a:extLst>
          </p:cNvPr>
          <p:cNvSpPr>
            <a:spLocks noGrp="1"/>
          </p:cNvSpPr>
          <p:nvPr>
            <p:ph type="body" sz="quarter" idx="19"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95999"/>
            <a:ext cx="3085800" cy="31565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2756400" y="3193551"/>
            <a:ext cx="2315400" cy="2368450"/>
          </a:xfrm>
          <a:prstGeom prst="roundRect">
            <a:avLst>
              <a:gd name="adj" fmla="val 6111"/>
            </a:avLst>
          </a:prstGeom>
          <a:solidFill>
            <a:schemeClr val="bg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F2C0107F-7353-380B-3A25-A78BA0AD58FD}"/>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12534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Images Left + Body Text – Navy">
    <p:bg>
      <p:bgRef idx="1001">
        <a:schemeClr val="bg1"/>
      </p:bgRef>
    </p:bg>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0A34607E-BADE-A1B0-8DD8-FA06D97FCE38}"/>
              </a:ext>
            </a:extLst>
          </p:cNvPr>
          <p:cNvSpPr>
            <a:spLocks noGrp="1"/>
          </p:cNvSpPr>
          <p:nvPr>
            <p:ph type="body" sz="quarter" idx="18"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4" name="Text Placeholder 4">
            <a:extLst>
              <a:ext uri="{FF2B5EF4-FFF2-40B4-BE49-F238E27FC236}">
                <a16:creationId xmlns:a16="http://schemas.microsoft.com/office/drawing/2014/main" id="{5B31AFBB-209B-2B65-24FF-A5CBD93E5C5A}"/>
              </a:ext>
            </a:extLst>
          </p:cNvPr>
          <p:cNvSpPr>
            <a:spLocks noGrp="1"/>
          </p:cNvSpPr>
          <p:nvPr>
            <p:ph type="body" sz="quarter" idx="19"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95999"/>
            <a:ext cx="3085800" cy="3156501"/>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2756400" y="3193551"/>
            <a:ext cx="2315400" cy="2368450"/>
          </a:xfrm>
          <a:prstGeom prst="roundRect">
            <a:avLst>
              <a:gd name="adj" fmla="val 6111"/>
            </a:avLst>
          </a:prstGeom>
          <a:solidFill>
            <a:schemeClr val="tx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F2C0107F-7353-380B-3A25-A78BA0AD58FD}"/>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2015125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Righ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37600" y="1288799"/>
            <a:ext cx="4216200" cy="43128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Freeform 2">
            <a:extLst>
              <a:ext uri="{FF2B5EF4-FFF2-40B4-BE49-F238E27FC236}">
                <a16:creationId xmlns:a16="http://schemas.microsoft.com/office/drawing/2014/main" id="{FE35CFBE-6391-EACA-27AA-7F1D87039D0E}"/>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1">
            <a:extLst>
              <a:ext uri="{FF2B5EF4-FFF2-40B4-BE49-F238E27FC236}">
                <a16:creationId xmlns:a16="http://schemas.microsoft.com/office/drawing/2014/main" id="{D13D6778-13F2-8037-FFE9-7FD2EECC9085}"/>
              </a:ext>
            </a:extLst>
          </p:cNvPr>
          <p:cNvSpPr>
            <a:spLocks noGrp="1"/>
          </p:cNvSpPr>
          <p:nvPr>
            <p:ph type="body" sz="quarter" idx="15"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0B78DF2C-F310-CC15-58E4-1F55291DA8D8}"/>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101647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37600" y="1288799"/>
            <a:ext cx="4216200" cy="4312801"/>
          </a:xfrm>
          <a:prstGeom prst="roundRect">
            <a:avLst>
              <a:gd name="adj" fmla="val 6111"/>
            </a:avLst>
          </a:prstGeom>
          <a:solidFill>
            <a:schemeClr val="tx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Freeform 2">
            <a:extLst>
              <a:ext uri="{FF2B5EF4-FFF2-40B4-BE49-F238E27FC236}">
                <a16:creationId xmlns:a16="http://schemas.microsoft.com/office/drawing/2014/main" id="{FE35CFBE-6391-EACA-27AA-7F1D87039D0E}"/>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1">
            <a:extLst>
              <a:ext uri="{FF2B5EF4-FFF2-40B4-BE49-F238E27FC236}">
                <a16:creationId xmlns:a16="http://schemas.microsoft.com/office/drawing/2014/main" id="{D13D6778-13F2-8037-FFE9-7FD2EECC9085}"/>
              </a:ext>
            </a:extLst>
          </p:cNvPr>
          <p:cNvSpPr>
            <a:spLocks noGrp="1"/>
          </p:cNvSpPr>
          <p:nvPr>
            <p:ph type="body" sz="quarter" idx="15"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0B78DF2C-F310-CC15-58E4-1F55291DA8D8}"/>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51027621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Images Righ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20200" y="1295999"/>
            <a:ext cx="3085800" cy="31565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9038400" y="3193551"/>
            <a:ext cx="2315400" cy="2368450"/>
          </a:xfrm>
          <a:prstGeom prst="roundRect">
            <a:avLst>
              <a:gd name="adj" fmla="val 6111"/>
            </a:avLst>
          </a:prstGeom>
          <a:solidFill>
            <a:schemeClr val="bg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CC196646-810D-9A80-D41D-BE7FEF881FD1}"/>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 Placeholder 11">
            <a:extLst>
              <a:ext uri="{FF2B5EF4-FFF2-40B4-BE49-F238E27FC236}">
                <a16:creationId xmlns:a16="http://schemas.microsoft.com/office/drawing/2014/main" id="{8CD8F103-8832-661C-B491-79AD0F1D9CC5}"/>
              </a:ext>
            </a:extLst>
          </p:cNvPr>
          <p:cNvSpPr>
            <a:spLocks noGrp="1"/>
          </p:cNvSpPr>
          <p:nvPr>
            <p:ph type="body" sz="quarter" idx="16"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2" name="Text Placeholder 4">
            <a:extLst>
              <a:ext uri="{FF2B5EF4-FFF2-40B4-BE49-F238E27FC236}">
                <a16:creationId xmlns:a16="http://schemas.microsoft.com/office/drawing/2014/main" id="{83E028B9-FA53-B393-B7D6-183EFAD5F5A5}"/>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2271285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Images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20200" y="1295999"/>
            <a:ext cx="3085800" cy="3156501"/>
          </a:xfrm>
          <a:prstGeom prst="roundRect">
            <a:avLst>
              <a:gd name="adj" fmla="val 6111"/>
            </a:avLst>
          </a:prstGeom>
          <a:solidFill>
            <a:schemeClr val="tx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9038400" y="3193551"/>
            <a:ext cx="2315400" cy="2368450"/>
          </a:xfrm>
          <a:prstGeom prst="roundRect">
            <a:avLst>
              <a:gd name="adj" fmla="val 6111"/>
            </a:avLst>
          </a:prstGeom>
          <a:solidFill>
            <a:schemeClr val="tx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CC196646-810D-9A80-D41D-BE7FEF881FD1}"/>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 Placeholder 11">
            <a:extLst>
              <a:ext uri="{FF2B5EF4-FFF2-40B4-BE49-F238E27FC236}">
                <a16:creationId xmlns:a16="http://schemas.microsoft.com/office/drawing/2014/main" id="{8CD8F103-8832-661C-B491-79AD0F1D9CC5}"/>
              </a:ext>
            </a:extLst>
          </p:cNvPr>
          <p:cNvSpPr>
            <a:spLocks noGrp="1"/>
          </p:cNvSpPr>
          <p:nvPr>
            <p:ph type="body" sz="quarter" idx="16"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2" name="Text Placeholder 4">
            <a:extLst>
              <a:ext uri="{FF2B5EF4-FFF2-40B4-BE49-F238E27FC236}">
                <a16:creationId xmlns:a16="http://schemas.microsoft.com/office/drawing/2014/main" id="{83E028B9-FA53-B393-B7D6-183EFAD5F5A5}"/>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86558003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Slide – White">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9BE2-FE8F-0D74-4819-F31D61691A8E}"/>
              </a:ext>
            </a:extLst>
          </p:cNvPr>
          <p:cNvSpPr>
            <a:spLocks noGrp="1"/>
          </p:cNvSpPr>
          <p:nvPr>
            <p:ph type="ctrTitle" hasCustomPrompt="1"/>
          </p:nvPr>
        </p:nvSpPr>
        <p:spPr>
          <a:xfrm>
            <a:off x="3073020" y="2893687"/>
            <a:ext cx="5663821" cy="1070626"/>
          </a:xfrm>
        </p:spPr>
        <p:txBody>
          <a:bodyPr anchor="t" anchorCtr="0">
            <a:noAutofit/>
          </a:bodyPr>
          <a:lstStyle>
            <a:lvl1pPr algn="ctr">
              <a:defRPr sz="7200">
                <a:solidFill>
                  <a:schemeClr val="tx1"/>
                </a:solidFill>
              </a:defRPr>
            </a:lvl1pPr>
          </a:lstStyle>
          <a:p>
            <a:r>
              <a:rPr lang="en-GB" dirty="0"/>
              <a:t>Thank you</a:t>
            </a:r>
            <a:endParaRPr lang="en-US" dirty="0"/>
          </a:p>
        </p:txBody>
      </p:sp>
      <p:pic>
        <p:nvPicPr>
          <p:cNvPr id="10" name="Graphic 9">
            <a:extLst>
              <a:ext uri="{FF2B5EF4-FFF2-40B4-BE49-F238E27FC236}">
                <a16:creationId xmlns:a16="http://schemas.microsoft.com/office/drawing/2014/main" id="{3E641A68-4775-2C61-CA6F-F672F4C34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11" name="Freeform 10">
            <a:extLst>
              <a:ext uri="{FF2B5EF4-FFF2-40B4-BE49-F238E27FC236}">
                <a16:creationId xmlns:a16="http://schemas.microsoft.com/office/drawing/2014/main" id="{17A1EEA4-0FC1-2CDA-76E4-01F56A13D0F3}"/>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13A65FFF-F9AC-5BF5-2BCA-ED1F5D928A6B}"/>
              </a:ext>
            </a:extLst>
          </p:cNvPr>
          <p:cNvSpPr/>
          <p:nvPr userDrawn="1"/>
        </p:nvSpPr>
        <p:spPr>
          <a:xfrm flipH="1">
            <a:off x="9780131"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itle 1">
            <a:extLst>
              <a:ext uri="{FF2B5EF4-FFF2-40B4-BE49-F238E27FC236}">
                <a16:creationId xmlns:a16="http://schemas.microsoft.com/office/drawing/2014/main" id="{EBAE68BE-F45B-41FC-7A02-6E4039A3FCC7}"/>
              </a:ext>
            </a:extLst>
          </p:cNvPr>
          <p:cNvSpPr txBox="1">
            <a:spLocks/>
          </p:cNvSpPr>
          <p:nvPr userDrawn="1"/>
        </p:nvSpPr>
        <p:spPr>
          <a:xfrm>
            <a:off x="3712191" y="4777079"/>
            <a:ext cx="4385481" cy="6274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bg1"/>
                </a:solidFill>
                <a:latin typeface="+mj-lt"/>
                <a:ea typeface="+mj-ea"/>
                <a:cs typeface="+mj-cs"/>
              </a:defRPr>
            </a:lvl1pPr>
          </a:lstStyle>
          <a:p>
            <a:r>
              <a:rPr lang="en-GB" sz="2400" b="0" dirty="0" err="1">
                <a:solidFill>
                  <a:schemeClr val="tx1"/>
                </a:solidFill>
              </a:rPr>
              <a:t>sra.org.uk</a:t>
            </a:r>
            <a:endParaRPr lang="en-US" sz="2400" b="0" dirty="0">
              <a:solidFill>
                <a:schemeClr val="tx1"/>
              </a:solidFill>
            </a:endParaRPr>
          </a:p>
        </p:txBody>
      </p:sp>
    </p:spTree>
    <p:extLst>
      <p:ext uri="{BB962C8B-B14F-4D97-AF65-F5344CB8AC3E}">
        <p14:creationId xmlns:p14="http://schemas.microsoft.com/office/powerpoint/2010/main" val="354425216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 Navy">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9BE2-FE8F-0D74-4819-F31D61691A8E}"/>
              </a:ext>
            </a:extLst>
          </p:cNvPr>
          <p:cNvSpPr>
            <a:spLocks noGrp="1"/>
          </p:cNvSpPr>
          <p:nvPr>
            <p:ph type="ctrTitle" hasCustomPrompt="1"/>
          </p:nvPr>
        </p:nvSpPr>
        <p:spPr>
          <a:xfrm>
            <a:off x="3073020" y="2893687"/>
            <a:ext cx="5663821" cy="1070626"/>
          </a:xfrm>
        </p:spPr>
        <p:txBody>
          <a:bodyPr anchor="t" anchorCtr="0">
            <a:noAutofit/>
          </a:bodyPr>
          <a:lstStyle>
            <a:lvl1pPr algn="ctr">
              <a:defRPr sz="7200">
                <a:solidFill>
                  <a:schemeClr val="bg1"/>
                </a:solidFill>
              </a:defRPr>
            </a:lvl1pPr>
          </a:lstStyle>
          <a:p>
            <a:r>
              <a:rPr lang="en-GB" dirty="0"/>
              <a:t>Thank you</a:t>
            </a:r>
            <a:endParaRPr lang="en-US" dirty="0"/>
          </a:p>
        </p:txBody>
      </p:sp>
      <p:pic>
        <p:nvPicPr>
          <p:cNvPr id="10" name="Graphic 9">
            <a:extLst>
              <a:ext uri="{FF2B5EF4-FFF2-40B4-BE49-F238E27FC236}">
                <a16:creationId xmlns:a16="http://schemas.microsoft.com/office/drawing/2014/main" id="{3E641A68-4775-2C61-CA6F-F672F4C34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11" name="Freeform 10">
            <a:extLst>
              <a:ext uri="{FF2B5EF4-FFF2-40B4-BE49-F238E27FC236}">
                <a16:creationId xmlns:a16="http://schemas.microsoft.com/office/drawing/2014/main" id="{17A1EEA4-0FC1-2CDA-76E4-01F56A13D0F3}"/>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13A65FFF-F9AC-5BF5-2BCA-ED1F5D928A6B}"/>
              </a:ext>
            </a:extLst>
          </p:cNvPr>
          <p:cNvSpPr/>
          <p:nvPr userDrawn="1"/>
        </p:nvSpPr>
        <p:spPr>
          <a:xfrm flipH="1">
            <a:off x="9780131"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chemeClr val="bg1">
              <a:alpha val="1985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itle 1">
            <a:extLst>
              <a:ext uri="{FF2B5EF4-FFF2-40B4-BE49-F238E27FC236}">
                <a16:creationId xmlns:a16="http://schemas.microsoft.com/office/drawing/2014/main" id="{EBAE68BE-F45B-41FC-7A02-6E4039A3FCC7}"/>
              </a:ext>
            </a:extLst>
          </p:cNvPr>
          <p:cNvSpPr txBox="1">
            <a:spLocks/>
          </p:cNvSpPr>
          <p:nvPr userDrawn="1"/>
        </p:nvSpPr>
        <p:spPr>
          <a:xfrm>
            <a:off x="3712191" y="4777079"/>
            <a:ext cx="4385481" cy="6274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bg1"/>
                </a:solidFill>
                <a:latin typeface="+mj-lt"/>
                <a:ea typeface="+mj-ea"/>
                <a:cs typeface="+mj-cs"/>
              </a:defRPr>
            </a:lvl1pPr>
          </a:lstStyle>
          <a:p>
            <a:r>
              <a:rPr lang="en-GB" sz="2400" b="0" dirty="0" err="1"/>
              <a:t>sra.org.uk</a:t>
            </a:r>
            <a:endParaRPr lang="en-US" sz="2400" b="0" dirty="0"/>
          </a:p>
        </p:txBody>
      </p:sp>
    </p:spTree>
    <p:extLst>
      <p:ext uri="{BB962C8B-B14F-4D97-AF65-F5344CB8AC3E}">
        <p14:creationId xmlns:p14="http://schemas.microsoft.com/office/powerpoint/2010/main" val="119877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88593-01FB-B434-7292-2C27C53EB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E27808-E5D6-A682-F786-BB303706315D}"/>
              </a:ext>
            </a:extLst>
          </p:cNvPr>
          <p:cNvSpPr>
            <a:spLocks noGrp="1"/>
          </p:cNvSpPr>
          <p:nvPr>
            <p:ph type="body" idx="1"/>
          </p:nvPr>
        </p:nvSpPr>
        <p:spPr>
          <a:xfrm>
            <a:off x="838200" y="1825625"/>
            <a:ext cx="10515600" cy="40929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4E6A523-C3E5-20A8-9919-B7D585DDC6CD}"/>
              </a:ext>
            </a:extLst>
          </p:cNvPr>
          <p:cNvSpPr>
            <a:spLocks noGrp="1"/>
          </p:cNvSpPr>
          <p:nvPr>
            <p:ph type="sldNum" sz="quarter" idx="4"/>
          </p:nvPr>
        </p:nvSpPr>
        <p:spPr>
          <a:xfrm>
            <a:off x="8610600" y="6356350"/>
            <a:ext cx="2743200" cy="365125"/>
          </a:xfrm>
          <a:prstGeom prst="rect">
            <a:avLst/>
          </a:prstGeom>
          <a:noFill/>
        </p:spPr>
        <p:txBody>
          <a:bodyPr vert="horz" lIns="91440" tIns="45720" rIns="91440" bIns="45720" rtlCol="0" anchor="ctr"/>
          <a:lstStyle>
            <a:lvl1pPr algn="r">
              <a:defRPr sz="1200" b="1">
                <a:solidFill>
                  <a:schemeClr val="bg1"/>
                </a:solidFill>
              </a:defRPr>
            </a:lvl1pPr>
          </a:lstStyle>
          <a:p>
            <a:fld id="{A7DDEB46-D91B-F144-8E11-ED4654BA3833}" type="slidenum">
              <a:rPr lang="en-US" smtClean="0"/>
              <a:pPr/>
              <a:t>‹#›</a:t>
            </a:fld>
            <a:endParaRPr lang="en-US" b="1" dirty="0"/>
          </a:p>
        </p:txBody>
      </p:sp>
      <p:sp>
        <p:nvSpPr>
          <p:cNvPr id="5" name="TextBox 4">
            <a:extLst>
              <a:ext uri="{FF2B5EF4-FFF2-40B4-BE49-F238E27FC236}">
                <a16:creationId xmlns:a16="http://schemas.microsoft.com/office/drawing/2014/main" id="{4CDE733A-F2F3-1B0B-EC06-BA006A16AECE}"/>
              </a:ext>
            </a:extLst>
          </p:cNvPr>
          <p:cNvSpPr txBox="1"/>
          <p:nvPr userDrawn="1">
            <p:extLst>
              <p:ext uri="{1162E1C5-73C7-4A58-AE30-91384D911F3F}">
                <p184:classification xmlns:p184="http://schemas.microsoft.com/office/powerpoint/2018/4/main" val="hdr"/>
              </p:ext>
            </p:extLst>
          </p:nvPr>
        </p:nvSpPr>
        <p:spPr>
          <a:xfrm>
            <a:off x="5494338" y="63500"/>
            <a:ext cx="1241425" cy="167640"/>
          </a:xfrm>
          <a:prstGeom prst="rect">
            <a:avLst/>
          </a:prstGeom>
        </p:spPr>
        <p:txBody>
          <a:bodyPr horzOverflow="overflow" lIns="0" tIns="0" rIns="0" bIns="0">
            <a:spAutoFit/>
          </a:bodyPr>
          <a:lstStyle/>
          <a:p>
            <a:pPr algn="l"/>
            <a:r>
              <a:rPr lang="en-GB" sz="1100">
                <a:solidFill>
                  <a:srgbClr val="000000">
                    <a:alpha val="50000"/>
                  </a:srgbClr>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666328578"/>
      </p:ext>
    </p:extLst>
  </p:cSld>
  <p:clrMap bg1="lt1" tx1="dk1" bg2="lt2" tx2="dk2" accent1="accent1" accent2="accent2" accent3="accent3" accent4="accent4" accent5="accent5" accent6="accent6" hlink="hlink" folHlink="folHlink"/>
  <p:sldLayoutIdLst>
    <p:sldLayoutId id="2147483705" r:id="rId1"/>
    <p:sldLayoutId id="2147483704" r:id="rId2"/>
    <p:sldLayoutId id="2147483706" r:id="rId3"/>
    <p:sldLayoutId id="2147483707" r:id="rId4"/>
    <p:sldLayoutId id="2147483708" r:id="rId5"/>
    <p:sldLayoutId id="2147483709" r:id="rId6"/>
    <p:sldLayoutId id="2147483713" r:id="rId7"/>
    <p:sldLayoutId id="2147483714" r:id="rId8"/>
    <p:sldLayoutId id="2147483711" r:id="rId9"/>
    <p:sldLayoutId id="2147483715" r:id="rId10"/>
    <p:sldLayoutId id="2147483710" r:id="rId11"/>
    <p:sldLayoutId id="2147483716" r:id="rId12"/>
    <p:sldLayoutId id="2147483684" r:id="rId13"/>
    <p:sldLayoutId id="2147483717" r:id="rId14"/>
    <p:sldLayoutId id="2147483712" r:id="rId15"/>
    <p:sldLayoutId id="2147483718" r:id="rId16"/>
    <p:sldLayoutId id="2147483691" r:id="rId17"/>
    <p:sldLayoutId id="2147483719" r:id="rId18"/>
    <p:sldLayoutId id="2147483686" r:id="rId19"/>
    <p:sldLayoutId id="2147483720" r:id="rId20"/>
    <p:sldLayoutId id="2147483675" r:id="rId21"/>
    <p:sldLayoutId id="2147483721" r:id="rId22"/>
    <p:sldLayoutId id="2147483722" r:id="rId23"/>
    <p:sldLayoutId id="2147483676" r:id="rId24"/>
    <p:sldLayoutId id="2147483677" r:id="rId25"/>
    <p:sldLayoutId id="2147483723" r:id="rId26"/>
    <p:sldLayoutId id="2147483681" r:id="rId27"/>
    <p:sldLayoutId id="2147483724" r:id="rId28"/>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www.sra.org.uk/aml"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53E51E-E8C6-FB53-5741-434F38700564}"/>
              </a:ext>
            </a:extLst>
          </p:cNvPr>
          <p:cNvSpPr>
            <a:spLocks noGrp="1"/>
          </p:cNvSpPr>
          <p:nvPr>
            <p:ph type="body" sz="quarter" idx="15"/>
          </p:nvPr>
        </p:nvSpPr>
        <p:spPr>
          <a:xfrm>
            <a:off x="795338" y="3091274"/>
            <a:ext cx="9628822" cy="1777850"/>
          </a:xfrm>
        </p:spPr>
        <p:txBody>
          <a:bodyPr/>
          <a:lstStyle/>
          <a:p>
            <a:pPr>
              <a:spcBef>
                <a:spcPts val="0"/>
              </a:spcBef>
            </a:pPr>
            <a:r>
              <a:rPr lang="en-GB" dirty="0"/>
              <a:t>Alexandra Jones, Director of AML, SRA (Chair)</a:t>
            </a:r>
          </a:p>
          <a:p>
            <a:pPr marL="456565" indent="-456565">
              <a:lnSpc>
                <a:spcPct val="150000"/>
              </a:lnSpc>
              <a:spcBef>
                <a:spcPts val="0"/>
              </a:spcBef>
            </a:pPr>
            <a:r>
              <a:rPr lang="en-GB" dirty="0">
                <a:latin typeface="Arial" panose="020B0604020202020204" pitchFamily="34" charset="0"/>
                <a:cs typeface="Arial" panose="020B0604020202020204" pitchFamily="34" charset="0"/>
              </a:rPr>
              <a:t>Declan Brown, AML Regulatory Manager, SRA</a:t>
            </a:r>
          </a:p>
          <a:p>
            <a:pPr marL="456565" indent="-456565">
              <a:lnSpc>
                <a:spcPct val="150000"/>
              </a:lnSpc>
              <a:spcBef>
                <a:spcPts val="0"/>
              </a:spcBef>
            </a:pPr>
            <a:r>
              <a:rPr lang="en-GB" dirty="0">
                <a:latin typeface="Arial" panose="020B0604020202020204" pitchFamily="34" charset="0"/>
                <a:cs typeface="Arial" panose="020B0604020202020204" pitchFamily="34" charset="0"/>
              </a:rPr>
              <a:t>Mandeep Sandhu, Head of AML Proactive Supervision, SRA</a:t>
            </a:r>
          </a:p>
          <a:p>
            <a:endParaRPr lang="en-GB" dirty="0"/>
          </a:p>
          <a:p>
            <a:endParaRPr lang="en-US" dirty="0"/>
          </a:p>
        </p:txBody>
      </p:sp>
      <p:sp>
        <p:nvSpPr>
          <p:cNvPr id="3" name="Title 2">
            <a:extLst>
              <a:ext uri="{FF2B5EF4-FFF2-40B4-BE49-F238E27FC236}">
                <a16:creationId xmlns:a16="http://schemas.microsoft.com/office/drawing/2014/main" id="{57CA0BD0-1409-71EF-054F-F83C4F1363B5}"/>
              </a:ext>
            </a:extLst>
          </p:cNvPr>
          <p:cNvSpPr>
            <a:spLocks noGrp="1"/>
          </p:cNvSpPr>
          <p:nvPr>
            <p:ph type="ctrTitle"/>
          </p:nvPr>
        </p:nvSpPr>
        <p:spPr>
          <a:xfrm>
            <a:off x="795338" y="1543902"/>
            <a:ext cx="10945087" cy="1404230"/>
          </a:xfrm>
        </p:spPr>
        <p:txBody>
          <a:bodyPr/>
          <a:lstStyle/>
          <a:p>
            <a:r>
              <a:rPr lang="en-GB" dirty="0">
                <a:latin typeface="Arial" panose="020B0604020202020204" pitchFamily="34" charset="0"/>
                <a:cs typeface="Arial" panose="020B0604020202020204" pitchFamily="34" charset="0"/>
              </a:rPr>
              <a:t>Anti-money laundering: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Policies, controls and procedures</a:t>
            </a:r>
            <a:endParaRPr lang="en-US" dirty="0"/>
          </a:p>
        </p:txBody>
      </p:sp>
      <p:sp>
        <p:nvSpPr>
          <p:cNvPr id="4" name="Subtitle 3">
            <a:extLst>
              <a:ext uri="{FF2B5EF4-FFF2-40B4-BE49-F238E27FC236}">
                <a16:creationId xmlns:a16="http://schemas.microsoft.com/office/drawing/2014/main" id="{72D8E59F-1238-7125-0823-731702106572}"/>
              </a:ext>
            </a:extLst>
          </p:cNvPr>
          <p:cNvSpPr>
            <a:spLocks noGrp="1"/>
          </p:cNvSpPr>
          <p:nvPr>
            <p:ph type="subTitle" idx="1"/>
          </p:nvPr>
        </p:nvSpPr>
        <p:spPr/>
        <p:txBody>
          <a:bodyPr/>
          <a:lstStyle/>
          <a:p>
            <a:r>
              <a:rPr lang="en-US" dirty="0"/>
              <a:t>19/10/2026	</a:t>
            </a:r>
          </a:p>
        </p:txBody>
      </p:sp>
    </p:spTree>
    <p:extLst>
      <p:ext uri="{BB962C8B-B14F-4D97-AF65-F5344CB8AC3E}">
        <p14:creationId xmlns:p14="http://schemas.microsoft.com/office/powerpoint/2010/main" val="329778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F00DE1-391C-00E4-4520-D6D85DEAA56D}"/>
              </a:ext>
            </a:extLst>
          </p:cNvPr>
          <p:cNvSpPr>
            <a:spLocks noGrp="1"/>
          </p:cNvSpPr>
          <p:nvPr>
            <p:ph type="sldNum" sz="quarter" idx="12"/>
          </p:nvPr>
        </p:nvSpPr>
        <p:spPr/>
        <p:txBody>
          <a:bodyPr/>
          <a:lstStyle/>
          <a:p>
            <a:fld id="{A7DDEB46-D91B-F144-8E11-ED4654BA3833}" type="slidenum">
              <a:rPr lang="en-US" smtClean="0"/>
              <a:pPr/>
              <a:t>2</a:t>
            </a:fld>
            <a:endParaRPr lang="en-US" b="1" dirty="0"/>
          </a:p>
        </p:txBody>
      </p:sp>
      <p:sp>
        <p:nvSpPr>
          <p:cNvPr id="3" name="Text Placeholder 2">
            <a:extLst>
              <a:ext uri="{FF2B5EF4-FFF2-40B4-BE49-F238E27FC236}">
                <a16:creationId xmlns:a16="http://schemas.microsoft.com/office/drawing/2014/main" id="{64120234-9D55-D403-909F-0CF25397F55A}"/>
              </a:ext>
            </a:extLst>
          </p:cNvPr>
          <p:cNvSpPr>
            <a:spLocks noGrp="1"/>
          </p:cNvSpPr>
          <p:nvPr>
            <p:ph type="body" sz="quarter" idx="14"/>
          </p:nvPr>
        </p:nvSpPr>
        <p:spPr/>
        <p:txBody>
          <a:bodyPr/>
          <a:lstStyle/>
          <a:p>
            <a:r>
              <a:rPr lang="en-US" dirty="0"/>
              <a:t>The legal requirements</a:t>
            </a:r>
          </a:p>
        </p:txBody>
      </p:sp>
      <p:sp>
        <p:nvSpPr>
          <p:cNvPr id="4" name="Text Placeholder 3">
            <a:extLst>
              <a:ext uri="{FF2B5EF4-FFF2-40B4-BE49-F238E27FC236}">
                <a16:creationId xmlns:a16="http://schemas.microsoft.com/office/drawing/2014/main" id="{CE9629F9-D23E-8909-558E-DC69F2A8224B}"/>
              </a:ext>
            </a:extLst>
          </p:cNvPr>
          <p:cNvSpPr>
            <a:spLocks noGrp="1"/>
          </p:cNvSpPr>
          <p:nvPr>
            <p:ph type="body" sz="quarter" idx="17"/>
          </p:nvPr>
        </p:nvSpPr>
        <p:spPr/>
        <p:txBody>
          <a:bodyPr/>
          <a:lstStyle/>
          <a:p>
            <a:r>
              <a:rPr lang="en-GB" sz="2400" dirty="0">
                <a:latin typeface="Arial" panose="020B0604020202020204" pitchFamily="34" charset="0"/>
                <a:cs typeface="Arial" panose="020B0604020202020204" pitchFamily="34" charset="0"/>
              </a:rPr>
              <a:t>Regulation 19, MLR 2017</a:t>
            </a:r>
          </a:p>
          <a:p>
            <a:pPr marL="349250" lvl="1"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Maintain documented, risk-based AML controls proportionate to the firm</a:t>
            </a:r>
          </a:p>
          <a:p>
            <a:pPr marL="349250" lvl="1"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Cover mandatory requirements and guide fee earners clearly</a:t>
            </a:r>
          </a:p>
          <a:p>
            <a:pPr marL="349250" lvl="1"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Review, record and communicate updates</a:t>
            </a:r>
          </a:p>
          <a:p>
            <a:pPr marL="349250" lvl="1"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Monitor compliance</a:t>
            </a:r>
          </a:p>
          <a:p>
            <a:endParaRPr lang="en-US" dirty="0"/>
          </a:p>
        </p:txBody>
      </p:sp>
    </p:spTree>
    <p:extLst>
      <p:ext uri="{BB962C8B-B14F-4D97-AF65-F5344CB8AC3E}">
        <p14:creationId xmlns:p14="http://schemas.microsoft.com/office/powerpoint/2010/main" val="51182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EF5A1-2379-1D65-C091-286D6B6928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9FFDCC-3592-AE3F-36F5-2EEF308FE630}"/>
              </a:ext>
            </a:extLst>
          </p:cNvPr>
          <p:cNvSpPr>
            <a:spLocks noGrp="1"/>
          </p:cNvSpPr>
          <p:nvPr>
            <p:ph type="sldNum" sz="quarter" idx="12"/>
          </p:nvPr>
        </p:nvSpPr>
        <p:spPr/>
        <p:txBody>
          <a:bodyPr/>
          <a:lstStyle/>
          <a:p>
            <a:fld id="{A7DDEB46-D91B-F144-8E11-ED4654BA3833}" type="slidenum">
              <a:rPr lang="en-US" smtClean="0"/>
              <a:pPr/>
              <a:t>3</a:t>
            </a:fld>
            <a:endParaRPr lang="en-US" b="1" dirty="0"/>
          </a:p>
        </p:txBody>
      </p:sp>
      <p:sp>
        <p:nvSpPr>
          <p:cNvPr id="3" name="Text Placeholder 2">
            <a:extLst>
              <a:ext uri="{FF2B5EF4-FFF2-40B4-BE49-F238E27FC236}">
                <a16:creationId xmlns:a16="http://schemas.microsoft.com/office/drawing/2014/main" id="{9AF720D0-89F8-5C02-A335-80BF69025BCC}"/>
              </a:ext>
            </a:extLst>
          </p:cNvPr>
          <p:cNvSpPr>
            <a:spLocks noGrp="1"/>
          </p:cNvSpPr>
          <p:nvPr>
            <p:ph type="body" sz="quarter" idx="14"/>
          </p:nvPr>
        </p:nvSpPr>
        <p:spPr/>
        <p:txBody>
          <a:bodyPr/>
          <a:lstStyle/>
          <a:p>
            <a:r>
              <a:rPr lang="en-US" dirty="0"/>
              <a:t>Not just a policy</a:t>
            </a:r>
          </a:p>
        </p:txBody>
      </p:sp>
      <p:sp>
        <p:nvSpPr>
          <p:cNvPr id="4" name="Text Placeholder 3">
            <a:extLst>
              <a:ext uri="{FF2B5EF4-FFF2-40B4-BE49-F238E27FC236}">
                <a16:creationId xmlns:a16="http://schemas.microsoft.com/office/drawing/2014/main" id="{687AA962-A6ED-CE5F-97FB-E9CB892400F4}"/>
              </a:ext>
            </a:extLst>
          </p:cNvPr>
          <p:cNvSpPr>
            <a:spLocks noGrp="1"/>
          </p:cNvSpPr>
          <p:nvPr>
            <p:ph type="body" sz="quarter" idx="17"/>
          </p:nvPr>
        </p:nvSpPr>
        <p:spPr/>
        <p:txBody>
          <a:bodyPr/>
          <a:lstStyle/>
          <a:p>
            <a:pPr marL="285750" lvl="0" indent="-285750">
              <a:buFont typeface="Arial" panose="020B0604020202020204" pitchFamily="34" charset="0"/>
              <a:buChar char="•"/>
            </a:pPr>
            <a:r>
              <a:rPr lang="en-GB" sz="2400" b="1" dirty="0">
                <a:latin typeface="Arial" panose="020B0604020202020204" pitchFamily="34" charset="0"/>
                <a:cs typeface="Arial" panose="020B0604020202020204" pitchFamily="34" charset="0"/>
              </a:rPr>
              <a:t>Policies</a:t>
            </a:r>
            <a:r>
              <a:rPr lang="en-GB" sz="2400" dirty="0">
                <a:latin typeface="Arial" panose="020B0604020202020204" pitchFamily="34" charset="0"/>
                <a:cs typeface="Arial" panose="020B0604020202020204" pitchFamily="34" charset="0"/>
              </a:rPr>
              <a:t> are high level statements that set out an organisations approach to AML</a:t>
            </a:r>
          </a:p>
          <a:p>
            <a:pPr marL="285750" lvl="0" indent="-285750">
              <a:buFont typeface="Arial" panose="020B0604020202020204" pitchFamily="34" charset="0"/>
              <a:buChar char="•"/>
            </a:pPr>
            <a:r>
              <a:rPr lang="en-GB" sz="2400" b="1" dirty="0">
                <a:latin typeface="Arial" panose="020B0604020202020204" pitchFamily="34" charset="0"/>
                <a:cs typeface="Arial" panose="020B0604020202020204" pitchFamily="34" charset="0"/>
              </a:rPr>
              <a:t>Controls</a:t>
            </a:r>
            <a:r>
              <a:rPr lang="en-GB" sz="2400" dirty="0">
                <a:latin typeface="Arial" panose="020B0604020202020204" pitchFamily="34" charset="0"/>
                <a:cs typeface="Arial" panose="020B0604020202020204" pitchFamily="34" charset="0"/>
              </a:rPr>
              <a:t> are specific measures put in place to mitigate risks. Controls are designed to make sure risks are being managed in practice</a:t>
            </a:r>
          </a:p>
          <a:p>
            <a:pPr marL="285750" lvl="0" indent="-285750">
              <a:buFont typeface="Arial" panose="020B0604020202020204" pitchFamily="34" charset="0"/>
              <a:buChar char="•"/>
            </a:pPr>
            <a:r>
              <a:rPr lang="en-GB" sz="2400" b="1" dirty="0">
                <a:latin typeface="Arial" panose="020B0604020202020204" pitchFamily="34" charset="0"/>
                <a:cs typeface="Arial" panose="020B0604020202020204" pitchFamily="34" charset="0"/>
              </a:rPr>
              <a:t>Procedures</a:t>
            </a:r>
            <a:r>
              <a:rPr lang="en-GB" sz="2400" dirty="0">
                <a:latin typeface="Arial" panose="020B0604020202020204" pitchFamily="34" charset="0"/>
                <a:cs typeface="Arial" panose="020B0604020202020204" pitchFamily="34" charset="0"/>
              </a:rPr>
              <a:t> are specific step by step instructions on how to apply policy</a:t>
            </a:r>
          </a:p>
          <a:p>
            <a:endParaRPr lang="en-US" dirty="0"/>
          </a:p>
        </p:txBody>
      </p:sp>
    </p:spTree>
    <p:extLst>
      <p:ext uri="{BB962C8B-B14F-4D97-AF65-F5344CB8AC3E}">
        <p14:creationId xmlns:p14="http://schemas.microsoft.com/office/powerpoint/2010/main" val="152578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C2FF8-9C59-8EA9-D98E-D9CFBE05B0F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5A77F6-DCA2-EDE3-5D9D-D02C6FE609F7}"/>
              </a:ext>
            </a:extLst>
          </p:cNvPr>
          <p:cNvSpPr>
            <a:spLocks noGrp="1"/>
          </p:cNvSpPr>
          <p:nvPr>
            <p:ph type="sldNum" sz="quarter" idx="12"/>
          </p:nvPr>
        </p:nvSpPr>
        <p:spPr/>
        <p:txBody>
          <a:bodyPr/>
          <a:lstStyle/>
          <a:p>
            <a:fld id="{A7DDEB46-D91B-F144-8E11-ED4654BA3833}" type="slidenum">
              <a:rPr lang="en-US" smtClean="0"/>
              <a:pPr/>
              <a:t>4</a:t>
            </a:fld>
            <a:endParaRPr lang="en-US" b="1" dirty="0"/>
          </a:p>
        </p:txBody>
      </p:sp>
      <p:sp>
        <p:nvSpPr>
          <p:cNvPr id="3" name="Text Placeholder 2">
            <a:extLst>
              <a:ext uri="{FF2B5EF4-FFF2-40B4-BE49-F238E27FC236}">
                <a16:creationId xmlns:a16="http://schemas.microsoft.com/office/drawing/2014/main" id="{8CE5D3FF-406A-080E-4BE3-114E6F10E2AF}"/>
              </a:ext>
            </a:extLst>
          </p:cNvPr>
          <p:cNvSpPr>
            <a:spLocks noGrp="1"/>
          </p:cNvSpPr>
          <p:nvPr>
            <p:ph type="body" sz="quarter" idx="14"/>
          </p:nvPr>
        </p:nvSpPr>
        <p:spPr/>
        <p:txBody>
          <a:bodyPr/>
          <a:lstStyle/>
          <a:p>
            <a:r>
              <a:rPr lang="en-US" dirty="0"/>
              <a:t>The gaps</a:t>
            </a:r>
          </a:p>
        </p:txBody>
      </p:sp>
      <p:sp>
        <p:nvSpPr>
          <p:cNvPr id="4" name="Text Placeholder 3">
            <a:extLst>
              <a:ext uri="{FF2B5EF4-FFF2-40B4-BE49-F238E27FC236}">
                <a16:creationId xmlns:a16="http://schemas.microsoft.com/office/drawing/2014/main" id="{775E8B4F-4179-AF8D-537A-9CC3DF083AD5}"/>
              </a:ext>
            </a:extLst>
          </p:cNvPr>
          <p:cNvSpPr>
            <a:spLocks noGrp="1"/>
          </p:cNvSpPr>
          <p:nvPr>
            <p:ph type="body" sz="quarter" idx="17"/>
          </p:nvPr>
        </p:nvSpPr>
        <p:spPr/>
        <p: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Mandatory areas missing</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Disconnect between the policy and what's happening on the ground</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Firms had procedures but no controls to assess if they are being followed – leaving room for risk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Firms only became aware of gaps following inspection or desk-based review </a:t>
            </a:r>
          </a:p>
          <a:p>
            <a:r>
              <a:rPr lang="en-GB" sz="24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	Do you have all three? </a:t>
            </a:r>
          </a:p>
          <a:p>
            <a:endParaRPr lang="en-US" dirty="0"/>
          </a:p>
        </p:txBody>
      </p:sp>
      <p:pic>
        <p:nvPicPr>
          <p:cNvPr id="6" name="Graphic 5" descr="Badge Question Mark with solid fill">
            <a:extLst>
              <a:ext uri="{FF2B5EF4-FFF2-40B4-BE49-F238E27FC236}">
                <a16:creationId xmlns:a16="http://schemas.microsoft.com/office/drawing/2014/main" id="{7EDF078F-B6F4-90AB-3EA6-F854BA02EF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690725"/>
            <a:ext cx="914400" cy="914400"/>
          </a:xfrm>
          <a:prstGeom prst="rect">
            <a:avLst/>
          </a:prstGeom>
        </p:spPr>
      </p:pic>
    </p:spTree>
    <p:extLst>
      <p:ext uri="{BB962C8B-B14F-4D97-AF65-F5344CB8AC3E}">
        <p14:creationId xmlns:p14="http://schemas.microsoft.com/office/powerpoint/2010/main" val="333584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56316-0B30-4043-972C-DDC1133ED0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0C4131-73DE-E604-7B5D-591B780B7D81}"/>
              </a:ext>
            </a:extLst>
          </p:cNvPr>
          <p:cNvSpPr>
            <a:spLocks noGrp="1"/>
          </p:cNvSpPr>
          <p:nvPr>
            <p:ph type="sldNum" sz="quarter" idx="12"/>
          </p:nvPr>
        </p:nvSpPr>
        <p:spPr/>
        <p:txBody>
          <a:bodyPr/>
          <a:lstStyle/>
          <a:p>
            <a:fld id="{A7DDEB46-D91B-F144-8E11-ED4654BA3833}" type="slidenum">
              <a:rPr lang="en-US" smtClean="0"/>
              <a:pPr/>
              <a:t>5</a:t>
            </a:fld>
            <a:endParaRPr lang="en-US" b="1" dirty="0"/>
          </a:p>
        </p:txBody>
      </p:sp>
      <p:sp>
        <p:nvSpPr>
          <p:cNvPr id="3" name="Text Placeholder 2">
            <a:extLst>
              <a:ext uri="{FF2B5EF4-FFF2-40B4-BE49-F238E27FC236}">
                <a16:creationId xmlns:a16="http://schemas.microsoft.com/office/drawing/2014/main" id="{38670710-3D00-EBCB-739F-76BEC7B201A0}"/>
              </a:ext>
            </a:extLst>
          </p:cNvPr>
          <p:cNvSpPr>
            <a:spLocks noGrp="1"/>
          </p:cNvSpPr>
          <p:nvPr>
            <p:ph type="body" sz="quarter" idx="14"/>
          </p:nvPr>
        </p:nvSpPr>
        <p:spPr/>
        <p:txBody>
          <a:bodyPr/>
          <a:lstStyle/>
          <a:p>
            <a:r>
              <a:rPr lang="en-US" dirty="0"/>
              <a:t>What we have done</a:t>
            </a:r>
          </a:p>
        </p:txBody>
      </p:sp>
      <p:sp>
        <p:nvSpPr>
          <p:cNvPr id="4" name="Text Placeholder 3">
            <a:extLst>
              <a:ext uri="{FF2B5EF4-FFF2-40B4-BE49-F238E27FC236}">
                <a16:creationId xmlns:a16="http://schemas.microsoft.com/office/drawing/2014/main" id="{6E6E44B2-D122-6C47-4E7A-2181BB91233E}"/>
              </a:ext>
            </a:extLst>
          </p:cNvPr>
          <p:cNvSpPr>
            <a:spLocks noGrp="1"/>
          </p:cNvSpPr>
          <p:nvPr>
            <p:ph type="body" sz="quarter" idx="17"/>
          </p:nvPr>
        </p:nvSpPr>
        <p:spPr/>
        <p:txBody>
          <a:bodyPr/>
          <a:lstStyle/>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Reviewed AML PCPs for 2,241 firms over a </a:t>
            </a:r>
            <a:r>
              <a:rPr lang="en-GB" sz="2400">
                <a:latin typeface="Arial" panose="020B0604020202020204" pitchFamily="34" charset="0"/>
                <a:cs typeface="Arial" panose="020B0604020202020204" pitchFamily="34" charset="0"/>
              </a:rPr>
              <a:t>three-year period</a:t>
            </a:r>
          </a:p>
          <a:p>
            <a:pPr marL="342900" indent="-342900">
              <a:lnSpc>
                <a:spcPct val="150000"/>
              </a:lnSpc>
              <a:buFont typeface="Arial" panose="020B0604020202020204" pitchFamily="34" charset="0"/>
              <a:buChar char="•"/>
            </a:pPr>
            <a:r>
              <a:rPr lang="en-GB" sz="2400">
                <a:latin typeface="Arial" panose="020B0604020202020204" pitchFamily="34" charset="0"/>
                <a:cs typeface="Arial" panose="020B0604020202020204" pitchFamily="34" charset="0"/>
              </a:rPr>
              <a:t>Assessed </a:t>
            </a:r>
            <a:r>
              <a:rPr lang="en-GB" sz="2400" dirty="0">
                <a:latin typeface="Arial" panose="020B0604020202020204" pitchFamily="34" charset="0"/>
                <a:cs typeface="Arial" panose="020B0604020202020204" pitchFamily="34" charset="0"/>
              </a:rPr>
              <a:t>how firms are monitoring compliance with AML PCPs</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Guidance, AML PCP checklist and internal file review template</a:t>
            </a:r>
            <a:endParaRPr lang="en-US" sz="2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5360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BE323-9AF6-912E-6CE2-99BA1CDB8D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A716B4-FA39-00D1-3C77-52D339C72575}"/>
              </a:ext>
            </a:extLst>
          </p:cNvPr>
          <p:cNvSpPr>
            <a:spLocks noGrp="1"/>
          </p:cNvSpPr>
          <p:nvPr>
            <p:ph type="sldNum" sz="quarter" idx="12"/>
          </p:nvPr>
        </p:nvSpPr>
        <p:spPr/>
        <p:txBody>
          <a:bodyPr/>
          <a:lstStyle/>
          <a:p>
            <a:fld id="{A7DDEB46-D91B-F144-8E11-ED4654BA3833}" type="slidenum">
              <a:rPr lang="en-US" smtClean="0"/>
              <a:pPr/>
              <a:t>6</a:t>
            </a:fld>
            <a:endParaRPr lang="en-US" b="1" dirty="0"/>
          </a:p>
        </p:txBody>
      </p:sp>
      <p:sp>
        <p:nvSpPr>
          <p:cNvPr id="3" name="Text Placeholder 2">
            <a:extLst>
              <a:ext uri="{FF2B5EF4-FFF2-40B4-BE49-F238E27FC236}">
                <a16:creationId xmlns:a16="http://schemas.microsoft.com/office/drawing/2014/main" id="{A6993C33-1892-3EAC-69B2-928CD6E5FC54}"/>
              </a:ext>
            </a:extLst>
          </p:cNvPr>
          <p:cNvSpPr>
            <a:spLocks noGrp="1"/>
          </p:cNvSpPr>
          <p:nvPr>
            <p:ph type="body" sz="quarter" idx="14"/>
          </p:nvPr>
        </p:nvSpPr>
        <p:spPr>
          <a:xfrm>
            <a:off x="923925" y="1410714"/>
            <a:ext cx="10429875" cy="630921"/>
          </a:xfrm>
        </p:spPr>
        <p:txBody>
          <a:bodyPr/>
          <a:lstStyle/>
          <a:p>
            <a:r>
              <a:rPr lang="en-US" dirty="0"/>
              <a:t>Good practice</a:t>
            </a:r>
          </a:p>
        </p:txBody>
      </p:sp>
      <p:sp>
        <p:nvSpPr>
          <p:cNvPr id="4" name="Text Placeholder 3">
            <a:extLst>
              <a:ext uri="{FF2B5EF4-FFF2-40B4-BE49-F238E27FC236}">
                <a16:creationId xmlns:a16="http://schemas.microsoft.com/office/drawing/2014/main" id="{31A5DDEE-5849-A796-9ECE-B5CE9F4688F4}"/>
              </a:ext>
            </a:extLst>
          </p:cNvPr>
          <p:cNvSpPr>
            <a:spLocks noGrp="1"/>
          </p:cNvSpPr>
          <p:nvPr>
            <p:ph type="body" sz="quarter" idx="17"/>
          </p:nvPr>
        </p:nvSpPr>
        <p:spPr>
          <a:xfrm>
            <a:off x="923926" y="2413011"/>
            <a:ext cx="10429874" cy="3034275"/>
          </a:xfrm>
        </p:spPr>
        <p:txBody>
          <a:bodyPr/>
          <a:lstStyle/>
          <a:p>
            <a:pPr marL="285750" indent="-28575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Weak or non-compliant AML controls often indicated wider file-level issues</a:t>
            </a:r>
          </a:p>
          <a:p>
            <a:pPr marL="285750" indent="-28575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Effective policies were clear, concise and action-focused</a:t>
            </a:r>
          </a:p>
          <a:p>
            <a:pPr marL="285750" indent="-28575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Key policy guidance was included in starter AML training</a:t>
            </a:r>
          </a:p>
          <a:p>
            <a:pPr marL="285750" indent="-28575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Policies were regularly reviewed, updated and version-controlled</a:t>
            </a:r>
          </a:p>
          <a:p>
            <a:endParaRPr lang="en-US" dirty="0"/>
          </a:p>
        </p:txBody>
      </p:sp>
    </p:spTree>
    <p:extLst>
      <p:ext uri="{BB962C8B-B14F-4D97-AF65-F5344CB8AC3E}">
        <p14:creationId xmlns:p14="http://schemas.microsoft.com/office/powerpoint/2010/main" val="2655466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E6E6-D5A4-18CE-009E-84C14EAFEB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EFAFD7-8D4F-7156-AD9C-E49DD3C76B99}"/>
              </a:ext>
            </a:extLst>
          </p:cNvPr>
          <p:cNvSpPr>
            <a:spLocks noGrp="1"/>
          </p:cNvSpPr>
          <p:nvPr>
            <p:ph type="sldNum" sz="quarter" idx="12"/>
          </p:nvPr>
        </p:nvSpPr>
        <p:spPr/>
        <p:txBody>
          <a:bodyPr/>
          <a:lstStyle/>
          <a:p>
            <a:fld id="{A7DDEB46-D91B-F144-8E11-ED4654BA3833}" type="slidenum">
              <a:rPr lang="en-US" smtClean="0"/>
              <a:pPr/>
              <a:t>7</a:t>
            </a:fld>
            <a:endParaRPr lang="en-US" b="1" dirty="0"/>
          </a:p>
        </p:txBody>
      </p:sp>
      <p:sp>
        <p:nvSpPr>
          <p:cNvPr id="3" name="Text Placeholder 2">
            <a:extLst>
              <a:ext uri="{FF2B5EF4-FFF2-40B4-BE49-F238E27FC236}">
                <a16:creationId xmlns:a16="http://schemas.microsoft.com/office/drawing/2014/main" id="{3997E13B-A1BD-B65D-4373-CE418FA4E9C7}"/>
              </a:ext>
            </a:extLst>
          </p:cNvPr>
          <p:cNvSpPr>
            <a:spLocks noGrp="1"/>
          </p:cNvSpPr>
          <p:nvPr>
            <p:ph type="body" sz="quarter" idx="14"/>
          </p:nvPr>
        </p:nvSpPr>
        <p:spPr>
          <a:xfrm>
            <a:off x="923925" y="1410714"/>
            <a:ext cx="10429875" cy="630921"/>
          </a:xfrm>
        </p:spPr>
        <p:txBody>
          <a:bodyPr/>
          <a:lstStyle/>
          <a:p>
            <a:r>
              <a:rPr lang="en-US" dirty="0"/>
              <a:t>Poor practice</a:t>
            </a:r>
          </a:p>
        </p:txBody>
      </p:sp>
      <p:sp>
        <p:nvSpPr>
          <p:cNvPr id="4" name="Text Placeholder 3">
            <a:extLst>
              <a:ext uri="{FF2B5EF4-FFF2-40B4-BE49-F238E27FC236}">
                <a16:creationId xmlns:a16="http://schemas.microsoft.com/office/drawing/2014/main" id="{2A6C0A32-0D5E-46DD-FA1D-90C37086E376}"/>
              </a:ext>
            </a:extLst>
          </p:cNvPr>
          <p:cNvSpPr>
            <a:spLocks noGrp="1"/>
          </p:cNvSpPr>
          <p:nvPr>
            <p:ph type="body" sz="quarter" idx="17"/>
          </p:nvPr>
        </p:nvSpPr>
        <p:spPr>
          <a:xfrm>
            <a:off x="923926" y="2413011"/>
            <a:ext cx="10429874" cy="3034275"/>
          </a:xfrm>
        </p:spPr>
        <p:txBody>
          <a:bodyPr/>
          <a:lstStyle/>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Generic AML policies not tailored to the firm</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Outdated legal references, links or organisations</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AML controls created only after they were requested</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LSAG guidance used without firm-specific policies</a:t>
            </a:r>
          </a:p>
          <a:p>
            <a:endParaRPr lang="en-US" dirty="0"/>
          </a:p>
        </p:txBody>
      </p:sp>
    </p:spTree>
    <p:extLst>
      <p:ext uri="{BB962C8B-B14F-4D97-AF65-F5344CB8AC3E}">
        <p14:creationId xmlns:p14="http://schemas.microsoft.com/office/powerpoint/2010/main" val="1779847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E0A09-C7A0-F30D-80C3-44A70AF6A98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D0CD86-9F7A-9315-2871-8B03BABA0935}"/>
              </a:ext>
            </a:extLst>
          </p:cNvPr>
          <p:cNvSpPr>
            <a:spLocks noGrp="1"/>
          </p:cNvSpPr>
          <p:nvPr>
            <p:ph type="sldNum" sz="quarter" idx="12"/>
          </p:nvPr>
        </p:nvSpPr>
        <p:spPr/>
        <p:txBody>
          <a:bodyPr/>
          <a:lstStyle/>
          <a:p>
            <a:fld id="{A7DDEB46-D91B-F144-8E11-ED4654BA3833}" type="slidenum">
              <a:rPr lang="en-US" smtClean="0"/>
              <a:pPr/>
              <a:t>8</a:t>
            </a:fld>
            <a:endParaRPr lang="en-US" b="1" dirty="0"/>
          </a:p>
        </p:txBody>
      </p:sp>
      <p:sp>
        <p:nvSpPr>
          <p:cNvPr id="3" name="Text Placeholder 2">
            <a:extLst>
              <a:ext uri="{FF2B5EF4-FFF2-40B4-BE49-F238E27FC236}">
                <a16:creationId xmlns:a16="http://schemas.microsoft.com/office/drawing/2014/main" id="{371E3393-A931-F6F1-5D00-795B7D88BCCE}"/>
              </a:ext>
            </a:extLst>
          </p:cNvPr>
          <p:cNvSpPr>
            <a:spLocks noGrp="1"/>
          </p:cNvSpPr>
          <p:nvPr>
            <p:ph type="body" sz="quarter" idx="14"/>
          </p:nvPr>
        </p:nvSpPr>
        <p:spPr>
          <a:xfrm>
            <a:off x="923925" y="1410714"/>
            <a:ext cx="10429875" cy="630921"/>
          </a:xfrm>
        </p:spPr>
        <p:txBody>
          <a:bodyPr/>
          <a:lstStyle/>
          <a:p>
            <a:r>
              <a:rPr lang="en-US" dirty="0"/>
              <a:t>Monitoring compliance</a:t>
            </a:r>
          </a:p>
        </p:txBody>
      </p:sp>
      <p:sp>
        <p:nvSpPr>
          <p:cNvPr id="4" name="Text Placeholder 3">
            <a:extLst>
              <a:ext uri="{FF2B5EF4-FFF2-40B4-BE49-F238E27FC236}">
                <a16:creationId xmlns:a16="http://schemas.microsoft.com/office/drawing/2014/main" id="{212DE15A-56A3-8AF7-C62B-BE9F987FF462}"/>
              </a:ext>
            </a:extLst>
          </p:cNvPr>
          <p:cNvSpPr>
            <a:spLocks noGrp="1"/>
          </p:cNvSpPr>
          <p:nvPr>
            <p:ph type="body" sz="quarter" idx="17"/>
          </p:nvPr>
        </p:nvSpPr>
        <p:spPr>
          <a:xfrm>
            <a:off x="923926" y="2413011"/>
            <a:ext cx="10429874" cy="3034275"/>
          </a:xfrm>
        </p:spPr>
        <p:txBody>
          <a:bodyPr/>
          <a:lstStyle/>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Regulation 19(3)(e), MLR 2017</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Monitor compliance through file reviews, checklists and case-management controls</a:t>
            </a:r>
          </a:p>
          <a:p>
            <a:pPr marL="342900" indent="-342900">
              <a:lnSpc>
                <a:spcPct val="150000"/>
              </a:lnSpc>
              <a:buFont typeface="Arial" panose="020B0604020202020204" pitchFamily="34" charset="0"/>
              <a:buChar char="•"/>
            </a:pPr>
            <a:r>
              <a:rPr lang="en-GB" sz="2400" dirty="0">
                <a:latin typeface="Arial" panose="020B0604020202020204" pitchFamily="34" charset="0"/>
                <a:cs typeface="Arial" panose="020B0604020202020204" pitchFamily="34" charset="0"/>
              </a:rPr>
              <a:t>Two levels of oversight: front-line staff, then risk and compliance</a:t>
            </a:r>
          </a:p>
          <a:p>
            <a:endParaRPr lang="en-US" dirty="0"/>
          </a:p>
        </p:txBody>
      </p:sp>
    </p:spTree>
    <p:extLst>
      <p:ext uri="{BB962C8B-B14F-4D97-AF65-F5344CB8AC3E}">
        <p14:creationId xmlns:p14="http://schemas.microsoft.com/office/powerpoint/2010/main" val="149611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1231A-0F9D-B157-ADBB-CCB14B05A1C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903AF8-650E-2722-2062-2B76B2DEA27F}"/>
              </a:ext>
            </a:extLst>
          </p:cNvPr>
          <p:cNvSpPr>
            <a:spLocks noGrp="1"/>
          </p:cNvSpPr>
          <p:nvPr>
            <p:ph type="sldNum" sz="quarter" idx="12"/>
          </p:nvPr>
        </p:nvSpPr>
        <p:spPr/>
        <p:txBody>
          <a:bodyPr/>
          <a:lstStyle/>
          <a:p>
            <a:fld id="{A7DDEB46-D91B-F144-8E11-ED4654BA3833}" type="slidenum">
              <a:rPr lang="en-US" smtClean="0"/>
              <a:pPr/>
              <a:t>9</a:t>
            </a:fld>
            <a:endParaRPr lang="en-US" b="1" dirty="0"/>
          </a:p>
        </p:txBody>
      </p:sp>
      <p:sp>
        <p:nvSpPr>
          <p:cNvPr id="3" name="Text Placeholder 2">
            <a:extLst>
              <a:ext uri="{FF2B5EF4-FFF2-40B4-BE49-F238E27FC236}">
                <a16:creationId xmlns:a16="http://schemas.microsoft.com/office/drawing/2014/main" id="{DAEE9786-C64A-71A2-A45A-C50DC1D5BF8D}"/>
              </a:ext>
            </a:extLst>
          </p:cNvPr>
          <p:cNvSpPr>
            <a:spLocks noGrp="1"/>
          </p:cNvSpPr>
          <p:nvPr>
            <p:ph type="body" sz="quarter" idx="14"/>
          </p:nvPr>
        </p:nvSpPr>
        <p:spPr>
          <a:xfrm>
            <a:off x="923925" y="1012098"/>
            <a:ext cx="10429875" cy="630921"/>
          </a:xfrm>
        </p:spPr>
        <p:txBody>
          <a:bodyPr/>
          <a:lstStyle/>
          <a:p>
            <a:r>
              <a:rPr lang="en-US" dirty="0"/>
              <a:t>Top tips</a:t>
            </a:r>
          </a:p>
        </p:txBody>
      </p:sp>
      <p:sp>
        <p:nvSpPr>
          <p:cNvPr id="4" name="Text Placeholder 3">
            <a:extLst>
              <a:ext uri="{FF2B5EF4-FFF2-40B4-BE49-F238E27FC236}">
                <a16:creationId xmlns:a16="http://schemas.microsoft.com/office/drawing/2014/main" id="{83549AB0-CF0E-D215-C5A9-651FB8171FD1}"/>
              </a:ext>
            </a:extLst>
          </p:cNvPr>
          <p:cNvSpPr>
            <a:spLocks noGrp="1"/>
          </p:cNvSpPr>
          <p:nvPr>
            <p:ph type="body" sz="quarter" idx="17"/>
          </p:nvPr>
        </p:nvSpPr>
        <p:spPr>
          <a:xfrm>
            <a:off x="923926" y="1911862"/>
            <a:ext cx="10429874" cy="3034275"/>
          </a:xfrm>
        </p:spPr>
        <p:txBody>
          <a:bodyPr/>
          <a:lstStyle/>
          <a:p>
            <a:r>
              <a:rPr lang="en-GB" sz="2400" b="1" dirty="0">
                <a:latin typeface="Arial" panose="020B0604020202020204" pitchFamily="34" charset="0"/>
                <a:cs typeface="Arial" panose="020B0604020202020204" pitchFamily="34" charset="0"/>
              </a:rPr>
              <a:t>Tailor and simplify </a:t>
            </a:r>
            <a:r>
              <a:rPr lang="en-GB" sz="2400" dirty="0">
                <a:latin typeface="Arial" panose="020B0604020202020204" pitchFamily="34" charset="0"/>
                <a:cs typeface="Arial" panose="020B0604020202020204" pitchFamily="34" charset="0"/>
              </a:rPr>
              <a:t>– Make the policy yours. Tailor it to your firm’s work, systems and risk</a:t>
            </a:r>
          </a:p>
          <a:p>
            <a:r>
              <a:rPr lang="en-GB" sz="2400" b="1" dirty="0">
                <a:latin typeface="Arial" panose="020B0604020202020204" pitchFamily="34" charset="0"/>
                <a:cs typeface="Arial" panose="020B0604020202020204" pitchFamily="34" charset="0"/>
              </a:rPr>
              <a:t>Cover the essentials </a:t>
            </a:r>
            <a:r>
              <a:rPr lang="en-GB" sz="2400" dirty="0">
                <a:latin typeface="Arial" panose="020B0604020202020204" pitchFamily="34" charset="0"/>
                <a:cs typeface="Arial" panose="020B0604020202020204" pitchFamily="34" charset="0"/>
              </a:rPr>
              <a:t>– Use a checklist, but don’t treat it as exhaustive</a:t>
            </a:r>
          </a:p>
          <a:p>
            <a:r>
              <a:rPr lang="en-GB" sz="2400" b="1" dirty="0">
                <a:latin typeface="Arial" panose="020B0604020202020204" pitchFamily="34" charset="0"/>
                <a:cs typeface="Arial" panose="020B0604020202020204" pitchFamily="34" charset="0"/>
              </a:rPr>
              <a:t>Embed it in practice </a:t>
            </a:r>
            <a:r>
              <a:rPr lang="en-GB" sz="2400" dirty="0">
                <a:latin typeface="Arial" panose="020B0604020202020204" pitchFamily="34" charset="0"/>
                <a:cs typeface="Arial" panose="020B0604020202020204" pitchFamily="34" charset="0"/>
              </a:rPr>
              <a:t>– Use firm-specific procedures in induction and refresher training</a:t>
            </a:r>
          </a:p>
          <a:p>
            <a:r>
              <a:rPr lang="en-GB" sz="2400" b="1" dirty="0">
                <a:latin typeface="Arial" panose="020B0604020202020204" pitchFamily="34" charset="0"/>
                <a:cs typeface="Arial" panose="020B0604020202020204" pitchFamily="34" charset="0"/>
              </a:rPr>
              <a:t>Test what happens in practice </a:t>
            </a:r>
            <a:r>
              <a:rPr lang="en-GB" sz="2400" dirty="0">
                <a:latin typeface="Arial" panose="020B0604020202020204" pitchFamily="34" charset="0"/>
                <a:cs typeface="Arial" panose="020B0604020202020204" pitchFamily="34" charset="0"/>
              </a:rPr>
              <a:t>– Use recorded AML file reviews – not informal oversight </a:t>
            </a:r>
          </a:p>
          <a:p>
            <a:r>
              <a:rPr lang="en-GB" sz="2400" b="1" dirty="0">
                <a:latin typeface="Arial" panose="020B0604020202020204" pitchFamily="34" charset="0"/>
                <a:cs typeface="Arial" panose="020B0604020202020204" pitchFamily="34" charset="0"/>
              </a:rPr>
              <a:t>Keep it live </a:t>
            </a:r>
            <a:r>
              <a:rPr lang="en-GB" sz="2400" dirty="0">
                <a:latin typeface="Arial" panose="020B0604020202020204" pitchFamily="34" charset="0"/>
                <a:cs typeface="Arial" panose="020B0604020202020204" pitchFamily="34" charset="0"/>
              </a:rPr>
              <a:t>– Update policies when risks, laws, guidance or systems change</a:t>
            </a:r>
          </a:p>
          <a:p>
            <a:endParaRPr lang="en-US" dirty="0"/>
          </a:p>
        </p:txBody>
      </p:sp>
    </p:spTree>
    <p:extLst>
      <p:ext uri="{BB962C8B-B14F-4D97-AF65-F5344CB8AC3E}">
        <p14:creationId xmlns:p14="http://schemas.microsoft.com/office/powerpoint/2010/main" val="1245285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0F13-53E5-64FB-9DD4-326954CB13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FBAFCA-60A9-E9EA-772C-0595466046AC}"/>
              </a:ext>
            </a:extLst>
          </p:cNvPr>
          <p:cNvSpPr>
            <a:spLocks noGrp="1"/>
          </p:cNvSpPr>
          <p:nvPr>
            <p:ph type="sldNum" sz="quarter" idx="12"/>
          </p:nvPr>
        </p:nvSpPr>
        <p:spPr/>
        <p:txBody>
          <a:bodyPr/>
          <a:lstStyle/>
          <a:p>
            <a:fld id="{A7DDEB46-D91B-F144-8E11-ED4654BA3833}" type="slidenum">
              <a:rPr lang="en-US" smtClean="0"/>
              <a:pPr/>
              <a:t>10</a:t>
            </a:fld>
            <a:endParaRPr lang="en-US" b="1" dirty="0"/>
          </a:p>
        </p:txBody>
      </p:sp>
      <p:sp>
        <p:nvSpPr>
          <p:cNvPr id="3" name="Text Placeholder 2">
            <a:extLst>
              <a:ext uri="{FF2B5EF4-FFF2-40B4-BE49-F238E27FC236}">
                <a16:creationId xmlns:a16="http://schemas.microsoft.com/office/drawing/2014/main" id="{E6CC34EC-E00A-5A58-34D9-907AF9ACDD08}"/>
              </a:ext>
            </a:extLst>
          </p:cNvPr>
          <p:cNvSpPr>
            <a:spLocks noGrp="1"/>
          </p:cNvSpPr>
          <p:nvPr>
            <p:ph type="body" sz="quarter" idx="14"/>
          </p:nvPr>
        </p:nvSpPr>
        <p:spPr>
          <a:xfrm>
            <a:off x="737947" y="1726175"/>
            <a:ext cx="10429875" cy="630921"/>
          </a:xfrm>
        </p:spPr>
        <p:txBody>
          <a:bodyPr/>
          <a:lstStyle/>
          <a:p>
            <a:r>
              <a:rPr lang="en-US" dirty="0"/>
              <a:t>Resources</a:t>
            </a:r>
          </a:p>
        </p:txBody>
      </p:sp>
      <p:sp>
        <p:nvSpPr>
          <p:cNvPr id="4" name="Text Placeholder 3">
            <a:extLst>
              <a:ext uri="{FF2B5EF4-FFF2-40B4-BE49-F238E27FC236}">
                <a16:creationId xmlns:a16="http://schemas.microsoft.com/office/drawing/2014/main" id="{DAD650D3-51FE-B44E-27C5-2696319DD486}"/>
              </a:ext>
            </a:extLst>
          </p:cNvPr>
          <p:cNvSpPr>
            <a:spLocks noGrp="1"/>
          </p:cNvSpPr>
          <p:nvPr>
            <p:ph type="body" sz="quarter" idx="17"/>
          </p:nvPr>
        </p:nvSpPr>
        <p:spPr>
          <a:xfrm>
            <a:off x="737948" y="2875390"/>
            <a:ext cx="10429874" cy="3034275"/>
          </a:xfrm>
        </p:spPr>
        <p:txBody>
          <a:bodyPr/>
          <a:lstStyle/>
          <a:p>
            <a:r>
              <a:rPr lang="en-GB" sz="2400" dirty="0"/>
              <a:t>All resources available on our website: </a:t>
            </a:r>
            <a:r>
              <a:rPr lang="en-GB" sz="2400" dirty="0">
                <a:hlinkClick r:id="rId3"/>
              </a:rPr>
              <a:t>www.sra.org.uk/</a:t>
            </a:r>
            <a:r>
              <a:rPr lang="en-GB" sz="2400">
                <a:hlinkClick r:id="rId3"/>
              </a:rPr>
              <a:t>aml</a:t>
            </a:r>
            <a:r>
              <a:rPr lang="en-GB" sz="2400"/>
              <a:t> </a:t>
            </a:r>
            <a:endParaRPr lang="en-GB" sz="2400" dirty="0"/>
          </a:p>
        </p:txBody>
      </p:sp>
    </p:spTree>
    <p:extLst>
      <p:ext uri="{BB962C8B-B14F-4D97-AF65-F5344CB8AC3E}">
        <p14:creationId xmlns:p14="http://schemas.microsoft.com/office/powerpoint/2010/main" val="4193677283"/>
      </p:ext>
    </p:extLst>
  </p:cSld>
  <p:clrMapOvr>
    <a:masterClrMapping/>
  </p:clrMapOvr>
</p:sld>
</file>

<file path=ppt/theme/theme1.xml><?xml version="1.0" encoding="utf-8"?>
<a:theme xmlns:a="http://schemas.openxmlformats.org/drawingml/2006/main" name="Office Theme">
  <a:themeElements>
    <a:clrScheme name="SRA Theme v1">
      <a:dk1>
        <a:srgbClr val="002C51"/>
      </a:dk1>
      <a:lt1>
        <a:srgbClr val="FFFFFF"/>
      </a:lt1>
      <a:dk2>
        <a:srgbClr val="0E2841"/>
      </a:dk2>
      <a:lt2>
        <a:srgbClr val="E8E8E8"/>
      </a:lt2>
      <a:accent1>
        <a:srgbClr val="002C51"/>
      </a:accent1>
      <a:accent2>
        <a:srgbClr val="C50034"/>
      </a:accent2>
      <a:accent3>
        <a:srgbClr val="FCF2F5"/>
      </a:accent3>
      <a:accent4>
        <a:srgbClr val="007FA6"/>
      </a:accent4>
      <a:accent5>
        <a:srgbClr val="A02B93"/>
      </a:accent5>
      <a:accent6>
        <a:srgbClr val="3CA200"/>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RA_Presentation_v2 (003)  -  Read-Only" id="{3C72B0E1-0241-469A-877E-C0376CE362CC}" vid="{92D5EBDD-B3D5-4DDF-975D-C71F6693F8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5F68230F609B45BA174CFB9E03768D" ma:contentTypeVersion="16" ma:contentTypeDescription="Create a new document." ma:contentTypeScope="" ma:versionID="affa8f0105304a4170f25d5b52239057">
  <xsd:schema xmlns:xsd="http://www.w3.org/2001/XMLSchema" xmlns:xs="http://www.w3.org/2001/XMLSchema" xmlns:p="http://schemas.microsoft.com/office/2006/metadata/properties" xmlns:ns2="c47eae3b-ebab-4cd9-a4aa-3ebe22414150" xmlns:ns3="5f8a8e72-9e84-454f-9d04-d2138c262cf0" targetNamespace="http://schemas.microsoft.com/office/2006/metadata/properties" ma:root="true" ma:fieldsID="045003de472c40be2f249b4bc8753fc4" ns2:_="" ns3:_="">
    <xsd:import namespace="c47eae3b-ebab-4cd9-a4aa-3ebe22414150"/>
    <xsd:import namespace="5f8a8e72-9e84-454f-9d04-d2138c262c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eae3b-ebab-4cd9-a4aa-3ebe224141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c65ccb6-201b-47bf-bffd-842a027ff3a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a8e72-9e84-454f-9d04-d2138c262cf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7a0de69-9cd5-455c-87a6-61fba169cb4b}" ma:internalName="TaxCatchAll" ma:showField="CatchAllData" ma:web="5f8a8e72-9e84-454f-9d04-d2138c262c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8a8e72-9e84-454f-9d04-d2138c262cf0" xsi:nil="true"/>
    <lcf76f155ced4ddcb4097134ff3c332f xmlns="c47eae3b-ebab-4cd9-a4aa-3ebe2241415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82F1C8-66FE-4B15-BB02-722367E376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7eae3b-ebab-4cd9-a4aa-3ebe22414150"/>
    <ds:schemaRef ds:uri="5f8a8e72-9e84-454f-9d04-d2138c262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1965DC-B97C-4705-865A-7CB5077E9C7D}">
  <ds:schemaRefs>
    <ds:schemaRef ds:uri="http://schemas.microsoft.com/sharepoint/v3/contenttype/forms"/>
  </ds:schemaRefs>
</ds:datastoreItem>
</file>

<file path=customXml/itemProps3.xml><?xml version="1.0" encoding="utf-8"?>
<ds:datastoreItem xmlns:ds="http://schemas.openxmlformats.org/officeDocument/2006/customXml" ds:itemID="{B77385D8-A2EC-4258-990B-701AFA3B7B57}">
  <ds:schemaRefs>
    <ds:schemaRef ds:uri="http://purl.org/dc/dcmitype/"/>
    <ds:schemaRef ds:uri="http://schemas.microsoft.com/office/infopath/2007/PartnerControls"/>
    <ds:schemaRef ds:uri="http://schemas.microsoft.com/office/2006/metadata/properties"/>
    <ds:schemaRef ds:uri="http://purl.org/dc/terms/"/>
    <ds:schemaRef ds:uri="http://schemas.openxmlformats.org/package/2006/metadata/core-properties"/>
    <ds:schemaRef ds:uri="http://schemas.microsoft.com/office/2006/documentManagement/types"/>
    <ds:schemaRef ds:uri="5f8a8e72-9e84-454f-9d04-d2138c262cf0"/>
    <ds:schemaRef ds:uri="c47eae3b-ebab-4cd9-a4aa-3ebe22414150"/>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AML policies controls and procedures V1 </Template>
  <TotalTime>246</TotalTime>
  <Words>424</Words>
  <Application>Microsoft Office PowerPoint</Application>
  <PresentationFormat>Widescreen</PresentationFormat>
  <Paragraphs>67</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Arial</vt:lpstr>
      <vt:lpstr>Office Theme</vt:lpstr>
      <vt:lpstr>Anti-money laundering:  Policies, controls and procedures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Policies, controls and procedures</dc:title>
  <dc:creator>Solicitors Regulation Authority (SRA)</dc:creator>
  <cp:lastModifiedBy>Matthew Maidment</cp:lastModifiedBy>
  <cp:revision>5</cp:revision>
  <dcterms:created xsi:type="dcterms:W3CDTF">2026-10-13T08:07:04Z</dcterms:created>
  <dcterms:modified xsi:type="dcterms:W3CDTF">2026-10-19T09:19:50Z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2026-10-13T07:56:59Z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11609d7b-9bdb-4f7a-9905-ae7e02ba989f</vt:lpwstr>
  </property>
  <property fmtid="{D5CDD505-2E9C-101B-9397-08002B2CF9AE}" pid="8" name="MSIP_Label_d0143640-2c58-497f-98bf-5d03ac8b8df5_ContentBits">
    <vt:lpwstr>1</vt:lpwstr>
  </property>
  <property fmtid="{D5CDD505-2E9C-101B-9397-08002B2CF9AE}" pid="9" name="MSIP_Label_d0143640-2c58-497f-98bf-5d03ac8b8df5_Tag">
    <vt:lpwstr>10, 3, 0, 1</vt:lpwstr>
  </property>
  <property fmtid="{D5CDD505-2E9C-101B-9397-08002B2CF9AE}" pid="10" name="ClassificationContentMarkingHeaderLocations">
    <vt:lpwstr>Office Theme:5</vt:lpwstr>
  </property>
  <property fmtid="{D5CDD505-2E9C-101B-9397-08002B2CF9AE}" pid="11" name="ClassificationContentMarkingHeaderText">
    <vt:lpwstr>Sensitivity: General</vt:lpwstr>
  </property>
  <property fmtid="{D5CDD505-2E9C-101B-9397-08002B2CF9AE}" pid="12" name="ContentTypeId">
    <vt:lpwstr>0x010100CE5F68230F609B45BA174CFB9E03768D</vt:lpwstr>
  </property>
  <property fmtid="{D5CDD505-2E9C-101B-9397-08002B2CF9AE}" pid="13" name="MediaServiceImageTags">
    <vt:lpwstr/>
  </property>
</Properties>
</file>