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20" r:id="rId5"/>
    <p:sldMasterId id="2147483732" r:id="rId6"/>
    <p:sldMasterId id="2147483745" r:id="rId7"/>
  </p:sldMasterIdLst>
  <p:notesMasterIdLst>
    <p:notesMasterId r:id="rId47"/>
  </p:notesMasterIdLst>
  <p:handoutMasterIdLst>
    <p:handoutMasterId r:id="rId48"/>
  </p:handoutMasterIdLst>
  <p:sldIdLst>
    <p:sldId id="312" r:id="rId8"/>
    <p:sldId id="260" r:id="rId9"/>
    <p:sldId id="263" r:id="rId10"/>
    <p:sldId id="262" r:id="rId11"/>
    <p:sldId id="313" r:id="rId12"/>
    <p:sldId id="264" r:id="rId13"/>
    <p:sldId id="265" r:id="rId14"/>
    <p:sldId id="266" r:id="rId15"/>
    <p:sldId id="267" r:id="rId16"/>
    <p:sldId id="268" r:id="rId17"/>
    <p:sldId id="269" r:id="rId18"/>
    <p:sldId id="270" r:id="rId19"/>
    <p:sldId id="271" r:id="rId20"/>
    <p:sldId id="676" r:id="rId21"/>
    <p:sldId id="677" r:id="rId22"/>
    <p:sldId id="678" r:id="rId23"/>
    <p:sldId id="679" r:id="rId24"/>
    <p:sldId id="680" r:id="rId25"/>
    <p:sldId id="681" r:id="rId26"/>
    <p:sldId id="682" r:id="rId27"/>
    <p:sldId id="625" r:id="rId28"/>
    <p:sldId id="626" r:id="rId29"/>
    <p:sldId id="629" r:id="rId30"/>
    <p:sldId id="630" r:id="rId31"/>
    <p:sldId id="635" r:id="rId32"/>
    <p:sldId id="661" r:id="rId33"/>
    <p:sldId id="674" r:id="rId34"/>
    <p:sldId id="671" r:id="rId35"/>
    <p:sldId id="672" r:id="rId36"/>
    <p:sldId id="673" r:id="rId37"/>
    <p:sldId id="641" r:id="rId38"/>
    <p:sldId id="642" r:id="rId39"/>
    <p:sldId id="675" r:id="rId40"/>
    <p:sldId id="633" r:id="rId41"/>
    <p:sldId id="631" r:id="rId42"/>
    <p:sldId id="644" r:id="rId43"/>
    <p:sldId id="652" r:id="rId44"/>
    <p:sldId id="646" r:id="rId45"/>
    <p:sldId id="647" r:id="rId46"/>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038"/>
    <a:srgbClr val="9E1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55601" autoAdjust="0"/>
  </p:normalViewPr>
  <p:slideViewPr>
    <p:cSldViewPr>
      <p:cViewPr varScale="1">
        <p:scale>
          <a:sx n="83" d="100"/>
          <a:sy n="83" d="100"/>
        </p:scale>
        <p:origin x="2406" y="90"/>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9BC59F-1FB8-4157-9E26-FB60E9743FC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074BD9A6-A720-4DA2-8231-35D759362AA0}">
      <dgm:prSet phldrT="[Text]"/>
      <dgm:spPr>
        <a:solidFill>
          <a:srgbClr val="00B050"/>
        </a:solidFill>
      </dgm:spPr>
      <dgm:t>
        <a:bodyPr/>
        <a:lstStyle/>
        <a:p>
          <a:r>
            <a:rPr lang="en-GB" dirty="0"/>
            <a:t>Training</a:t>
          </a:r>
        </a:p>
      </dgm:t>
    </dgm:pt>
    <dgm:pt modelId="{833A2F7D-410B-4CE9-8908-7F7FD70B9DB5}" type="parTrans" cxnId="{CE73E5B4-4F4D-4D30-9607-3A91E64C6CD0}">
      <dgm:prSet/>
      <dgm:spPr/>
      <dgm:t>
        <a:bodyPr/>
        <a:lstStyle/>
        <a:p>
          <a:endParaRPr lang="en-GB"/>
        </a:p>
      </dgm:t>
    </dgm:pt>
    <dgm:pt modelId="{26002DF9-4CE7-4B57-9020-0085DAB61469}" type="sibTrans" cxnId="{CE73E5B4-4F4D-4D30-9607-3A91E64C6CD0}">
      <dgm:prSet/>
      <dgm:spPr/>
      <dgm:t>
        <a:bodyPr/>
        <a:lstStyle/>
        <a:p>
          <a:endParaRPr lang="en-GB"/>
        </a:p>
      </dgm:t>
    </dgm:pt>
    <dgm:pt modelId="{86D25996-C8D6-4BDF-9305-119BA2E30544}">
      <dgm:prSet phldrT="[Text]"/>
      <dgm:spPr>
        <a:solidFill>
          <a:srgbClr val="00B050"/>
        </a:solidFill>
      </dgm:spPr>
      <dgm:t>
        <a:bodyPr/>
        <a:lstStyle/>
        <a:p>
          <a:r>
            <a:rPr lang="en-GB" dirty="0"/>
            <a:t>Audit</a:t>
          </a:r>
        </a:p>
      </dgm:t>
    </dgm:pt>
    <dgm:pt modelId="{EF520035-118D-4B06-BDB0-4DEF8B46427E}" type="parTrans" cxnId="{1F8A8FA6-B0FF-489E-8AC6-9428B969361E}">
      <dgm:prSet/>
      <dgm:spPr/>
      <dgm:t>
        <a:bodyPr/>
        <a:lstStyle/>
        <a:p>
          <a:endParaRPr lang="en-GB"/>
        </a:p>
      </dgm:t>
    </dgm:pt>
    <dgm:pt modelId="{C80FF5C2-0FD3-4575-ACE8-ED0BB2EA7CDF}" type="sibTrans" cxnId="{1F8A8FA6-B0FF-489E-8AC6-9428B969361E}">
      <dgm:prSet/>
      <dgm:spPr/>
      <dgm:t>
        <a:bodyPr/>
        <a:lstStyle/>
        <a:p>
          <a:endParaRPr lang="en-GB"/>
        </a:p>
      </dgm:t>
    </dgm:pt>
    <dgm:pt modelId="{10F4B124-799C-427E-925C-4835E0EC0B23}">
      <dgm:prSet phldrT="[Text]"/>
      <dgm:spPr>
        <a:solidFill>
          <a:srgbClr val="00B050"/>
        </a:solidFill>
      </dgm:spPr>
      <dgm:t>
        <a:bodyPr/>
        <a:lstStyle/>
        <a:p>
          <a:r>
            <a:rPr lang="en-GB" dirty="0"/>
            <a:t>MLCO</a:t>
          </a:r>
        </a:p>
      </dgm:t>
    </dgm:pt>
    <dgm:pt modelId="{6F4AEFAC-5A3C-48D5-8A5C-6648D9CF9BB9}" type="parTrans" cxnId="{451FBECB-A58B-4B58-83A7-397D89C68E6C}">
      <dgm:prSet/>
      <dgm:spPr/>
      <dgm:t>
        <a:bodyPr/>
        <a:lstStyle/>
        <a:p>
          <a:endParaRPr lang="en-GB"/>
        </a:p>
      </dgm:t>
    </dgm:pt>
    <dgm:pt modelId="{EBC22385-6E72-425A-A04C-1921F6B8D708}" type="sibTrans" cxnId="{451FBECB-A58B-4B58-83A7-397D89C68E6C}">
      <dgm:prSet/>
      <dgm:spPr/>
      <dgm:t>
        <a:bodyPr/>
        <a:lstStyle/>
        <a:p>
          <a:endParaRPr lang="en-GB"/>
        </a:p>
      </dgm:t>
    </dgm:pt>
    <dgm:pt modelId="{3B3853A2-2D14-4596-BA66-82FBB1A1A533}">
      <dgm:prSet phldrT="[Text]"/>
      <dgm:spPr>
        <a:solidFill>
          <a:srgbClr val="00B050"/>
        </a:solidFill>
      </dgm:spPr>
      <dgm:t>
        <a:bodyPr/>
        <a:lstStyle/>
        <a:p>
          <a:r>
            <a:rPr lang="en-GB" dirty="0"/>
            <a:t>Screening</a:t>
          </a:r>
        </a:p>
      </dgm:t>
    </dgm:pt>
    <dgm:pt modelId="{AABDBFD2-4E67-4F7F-966D-9460378AE8A5}" type="parTrans" cxnId="{C4347281-60B0-4A93-AFE1-5A66689F3F93}">
      <dgm:prSet/>
      <dgm:spPr/>
      <dgm:t>
        <a:bodyPr/>
        <a:lstStyle/>
        <a:p>
          <a:endParaRPr lang="en-GB"/>
        </a:p>
      </dgm:t>
    </dgm:pt>
    <dgm:pt modelId="{E9075589-AD1E-4A5C-ABE5-402D33FBBED7}" type="sibTrans" cxnId="{C4347281-60B0-4A93-AFE1-5A66689F3F93}">
      <dgm:prSet/>
      <dgm:spPr/>
      <dgm:t>
        <a:bodyPr/>
        <a:lstStyle/>
        <a:p>
          <a:endParaRPr lang="en-GB"/>
        </a:p>
      </dgm:t>
    </dgm:pt>
    <dgm:pt modelId="{882D07F0-8896-432E-A3FB-AE80A29FA430}" type="pres">
      <dgm:prSet presAssocID="{D99BC59F-1FB8-4157-9E26-FB60E9743FC7}" presName="diagram" presStyleCnt="0">
        <dgm:presLayoutVars>
          <dgm:dir/>
          <dgm:resizeHandles val="exact"/>
        </dgm:presLayoutVars>
      </dgm:prSet>
      <dgm:spPr/>
    </dgm:pt>
    <dgm:pt modelId="{A7A290CD-EA7A-4AF4-B81C-680AF73C3FAB}" type="pres">
      <dgm:prSet presAssocID="{074BD9A6-A720-4DA2-8231-35D759362AA0}" presName="node" presStyleLbl="node1" presStyleIdx="0" presStyleCnt="4" custLinFactY="17742" custLinFactNeighborX="221" custLinFactNeighborY="100000">
        <dgm:presLayoutVars>
          <dgm:bulletEnabled val="1"/>
        </dgm:presLayoutVars>
      </dgm:prSet>
      <dgm:spPr/>
    </dgm:pt>
    <dgm:pt modelId="{D6746877-9DD0-4C05-83DD-5340EFDF603C}" type="pres">
      <dgm:prSet presAssocID="{26002DF9-4CE7-4B57-9020-0085DAB61469}" presName="sibTrans" presStyleCnt="0"/>
      <dgm:spPr/>
    </dgm:pt>
    <dgm:pt modelId="{3A19DF5F-6EF4-4B20-A78A-0668422D4A9D}" type="pres">
      <dgm:prSet presAssocID="{86D25996-C8D6-4BDF-9305-119BA2E30544}" presName="node" presStyleLbl="node1" presStyleIdx="1" presStyleCnt="4">
        <dgm:presLayoutVars>
          <dgm:bulletEnabled val="1"/>
        </dgm:presLayoutVars>
      </dgm:prSet>
      <dgm:spPr/>
    </dgm:pt>
    <dgm:pt modelId="{71B169DD-D892-45C0-9479-F3E055D90442}" type="pres">
      <dgm:prSet presAssocID="{C80FF5C2-0FD3-4575-ACE8-ED0BB2EA7CDF}" presName="sibTrans" presStyleCnt="0"/>
      <dgm:spPr/>
    </dgm:pt>
    <dgm:pt modelId="{693F8594-10B8-4C60-80C6-3740E7F519F3}" type="pres">
      <dgm:prSet presAssocID="{10F4B124-799C-427E-925C-4835E0EC0B23}" presName="node" presStyleLbl="node1" presStyleIdx="2" presStyleCnt="4">
        <dgm:presLayoutVars>
          <dgm:bulletEnabled val="1"/>
        </dgm:presLayoutVars>
      </dgm:prSet>
      <dgm:spPr/>
    </dgm:pt>
    <dgm:pt modelId="{0D499ABE-2758-4C22-ABEA-99B3D611C944}" type="pres">
      <dgm:prSet presAssocID="{EBC22385-6E72-425A-A04C-1921F6B8D708}" presName="sibTrans" presStyleCnt="0"/>
      <dgm:spPr/>
    </dgm:pt>
    <dgm:pt modelId="{D374FB95-99BD-4C1F-AC3F-7186DA81D598}" type="pres">
      <dgm:prSet presAssocID="{3B3853A2-2D14-4596-BA66-82FBB1A1A533}" presName="node" presStyleLbl="node1" presStyleIdx="3" presStyleCnt="4">
        <dgm:presLayoutVars>
          <dgm:bulletEnabled val="1"/>
        </dgm:presLayoutVars>
      </dgm:prSet>
      <dgm:spPr/>
    </dgm:pt>
  </dgm:ptLst>
  <dgm:cxnLst>
    <dgm:cxn modelId="{651C3105-B9D2-4F7B-BF04-B5DBD9560DF6}" type="presOf" srcId="{3B3853A2-2D14-4596-BA66-82FBB1A1A533}" destId="{D374FB95-99BD-4C1F-AC3F-7186DA81D598}" srcOrd="0" destOrd="0" presId="urn:microsoft.com/office/officeart/2005/8/layout/default"/>
    <dgm:cxn modelId="{C4347281-60B0-4A93-AFE1-5A66689F3F93}" srcId="{D99BC59F-1FB8-4157-9E26-FB60E9743FC7}" destId="{3B3853A2-2D14-4596-BA66-82FBB1A1A533}" srcOrd="3" destOrd="0" parTransId="{AABDBFD2-4E67-4F7F-966D-9460378AE8A5}" sibTransId="{E9075589-AD1E-4A5C-ABE5-402D33FBBED7}"/>
    <dgm:cxn modelId="{D7915689-5B4C-4E25-9618-8C8FB3DCCADE}" type="presOf" srcId="{10F4B124-799C-427E-925C-4835E0EC0B23}" destId="{693F8594-10B8-4C60-80C6-3740E7F519F3}" srcOrd="0" destOrd="0" presId="urn:microsoft.com/office/officeart/2005/8/layout/default"/>
    <dgm:cxn modelId="{33D2AE99-D2A9-4137-9817-0831E1822A61}" type="presOf" srcId="{86D25996-C8D6-4BDF-9305-119BA2E30544}" destId="{3A19DF5F-6EF4-4B20-A78A-0668422D4A9D}" srcOrd="0" destOrd="0" presId="urn:microsoft.com/office/officeart/2005/8/layout/default"/>
    <dgm:cxn modelId="{1F8A8FA6-B0FF-489E-8AC6-9428B969361E}" srcId="{D99BC59F-1FB8-4157-9E26-FB60E9743FC7}" destId="{86D25996-C8D6-4BDF-9305-119BA2E30544}" srcOrd="1" destOrd="0" parTransId="{EF520035-118D-4B06-BDB0-4DEF8B46427E}" sibTransId="{C80FF5C2-0FD3-4575-ACE8-ED0BB2EA7CDF}"/>
    <dgm:cxn modelId="{814EE5A9-921A-4FE8-8433-2F9A94F9F49A}" type="presOf" srcId="{074BD9A6-A720-4DA2-8231-35D759362AA0}" destId="{A7A290CD-EA7A-4AF4-B81C-680AF73C3FAB}" srcOrd="0" destOrd="0" presId="urn:microsoft.com/office/officeart/2005/8/layout/default"/>
    <dgm:cxn modelId="{CE73E5B4-4F4D-4D30-9607-3A91E64C6CD0}" srcId="{D99BC59F-1FB8-4157-9E26-FB60E9743FC7}" destId="{074BD9A6-A720-4DA2-8231-35D759362AA0}" srcOrd="0" destOrd="0" parTransId="{833A2F7D-410B-4CE9-8908-7F7FD70B9DB5}" sibTransId="{26002DF9-4CE7-4B57-9020-0085DAB61469}"/>
    <dgm:cxn modelId="{451FBECB-A58B-4B58-83A7-397D89C68E6C}" srcId="{D99BC59F-1FB8-4157-9E26-FB60E9743FC7}" destId="{10F4B124-799C-427E-925C-4835E0EC0B23}" srcOrd="2" destOrd="0" parTransId="{6F4AEFAC-5A3C-48D5-8A5C-6648D9CF9BB9}" sibTransId="{EBC22385-6E72-425A-A04C-1921F6B8D708}"/>
    <dgm:cxn modelId="{F58210CC-13DB-4684-BA62-446D482CD18D}" type="presOf" srcId="{D99BC59F-1FB8-4157-9E26-FB60E9743FC7}" destId="{882D07F0-8896-432E-A3FB-AE80A29FA430}" srcOrd="0" destOrd="0" presId="urn:microsoft.com/office/officeart/2005/8/layout/default"/>
    <dgm:cxn modelId="{97C23D9A-97E4-406F-8CB6-4C0A9CB3C613}" type="presParOf" srcId="{882D07F0-8896-432E-A3FB-AE80A29FA430}" destId="{A7A290CD-EA7A-4AF4-B81C-680AF73C3FAB}" srcOrd="0" destOrd="0" presId="urn:microsoft.com/office/officeart/2005/8/layout/default"/>
    <dgm:cxn modelId="{3CFB74CE-1213-476A-8E97-CC9858CBF82E}" type="presParOf" srcId="{882D07F0-8896-432E-A3FB-AE80A29FA430}" destId="{D6746877-9DD0-4C05-83DD-5340EFDF603C}" srcOrd="1" destOrd="0" presId="urn:microsoft.com/office/officeart/2005/8/layout/default"/>
    <dgm:cxn modelId="{B336A005-E6B4-42BD-9A06-EF5F0C18B6FE}" type="presParOf" srcId="{882D07F0-8896-432E-A3FB-AE80A29FA430}" destId="{3A19DF5F-6EF4-4B20-A78A-0668422D4A9D}" srcOrd="2" destOrd="0" presId="urn:microsoft.com/office/officeart/2005/8/layout/default"/>
    <dgm:cxn modelId="{CF74A480-DDE6-4B3B-A506-003FE18339BF}" type="presParOf" srcId="{882D07F0-8896-432E-A3FB-AE80A29FA430}" destId="{71B169DD-D892-45C0-9479-F3E055D90442}" srcOrd="3" destOrd="0" presId="urn:microsoft.com/office/officeart/2005/8/layout/default"/>
    <dgm:cxn modelId="{AFC03C93-3DBC-4CF3-970A-0FD03FB75E6F}" type="presParOf" srcId="{882D07F0-8896-432E-A3FB-AE80A29FA430}" destId="{693F8594-10B8-4C60-80C6-3740E7F519F3}" srcOrd="4" destOrd="0" presId="urn:microsoft.com/office/officeart/2005/8/layout/default"/>
    <dgm:cxn modelId="{68BFD11C-4A37-4EAD-81AD-604A2C4535FC}" type="presParOf" srcId="{882D07F0-8896-432E-A3FB-AE80A29FA430}" destId="{0D499ABE-2758-4C22-ABEA-99B3D611C944}" srcOrd="5" destOrd="0" presId="urn:microsoft.com/office/officeart/2005/8/layout/default"/>
    <dgm:cxn modelId="{3D431097-4384-46BC-A1D2-40F1282DE0C2}" type="presParOf" srcId="{882D07F0-8896-432E-A3FB-AE80A29FA430}" destId="{D374FB95-99BD-4C1F-AC3F-7186DA81D59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85A15-E7C5-4E90-A185-C47FC0265BA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25322CF1-0E9D-4F73-88F9-774AE3A48914}">
      <dgm:prSet/>
      <dgm:spPr>
        <a:solidFill>
          <a:srgbClr val="00B050"/>
        </a:solidFill>
      </dgm:spPr>
      <dgm:t>
        <a:bodyPr/>
        <a:lstStyle/>
        <a:p>
          <a:r>
            <a:rPr lang="en-GB" dirty="0"/>
            <a:t>Firm-Wide Risk Assessment (R18)</a:t>
          </a:r>
        </a:p>
      </dgm:t>
    </dgm:pt>
    <dgm:pt modelId="{11CBB105-1C71-4B44-BB68-C743C20565D2}" type="parTrans" cxnId="{59D91C2A-80EC-47CC-8E93-C72ABD2294A9}">
      <dgm:prSet/>
      <dgm:spPr/>
      <dgm:t>
        <a:bodyPr/>
        <a:lstStyle/>
        <a:p>
          <a:endParaRPr lang="en-GB"/>
        </a:p>
      </dgm:t>
    </dgm:pt>
    <dgm:pt modelId="{7FCA3E12-1A67-4484-997D-6BA559AD01C0}" type="sibTrans" cxnId="{59D91C2A-80EC-47CC-8E93-C72ABD2294A9}">
      <dgm:prSet/>
      <dgm:spPr/>
      <dgm:t>
        <a:bodyPr/>
        <a:lstStyle/>
        <a:p>
          <a:endParaRPr lang="en-GB"/>
        </a:p>
      </dgm:t>
    </dgm:pt>
    <dgm:pt modelId="{EC8001D0-80D1-4357-8095-1D56F2144886}">
      <dgm:prSet/>
      <dgm:spPr/>
      <dgm:t>
        <a:bodyPr/>
        <a:lstStyle/>
        <a:p>
          <a:r>
            <a:rPr lang="en-GB" dirty="0"/>
            <a:t>Customer Due Diligence, or Enhanced Due Diligence and Ongoing Monitoring</a:t>
          </a:r>
        </a:p>
      </dgm:t>
    </dgm:pt>
    <dgm:pt modelId="{48929DF9-BB03-494E-BA5D-7230512BB1DD}" type="parTrans" cxnId="{8C9F8955-CAC0-4235-A1F8-EA03AA24C831}">
      <dgm:prSet/>
      <dgm:spPr/>
      <dgm:t>
        <a:bodyPr/>
        <a:lstStyle/>
        <a:p>
          <a:endParaRPr lang="en-GB"/>
        </a:p>
      </dgm:t>
    </dgm:pt>
    <dgm:pt modelId="{1377287A-623D-4346-9E88-E5C489F224A7}" type="sibTrans" cxnId="{8C9F8955-CAC0-4235-A1F8-EA03AA24C831}">
      <dgm:prSet/>
      <dgm:spPr/>
      <dgm:t>
        <a:bodyPr/>
        <a:lstStyle/>
        <a:p>
          <a:endParaRPr lang="en-GB"/>
        </a:p>
      </dgm:t>
    </dgm:pt>
    <dgm:pt modelId="{BE1E5EA3-B717-4A7F-97AF-22978D6F117B}">
      <dgm:prSet/>
      <dgm:spPr>
        <a:solidFill>
          <a:srgbClr val="00B050"/>
        </a:solidFill>
      </dgm:spPr>
      <dgm:t>
        <a:bodyPr/>
        <a:lstStyle/>
        <a:p>
          <a:r>
            <a:rPr lang="en-GB" dirty="0"/>
            <a:t>Policies Controls and Procedures (R19)</a:t>
          </a:r>
        </a:p>
      </dgm:t>
    </dgm:pt>
    <dgm:pt modelId="{CFA02D42-2741-454F-AB46-63D669C4D898}" type="parTrans" cxnId="{A7756A8F-7D46-42AF-BF49-09055B48BED1}">
      <dgm:prSet/>
      <dgm:spPr/>
      <dgm:t>
        <a:bodyPr/>
        <a:lstStyle/>
        <a:p>
          <a:endParaRPr lang="en-GB"/>
        </a:p>
      </dgm:t>
    </dgm:pt>
    <dgm:pt modelId="{C0BA269B-7FF0-4F87-98AF-7B301EC9563D}" type="sibTrans" cxnId="{A7756A8F-7D46-42AF-BF49-09055B48BED1}">
      <dgm:prSet/>
      <dgm:spPr/>
      <dgm:t>
        <a:bodyPr/>
        <a:lstStyle/>
        <a:p>
          <a:endParaRPr lang="en-GB"/>
        </a:p>
      </dgm:t>
    </dgm:pt>
    <dgm:pt modelId="{5AAA19BA-4F9B-4A03-9F31-66759C5162BB}">
      <dgm:prSet/>
      <dgm:spPr/>
      <dgm:t>
        <a:bodyPr/>
        <a:lstStyle/>
        <a:p>
          <a:r>
            <a:rPr lang="en-GB" dirty="0"/>
            <a:t>Client/Matter Risk Assessments</a:t>
          </a:r>
        </a:p>
      </dgm:t>
    </dgm:pt>
    <dgm:pt modelId="{F3F1EC47-1129-42DF-99E4-F53E3D954A95}" type="parTrans" cxnId="{82055035-73E4-40C0-8D50-22520085CB39}">
      <dgm:prSet/>
      <dgm:spPr/>
      <dgm:t>
        <a:bodyPr/>
        <a:lstStyle/>
        <a:p>
          <a:endParaRPr lang="en-GB"/>
        </a:p>
      </dgm:t>
    </dgm:pt>
    <dgm:pt modelId="{0DA11AC5-64AA-4F12-8A82-70BDA2CEEC09}" type="sibTrans" cxnId="{82055035-73E4-40C0-8D50-22520085CB39}">
      <dgm:prSet/>
      <dgm:spPr/>
      <dgm:t>
        <a:bodyPr/>
        <a:lstStyle/>
        <a:p>
          <a:endParaRPr lang="en-GB"/>
        </a:p>
      </dgm:t>
    </dgm:pt>
    <dgm:pt modelId="{3BA9B89F-19F8-4161-A512-E66FA48006EB}">
      <dgm:prSet/>
      <dgm:spPr/>
      <dgm:t>
        <a:bodyPr/>
        <a:lstStyle/>
        <a:p>
          <a:r>
            <a:rPr lang="en-GB" dirty="0"/>
            <a:t>Identification and Verification of Clients and Beneficial Owners</a:t>
          </a:r>
        </a:p>
      </dgm:t>
    </dgm:pt>
    <dgm:pt modelId="{AF6D2D68-B6FA-475D-A52F-167D0B16CEDC}" type="parTrans" cxnId="{FD925C32-054E-43BC-846F-DD70CF7F5B05}">
      <dgm:prSet/>
      <dgm:spPr/>
      <dgm:t>
        <a:bodyPr/>
        <a:lstStyle/>
        <a:p>
          <a:endParaRPr lang="en-GB"/>
        </a:p>
      </dgm:t>
    </dgm:pt>
    <dgm:pt modelId="{37885677-B83B-4149-89FB-54CF039A2A91}" type="sibTrans" cxnId="{FD925C32-054E-43BC-846F-DD70CF7F5B05}">
      <dgm:prSet/>
      <dgm:spPr/>
      <dgm:t>
        <a:bodyPr/>
        <a:lstStyle/>
        <a:p>
          <a:endParaRPr lang="en-GB"/>
        </a:p>
      </dgm:t>
    </dgm:pt>
    <dgm:pt modelId="{EBAB2040-CECA-47F8-8B65-84356BBF3B5A}">
      <dgm:prSet/>
      <dgm:spPr/>
      <dgm:t>
        <a:bodyPr/>
        <a:lstStyle/>
        <a:p>
          <a:r>
            <a:rPr lang="en-GB" dirty="0"/>
            <a:t>Source of Funds and/or Wealth</a:t>
          </a:r>
        </a:p>
      </dgm:t>
    </dgm:pt>
    <dgm:pt modelId="{C9E285A4-B27A-4869-A16C-CB35827F426B}" type="parTrans" cxnId="{284D1265-F31C-43A3-AF55-C85539BF58FA}">
      <dgm:prSet/>
      <dgm:spPr/>
      <dgm:t>
        <a:bodyPr/>
        <a:lstStyle/>
        <a:p>
          <a:endParaRPr lang="en-GB"/>
        </a:p>
      </dgm:t>
    </dgm:pt>
    <dgm:pt modelId="{B77F1DCB-C206-47DF-AB2D-4E4AE69D4DF7}" type="sibTrans" cxnId="{284D1265-F31C-43A3-AF55-C85539BF58FA}">
      <dgm:prSet/>
      <dgm:spPr/>
      <dgm:t>
        <a:bodyPr/>
        <a:lstStyle/>
        <a:p>
          <a:endParaRPr lang="en-GB"/>
        </a:p>
      </dgm:t>
    </dgm:pt>
    <dgm:pt modelId="{1D74BEF6-ECFE-4E66-BB92-48C7BB380BAC}">
      <dgm:prSet/>
      <dgm:spPr>
        <a:solidFill>
          <a:srgbClr val="00B050"/>
        </a:solidFill>
      </dgm:spPr>
      <dgm:t>
        <a:bodyPr/>
        <a:lstStyle/>
        <a:p>
          <a:r>
            <a:rPr lang="en-GB" dirty="0"/>
            <a:t>Money Laundering Reporting Officer</a:t>
          </a:r>
        </a:p>
      </dgm:t>
    </dgm:pt>
    <dgm:pt modelId="{BB5EBF8C-5061-41E6-94E7-5EB9AC2AC764}" type="parTrans" cxnId="{A4114388-597B-4F23-BE21-170CDC4C0FE1}">
      <dgm:prSet/>
      <dgm:spPr/>
      <dgm:t>
        <a:bodyPr/>
        <a:lstStyle/>
        <a:p>
          <a:endParaRPr lang="en-GB"/>
        </a:p>
      </dgm:t>
    </dgm:pt>
    <dgm:pt modelId="{DC55C999-0EA2-48B6-9E4E-49BBBF37E2B9}" type="sibTrans" cxnId="{A4114388-597B-4F23-BE21-170CDC4C0FE1}">
      <dgm:prSet/>
      <dgm:spPr/>
      <dgm:t>
        <a:bodyPr/>
        <a:lstStyle/>
        <a:p>
          <a:endParaRPr lang="en-GB"/>
        </a:p>
      </dgm:t>
    </dgm:pt>
    <dgm:pt modelId="{B866B816-36FF-4E1A-B2B5-16DB8E8612F5}">
      <dgm:prSet/>
      <dgm:spPr/>
      <dgm:t>
        <a:bodyPr/>
        <a:lstStyle/>
        <a:p>
          <a:r>
            <a:rPr lang="en-GB" dirty="0"/>
            <a:t>Reports Suspicious Activity to the NCA</a:t>
          </a:r>
        </a:p>
      </dgm:t>
    </dgm:pt>
    <dgm:pt modelId="{C09B906A-43B4-4256-9BEE-6FDA1D7217D4}" type="parTrans" cxnId="{4B108114-5FB7-4F60-A265-3AE05870CFA5}">
      <dgm:prSet/>
      <dgm:spPr/>
      <dgm:t>
        <a:bodyPr/>
        <a:lstStyle/>
        <a:p>
          <a:endParaRPr lang="en-GB"/>
        </a:p>
      </dgm:t>
    </dgm:pt>
    <dgm:pt modelId="{E7DF0357-4F50-4E0F-ABCE-EDF5E4705BB1}" type="sibTrans" cxnId="{4B108114-5FB7-4F60-A265-3AE05870CFA5}">
      <dgm:prSet/>
      <dgm:spPr/>
      <dgm:t>
        <a:bodyPr/>
        <a:lstStyle/>
        <a:p>
          <a:endParaRPr lang="en-GB"/>
        </a:p>
      </dgm:t>
    </dgm:pt>
    <dgm:pt modelId="{CE6FCA06-34CF-4878-B7B5-C4D1C6185A99}" type="pres">
      <dgm:prSet presAssocID="{85485A15-E7C5-4E90-A185-C47FC0265BAA}" presName="Name0" presStyleCnt="0">
        <dgm:presLayoutVars>
          <dgm:chPref val="3"/>
          <dgm:dir/>
          <dgm:animLvl val="lvl"/>
          <dgm:resizeHandles/>
        </dgm:presLayoutVars>
      </dgm:prSet>
      <dgm:spPr/>
    </dgm:pt>
    <dgm:pt modelId="{5A4DF8E9-A75F-447B-B239-30930B2D8E6B}" type="pres">
      <dgm:prSet presAssocID="{25322CF1-0E9D-4F73-88F9-774AE3A48914}" presName="horFlow" presStyleCnt="0"/>
      <dgm:spPr/>
    </dgm:pt>
    <dgm:pt modelId="{1EDDDDEE-323A-4591-AC00-A795013E8F71}" type="pres">
      <dgm:prSet presAssocID="{25322CF1-0E9D-4F73-88F9-774AE3A48914}" presName="bigChev" presStyleLbl="node1" presStyleIdx="0" presStyleCnt="3"/>
      <dgm:spPr/>
    </dgm:pt>
    <dgm:pt modelId="{9CA937E4-2F4F-4643-8552-024E9C9B2A11}" type="pres">
      <dgm:prSet presAssocID="{F3F1EC47-1129-42DF-99E4-F53E3D954A95}" presName="parTrans" presStyleCnt="0"/>
      <dgm:spPr/>
    </dgm:pt>
    <dgm:pt modelId="{BD1E7A57-8E0D-4086-A73E-EDC74E8D9BDD}" type="pres">
      <dgm:prSet presAssocID="{5AAA19BA-4F9B-4A03-9F31-66759C5162BB}" presName="node" presStyleLbl="alignAccFollowNode1" presStyleIdx="0" presStyleCnt="5">
        <dgm:presLayoutVars>
          <dgm:bulletEnabled val="1"/>
        </dgm:presLayoutVars>
      </dgm:prSet>
      <dgm:spPr/>
    </dgm:pt>
    <dgm:pt modelId="{32C1BD22-72F5-4C46-ABFE-0B752FF2CC64}" type="pres">
      <dgm:prSet presAssocID="{25322CF1-0E9D-4F73-88F9-774AE3A48914}" presName="vSp" presStyleCnt="0"/>
      <dgm:spPr/>
    </dgm:pt>
    <dgm:pt modelId="{7BBF84EC-F8DE-422F-938C-26843464395E}" type="pres">
      <dgm:prSet presAssocID="{BE1E5EA3-B717-4A7F-97AF-22978D6F117B}" presName="horFlow" presStyleCnt="0"/>
      <dgm:spPr/>
    </dgm:pt>
    <dgm:pt modelId="{8AC60482-7751-40F8-B711-B091F36917BE}" type="pres">
      <dgm:prSet presAssocID="{BE1E5EA3-B717-4A7F-97AF-22978D6F117B}" presName="bigChev" presStyleLbl="node1" presStyleIdx="1" presStyleCnt="3"/>
      <dgm:spPr/>
    </dgm:pt>
    <dgm:pt modelId="{6DB382AD-C084-424F-8BC5-F92B4A9A2108}" type="pres">
      <dgm:prSet presAssocID="{48929DF9-BB03-494E-BA5D-7230512BB1DD}" presName="parTrans" presStyleCnt="0"/>
      <dgm:spPr/>
    </dgm:pt>
    <dgm:pt modelId="{5EEA9696-9316-40AA-B6B2-D7CA45442363}" type="pres">
      <dgm:prSet presAssocID="{EC8001D0-80D1-4357-8095-1D56F2144886}" presName="node" presStyleLbl="alignAccFollowNode1" presStyleIdx="1" presStyleCnt="5" custScaleX="185520">
        <dgm:presLayoutVars>
          <dgm:bulletEnabled val="1"/>
        </dgm:presLayoutVars>
      </dgm:prSet>
      <dgm:spPr/>
    </dgm:pt>
    <dgm:pt modelId="{56B2152A-03A0-41EF-BFA0-E89F07306235}" type="pres">
      <dgm:prSet presAssocID="{1377287A-623D-4346-9E88-E5C489F224A7}" presName="sibTrans" presStyleCnt="0"/>
      <dgm:spPr/>
    </dgm:pt>
    <dgm:pt modelId="{4D7C0283-54F3-4A14-BB3D-7FF1F3C4EC5F}" type="pres">
      <dgm:prSet presAssocID="{3BA9B89F-19F8-4161-A512-E66FA48006EB}" presName="node" presStyleLbl="alignAccFollowNode1" presStyleIdx="2" presStyleCnt="5">
        <dgm:presLayoutVars>
          <dgm:bulletEnabled val="1"/>
        </dgm:presLayoutVars>
      </dgm:prSet>
      <dgm:spPr/>
    </dgm:pt>
    <dgm:pt modelId="{A384635D-851B-4F96-A440-AE630DF9698C}" type="pres">
      <dgm:prSet presAssocID="{37885677-B83B-4149-89FB-54CF039A2A91}" presName="sibTrans" presStyleCnt="0"/>
      <dgm:spPr/>
    </dgm:pt>
    <dgm:pt modelId="{08914BA0-D263-4607-B343-886CA9AF357C}" type="pres">
      <dgm:prSet presAssocID="{EBAB2040-CECA-47F8-8B65-84356BBF3B5A}" presName="node" presStyleLbl="alignAccFollowNode1" presStyleIdx="3" presStyleCnt="5">
        <dgm:presLayoutVars>
          <dgm:bulletEnabled val="1"/>
        </dgm:presLayoutVars>
      </dgm:prSet>
      <dgm:spPr/>
    </dgm:pt>
    <dgm:pt modelId="{D98B5402-EB0D-4866-9325-588F016DF75F}" type="pres">
      <dgm:prSet presAssocID="{BE1E5EA3-B717-4A7F-97AF-22978D6F117B}" presName="vSp" presStyleCnt="0"/>
      <dgm:spPr/>
    </dgm:pt>
    <dgm:pt modelId="{D51CB14C-365F-4462-A17B-AC057DD4200E}" type="pres">
      <dgm:prSet presAssocID="{1D74BEF6-ECFE-4E66-BB92-48C7BB380BAC}" presName="horFlow" presStyleCnt="0"/>
      <dgm:spPr/>
    </dgm:pt>
    <dgm:pt modelId="{EF7283CF-B4E1-42A2-8BAB-C5E20E49DBAF}" type="pres">
      <dgm:prSet presAssocID="{1D74BEF6-ECFE-4E66-BB92-48C7BB380BAC}" presName="bigChev" presStyleLbl="node1" presStyleIdx="2" presStyleCnt="3"/>
      <dgm:spPr/>
    </dgm:pt>
    <dgm:pt modelId="{69CA4737-E228-4993-BB93-98DE33887EE5}" type="pres">
      <dgm:prSet presAssocID="{C09B906A-43B4-4256-9BEE-6FDA1D7217D4}" presName="parTrans" presStyleCnt="0"/>
      <dgm:spPr/>
    </dgm:pt>
    <dgm:pt modelId="{EB228851-C082-4E8D-8E5B-657704D0893E}" type="pres">
      <dgm:prSet presAssocID="{B866B816-36FF-4E1A-B2B5-16DB8E8612F5}" presName="node" presStyleLbl="alignAccFollowNode1" presStyleIdx="4" presStyleCnt="5">
        <dgm:presLayoutVars>
          <dgm:bulletEnabled val="1"/>
        </dgm:presLayoutVars>
      </dgm:prSet>
      <dgm:spPr/>
    </dgm:pt>
  </dgm:ptLst>
  <dgm:cxnLst>
    <dgm:cxn modelId="{F475EA03-362E-4387-90F4-863BF2EF287A}" type="presOf" srcId="{5AAA19BA-4F9B-4A03-9F31-66759C5162BB}" destId="{BD1E7A57-8E0D-4086-A73E-EDC74E8D9BDD}" srcOrd="0" destOrd="0" presId="urn:microsoft.com/office/officeart/2005/8/layout/lProcess3"/>
    <dgm:cxn modelId="{4B108114-5FB7-4F60-A265-3AE05870CFA5}" srcId="{1D74BEF6-ECFE-4E66-BB92-48C7BB380BAC}" destId="{B866B816-36FF-4E1A-B2B5-16DB8E8612F5}" srcOrd="0" destOrd="0" parTransId="{C09B906A-43B4-4256-9BEE-6FDA1D7217D4}" sibTransId="{E7DF0357-4F50-4E0F-ABCE-EDF5E4705BB1}"/>
    <dgm:cxn modelId="{8BDFCA25-066E-4E2F-B462-F7F175D7095A}" type="presOf" srcId="{BE1E5EA3-B717-4A7F-97AF-22978D6F117B}" destId="{8AC60482-7751-40F8-B711-B091F36917BE}" srcOrd="0" destOrd="0" presId="urn:microsoft.com/office/officeart/2005/8/layout/lProcess3"/>
    <dgm:cxn modelId="{59D91C2A-80EC-47CC-8E93-C72ABD2294A9}" srcId="{85485A15-E7C5-4E90-A185-C47FC0265BAA}" destId="{25322CF1-0E9D-4F73-88F9-774AE3A48914}" srcOrd="0" destOrd="0" parTransId="{11CBB105-1C71-4B44-BB68-C743C20565D2}" sibTransId="{7FCA3E12-1A67-4484-997D-6BA559AD01C0}"/>
    <dgm:cxn modelId="{FD925C32-054E-43BC-846F-DD70CF7F5B05}" srcId="{BE1E5EA3-B717-4A7F-97AF-22978D6F117B}" destId="{3BA9B89F-19F8-4161-A512-E66FA48006EB}" srcOrd="1" destOrd="0" parTransId="{AF6D2D68-B6FA-475D-A52F-167D0B16CEDC}" sibTransId="{37885677-B83B-4149-89FB-54CF039A2A91}"/>
    <dgm:cxn modelId="{82055035-73E4-40C0-8D50-22520085CB39}" srcId="{25322CF1-0E9D-4F73-88F9-774AE3A48914}" destId="{5AAA19BA-4F9B-4A03-9F31-66759C5162BB}" srcOrd="0" destOrd="0" parTransId="{F3F1EC47-1129-42DF-99E4-F53E3D954A95}" sibTransId="{0DA11AC5-64AA-4F12-8A82-70BDA2CEEC09}"/>
    <dgm:cxn modelId="{0913B75C-ECAE-4A1E-8DDC-82CEF0D6DA0C}" type="presOf" srcId="{85485A15-E7C5-4E90-A185-C47FC0265BAA}" destId="{CE6FCA06-34CF-4878-B7B5-C4D1C6185A99}" srcOrd="0" destOrd="0" presId="urn:microsoft.com/office/officeart/2005/8/layout/lProcess3"/>
    <dgm:cxn modelId="{678F5564-F855-451E-9434-5D19CB9F99A6}" type="presOf" srcId="{25322CF1-0E9D-4F73-88F9-774AE3A48914}" destId="{1EDDDDEE-323A-4591-AC00-A795013E8F71}" srcOrd="0" destOrd="0" presId="urn:microsoft.com/office/officeart/2005/8/layout/lProcess3"/>
    <dgm:cxn modelId="{284D1265-F31C-43A3-AF55-C85539BF58FA}" srcId="{BE1E5EA3-B717-4A7F-97AF-22978D6F117B}" destId="{EBAB2040-CECA-47F8-8B65-84356BBF3B5A}" srcOrd="2" destOrd="0" parTransId="{C9E285A4-B27A-4869-A16C-CB35827F426B}" sibTransId="{B77F1DCB-C206-47DF-AB2D-4E4AE69D4DF7}"/>
    <dgm:cxn modelId="{3AC04D69-CC13-4F05-A1DF-4755290A99C4}" type="presOf" srcId="{EC8001D0-80D1-4357-8095-1D56F2144886}" destId="{5EEA9696-9316-40AA-B6B2-D7CA45442363}" srcOrd="0" destOrd="0" presId="urn:microsoft.com/office/officeart/2005/8/layout/lProcess3"/>
    <dgm:cxn modelId="{8C9F8955-CAC0-4235-A1F8-EA03AA24C831}" srcId="{BE1E5EA3-B717-4A7F-97AF-22978D6F117B}" destId="{EC8001D0-80D1-4357-8095-1D56F2144886}" srcOrd="0" destOrd="0" parTransId="{48929DF9-BB03-494E-BA5D-7230512BB1DD}" sibTransId="{1377287A-623D-4346-9E88-E5C489F224A7}"/>
    <dgm:cxn modelId="{FBE00257-A392-49CE-A68C-3A5EFDD2990A}" type="presOf" srcId="{EBAB2040-CECA-47F8-8B65-84356BBF3B5A}" destId="{08914BA0-D263-4607-B343-886CA9AF357C}" srcOrd="0" destOrd="0" presId="urn:microsoft.com/office/officeart/2005/8/layout/lProcess3"/>
    <dgm:cxn modelId="{A4114388-597B-4F23-BE21-170CDC4C0FE1}" srcId="{85485A15-E7C5-4E90-A185-C47FC0265BAA}" destId="{1D74BEF6-ECFE-4E66-BB92-48C7BB380BAC}" srcOrd="2" destOrd="0" parTransId="{BB5EBF8C-5061-41E6-94E7-5EB9AC2AC764}" sibTransId="{DC55C999-0EA2-48B6-9E4E-49BBBF37E2B9}"/>
    <dgm:cxn modelId="{C03CC08A-488C-4867-8EB2-3187E4B86D9F}" type="presOf" srcId="{3BA9B89F-19F8-4161-A512-E66FA48006EB}" destId="{4D7C0283-54F3-4A14-BB3D-7FF1F3C4EC5F}" srcOrd="0" destOrd="0" presId="urn:microsoft.com/office/officeart/2005/8/layout/lProcess3"/>
    <dgm:cxn modelId="{A7756A8F-7D46-42AF-BF49-09055B48BED1}" srcId="{85485A15-E7C5-4E90-A185-C47FC0265BAA}" destId="{BE1E5EA3-B717-4A7F-97AF-22978D6F117B}" srcOrd="1" destOrd="0" parTransId="{CFA02D42-2741-454F-AB46-63D669C4D898}" sibTransId="{C0BA269B-7FF0-4F87-98AF-7B301EC9563D}"/>
    <dgm:cxn modelId="{2CF6B9D9-083A-4331-8B96-1AB0BE34B735}" type="presOf" srcId="{B866B816-36FF-4E1A-B2B5-16DB8E8612F5}" destId="{EB228851-C082-4E8D-8E5B-657704D0893E}" srcOrd="0" destOrd="0" presId="urn:microsoft.com/office/officeart/2005/8/layout/lProcess3"/>
    <dgm:cxn modelId="{4600FEEB-5B8F-44DE-8061-3DF48982DAD1}" type="presOf" srcId="{1D74BEF6-ECFE-4E66-BB92-48C7BB380BAC}" destId="{EF7283CF-B4E1-42A2-8BAB-C5E20E49DBAF}" srcOrd="0" destOrd="0" presId="urn:microsoft.com/office/officeart/2005/8/layout/lProcess3"/>
    <dgm:cxn modelId="{E415CAAE-450F-4B39-AF33-87EA8CCD7037}" type="presParOf" srcId="{CE6FCA06-34CF-4878-B7B5-C4D1C6185A99}" destId="{5A4DF8E9-A75F-447B-B239-30930B2D8E6B}" srcOrd="0" destOrd="0" presId="urn:microsoft.com/office/officeart/2005/8/layout/lProcess3"/>
    <dgm:cxn modelId="{9B1450CB-E661-492E-BE1C-B99B4DDF086A}" type="presParOf" srcId="{5A4DF8E9-A75F-447B-B239-30930B2D8E6B}" destId="{1EDDDDEE-323A-4591-AC00-A795013E8F71}" srcOrd="0" destOrd="0" presId="urn:microsoft.com/office/officeart/2005/8/layout/lProcess3"/>
    <dgm:cxn modelId="{CA2B12C5-BD08-477C-9DC4-BA57386C8CD5}" type="presParOf" srcId="{5A4DF8E9-A75F-447B-B239-30930B2D8E6B}" destId="{9CA937E4-2F4F-4643-8552-024E9C9B2A11}" srcOrd="1" destOrd="0" presId="urn:microsoft.com/office/officeart/2005/8/layout/lProcess3"/>
    <dgm:cxn modelId="{C19ABAA1-6811-42A0-860B-312D6200FBA7}" type="presParOf" srcId="{5A4DF8E9-A75F-447B-B239-30930B2D8E6B}" destId="{BD1E7A57-8E0D-4086-A73E-EDC74E8D9BDD}" srcOrd="2" destOrd="0" presId="urn:microsoft.com/office/officeart/2005/8/layout/lProcess3"/>
    <dgm:cxn modelId="{D8D68444-F37C-41C7-B094-7536DF4F6D25}" type="presParOf" srcId="{CE6FCA06-34CF-4878-B7B5-C4D1C6185A99}" destId="{32C1BD22-72F5-4C46-ABFE-0B752FF2CC64}" srcOrd="1" destOrd="0" presId="urn:microsoft.com/office/officeart/2005/8/layout/lProcess3"/>
    <dgm:cxn modelId="{CB5FEB33-3D21-41DA-9E5B-2E7BFF8421FA}" type="presParOf" srcId="{CE6FCA06-34CF-4878-B7B5-C4D1C6185A99}" destId="{7BBF84EC-F8DE-422F-938C-26843464395E}" srcOrd="2" destOrd="0" presId="urn:microsoft.com/office/officeart/2005/8/layout/lProcess3"/>
    <dgm:cxn modelId="{BA3F2457-B921-416D-BED6-CE574B526934}" type="presParOf" srcId="{7BBF84EC-F8DE-422F-938C-26843464395E}" destId="{8AC60482-7751-40F8-B711-B091F36917BE}" srcOrd="0" destOrd="0" presId="urn:microsoft.com/office/officeart/2005/8/layout/lProcess3"/>
    <dgm:cxn modelId="{1302C4FE-E890-4217-8C68-AAFD1B5B21A7}" type="presParOf" srcId="{7BBF84EC-F8DE-422F-938C-26843464395E}" destId="{6DB382AD-C084-424F-8BC5-F92B4A9A2108}" srcOrd="1" destOrd="0" presId="urn:microsoft.com/office/officeart/2005/8/layout/lProcess3"/>
    <dgm:cxn modelId="{A4E73B28-AFAB-4E99-BE0B-2DAE147A8DE5}" type="presParOf" srcId="{7BBF84EC-F8DE-422F-938C-26843464395E}" destId="{5EEA9696-9316-40AA-B6B2-D7CA45442363}" srcOrd="2" destOrd="0" presId="urn:microsoft.com/office/officeart/2005/8/layout/lProcess3"/>
    <dgm:cxn modelId="{21692716-C014-4586-8C27-B76E8504CB8E}" type="presParOf" srcId="{7BBF84EC-F8DE-422F-938C-26843464395E}" destId="{56B2152A-03A0-41EF-BFA0-E89F07306235}" srcOrd="3" destOrd="0" presId="urn:microsoft.com/office/officeart/2005/8/layout/lProcess3"/>
    <dgm:cxn modelId="{25531480-236D-48D7-BE41-8601F62AC670}" type="presParOf" srcId="{7BBF84EC-F8DE-422F-938C-26843464395E}" destId="{4D7C0283-54F3-4A14-BB3D-7FF1F3C4EC5F}" srcOrd="4" destOrd="0" presId="urn:microsoft.com/office/officeart/2005/8/layout/lProcess3"/>
    <dgm:cxn modelId="{F92F18CA-F7D4-4B22-9922-89D01DF1901A}" type="presParOf" srcId="{7BBF84EC-F8DE-422F-938C-26843464395E}" destId="{A384635D-851B-4F96-A440-AE630DF9698C}" srcOrd="5" destOrd="0" presId="urn:microsoft.com/office/officeart/2005/8/layout/lProcess3"/>
    <dgm:cxn modelId="{CFD43021-E432-435E-837B-6DBF07B147DC}" type="presParOf" srcId="{7BBF84EC-F8DE-422F-938C-26843464395E}" destId="{08914BA0-D263-4607-B343-886CA9AF357C}" srcOrd="6" destOrd="0" presId="urn:microsoft.com/office/officeart/2005/8/layout/lProcess3"/>
    <dgm:cxn modelId="{CC1C242F-88C9-416C-AC3C-563DA4EB54C3}" type="presParOf" srcId="{CE6FCA06-34CF-4878-B7B5-C4D1C6185A99}" destId="{D98B5402-EB0D-4866-9325-588F016DF75F}" srcOrd="3" destOrd="0" presId="urn:microsoft.com/office/officeart/2005/8/layout/lProcess3"/>
    <dgm:cxn modelId="{48C8C756-1DAB-48E8-9FD2-CE132FCBAEEC}" type="presParOf" srcId="{CE6FCA06-34CF-4878-B7B5-C4D1C6185A99}" destId="{D51CB14C-365F-4462-A17B-AC057DD4200E}" srcOrd="4" destOrd="0" presId="urn:microsoft.com/office/officeart/2005/8/layout/lProcess3"/>
    <dgm:cxn modelId="{7A9C0905-5302-4477-AF10-1FD438D95CD7}" type="presParOf" srcId="{D51CB14C-365F-4462-A17B-AC057DD4200E}" destId="{EF7283CF-B4E1-42A2-8BAB-C5E20E49DBAF}" srcOrd="0" destOrd="0" presId="urn:microsoft.com/office/officeart/2005/8/layout/lProcess3"/>
    <dgm:cxn modelId="{0293F877-EE9A-4E55-9A2B-6E0161728119}" type="presParOf" srcId="{D51CB14C-365F-4462-A17B-AC057DD4200E}" destId="{69CA4737-E228-4993-BB93-98DE33887EE5}" srcOrd="1" destOrd="0" presId="urn:microsoft.com/office/officeart/2005/8/layout/lProcess3"/>
    <dgm:cxn modelId="{228577A5-2B4D-4A77-943A-5EDD49B37335}" type="presParOf" srcId="{D51CB14C-365F-4462-A17B-AC057DD4200E}" destId="{EB228851-C082-4E8D-8E5B-657704D0893E}" srcOrd="2"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290CD-EA7A-4AF4-B81C-680AF73C3FAB}">
      <dsp:nvSpPr>
        <dsp:cNvPr id="0" name=""/>
        <dsp:cNvSpPr/>
      </dsp:nvSpPr>
      <dsp:spPr>
        <a:xfrm>
          <a:off x="427968" y="776536"/>
          <a:ext cx="1106701" cy="66402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Training</a:t>
          </a:r>
        </a:p>
      </dsp:txBody>
      <dsp:txXfrm>
        <a:off x="427968" y="776536"/>
        <a:ext cx="1106701" cy="664020"/>
      </dsp:txXfrm>
    </dsp:sp>
    <dsp:sp modelId="{3A19DF5F-6EF4-4B20-A78A-0668422D4A9D}">
      <dsp:nvSpPr>
        <dsp:cNvPr id="0" name=""/>
        <dsp:cNvSpPr/>
      </dsp:nvSpPr>
      <dsp:spPr>
        <a:xfrm>
          <a:off x="1642893" y="922"/>
          <a:ext cx="1106701" cy="66402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Audit</a:t>
          </a:r>
        </a:p>
      </dsp:txBody>
      <dsp:txXfrm>
        <a:off x="1642893" y="922"/>
        <a:ext cx="1106701" cy="664020"/>
      </dsp:txXfrm>
    </dsp:sp>
    <dsp:sp modelId="{693F8594-10B8-4C60-80C6-3740E7F519F3}">
      <dsp:nvSpPr>
        <dsp:cNvPr id="0" name=""/>
        <dsp:cNvSpPr/>
      </dsp:nvSpPr>
      <dsp:spPr>
        <a:xfrm>
          <a:off x="2860264" y="922"/>
          <a:ext cx="1106701" cy="66402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MLCO</a:t>
          </a:r>
        </a:p>
      </dsp:txBody>
      <dsp:txXfrm>
        <a:off x="2860264" y="922"/>
        <a:ext cx="1106701" cy="664020"/>
      </dsp:txXfrm>
    </dsp:sp>
    <dsp:sp modelId="{D374FB95-99BD-4C1F-AC3F-7186DA81D598}">
      <dsp:nvSpPr>
        <dsp:cNvPr id="0" name=""/>
        <dsp:cNvSpPr/>
      </dsp:nvSpPr>
      <dsp:spPr>
        <a:xfrm>
          <a:off x="1642893" y="775613"/>
          <a:ext cx="1106701" cy="66402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Screening</a:t>
          </a:r>
        </a:p>
      </dsp:txBody>
      <dsp:txXfrm>
        <a:off x="1642893" y="775613"/>
        <a:ext cx="1106701" cy="664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DDDEE-323A-4591-AC00-A795013E8F71}">
      <dsp:nvSpPr>
        <dsp:cNvPr id="0" name=""/>
        <dsp:cNvSpPr/>
      </dsp:nvSpPr>
      <dsp:spPr>
        <a:xfrm>
          <a:off x="5559" y="340675"/>
          <a:ext cx="2230102" cy="892041"/>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Firm-Wide Risk Assessment (R18)</a:t>
          </a:r>
        </a:p>
      </dsp:txBody>
      <dsp:txXfrm>
        <a:off x="451580" y="340675"/>
        <a:ext cx="1338061" cy="892041"/>
      </dsp:txXfrm>
    </dsp:sp>
    <dsp:sp modelId="{BD1E7A57-8E0D-4086-A73E-EDC74E8D9BDD}">
      <dsp:nvSpPr>
        <dsp:cNvPr id="0" name=""/>
        <dsp:cNvSpPr/>
      </dsp:nvSpPr>
      <dsp:spPr>
        <a:xfrm>
          <a:off x="1945748" y="416498"/>
          <a:ext cx="1850985" cy="74039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dirty="0"/>
            <a:t>Client/Matter Risk Assessments</a:t>
          </a:r>
        </a:p>
      </dsp:txBody>
      <dsp:txXfrm>
        <a:off x="2315945" y="416498"/>
        <a:ext cx="1110591" cy="740394"/>
      </dsp:txXfrm>
    </dsp:sp>
    <dsp:sp modelId="{8AC60482-7751-40F8-B711-B091F36917BE}">
      <dsp:nvSpPr>
        <dsp:cNvPr id="0" name=""/>
        <dsp:cNvSpPr/>
      </dsp:nvSpPr>
      <dsp:spPr>
        <a:xfrm>
          <a:off x="5559" y="1357602"/>
          <a:ext cx="2230102" cy="892041"/>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Policies Controls and Procedures (R19)</a:t>
          </a:r>
        </a:p>
      </dsp:txBody>
      <dsp:txXfrm>
        <a:off x="451580" y="1357602"/>
        <a:ext cx="1338061" cy="892041"/>
      </dsp:txXfrm>
    </dsp:sp>
    <dsp:sp modelId="{5EEA9696-9316-40AA-B6B2-D7CA45442363}">
      <dsp:nvSpPr>
        <dsp:cNvPr id="0" name=""/>
        <dsp:cNvSpPr/>
      </dsp:nvSpPr>
      <dsp:spPr>
        <a:xfrm>
          <a:off x="1945748" y="1433425"/>
          <a:ext cx="3433948" cy="74039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dirty="0"/>
            <a:t>Customer Due Diligence, or Enhanced Due Diligence and Ongoing Monitoring</a:t>
          </a:r>
        </a:p>
      </dsp:txBody>
      <dsp:txXfrm>
        <a:off x="2315945" y="1433425"/>
        <a:ext cx="2693554" cy="740394"/>
      </dsp:txXfrm>
    </dsp:sp>
    <dsp:sp modelId="{4D7C0283-54F3-4A14-BB3D-7FF1F3C4EC5F}">
      <dsp:nvSpPr>
        <dsp:cNvPr id="0" name=""/>
        <dsp:cNvSpPr/>
      </dsp:nvSpPr>
      <dsp:spPr>
        <a:xfrm>
          <a:off x="5120558" y="1433425"/>
          <a:ext cx="1850985" cy="74039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dirty="0"/>
            <a:t>Identification and Verification of Clients and Beneficial Owners</a:t>
          </a:r>
        </a:p>
      </dsp:txBody>
      <dsp:txXfrm>
        <a:off x="5490755" y="1433425"/>
        <a:ext cx="1110591" cy="740394"/>
      </dsp:txXfrm>
    </dsp:sp>
    <dsp:sp modelId="{08914BA0-D263-4607-B343-886CA9AF357C}">
      <dsp:nvSpPr>
        <dsp:cNvPr id="0" name=""/>
        <dsp:cNvSpPr/>
      </dsp:nvSpPr>
      <dsp:spPr>
        <a:xfrm>
          <a:off x="6712406" y="1433425"/>
          <a:ext cx="1850985" cy="74039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dirty="0"/>
            <a:t>Source of Funds and/or Wealth</a:t>
          </a:r>
        </a:p>
      </dsp:txBody>
      <dsp:txXfrm>
        <a:off x="7082603" y="1433425"/>
        <a:ext cx="1110591" cy="740394"/>
      </dsp:txXfrm>
    </dsp:sp>
    <dsp:sp modelId="{EF7283CF-B4E1-42A2-8BAB-C5E20E49DBAF}">
      <dsp:nvSpPr>
        <dsp:cNvPr id="0" name=""/>
        <dsp:cNvSpPr/>
      </dsp:nvSpPr>
      <dsp:spPr>
        <a:xfrm>
          <a:off x="5559" y="2374529"/>
          <a:ext cx="2230102" cy="892041"/>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n-GB" sz="1600" kern="1200" dirty="0"/>
            <a:t>Money Laundering Reporting Officer</a:t>
          </a:r>
        </a:p>
      </dsp:txBody>
      <dsp:txXfrm>
        <a:off x="451580" y="2374529"/>
        <a:ext cx="1338061" cy="892041"/>
      </dsp:txXfrm>
    </dsp:sp>
    <dsp:sp modelId="{EB228851-C082-4E8D-8E5B-657704D0893E}">
      <dsp:nvSpPr>
        <dsp:cNvPr id="0" name=""/>
        <dsp:cNvSpPr/>
      </dsp:nvSpPr>
      <dsp:spPr>
        <a:xfrm>
          <a:off x="1945748" y="2450352"/>
          <a:ext cx="1850985" cy="740394"/>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marL="0" lvl="0" indent="0" algn="ctr" defTabSz="488950">
            <a:lnSpc>
              <a:spcPct val="90000"/>
            </a:lnSpc>
            <a:spcBef>
              <a:spcPct val="0"/>
            </a:spcBef>
            <a:spcAft>
              <a:spcPct val="35000"/>
            </a:spcAft>
            <a:buNone/>
          </a:pPr>
          <a:r>
            <a:rPr lang="en-GB" sz="1100" kern="1200" dirty="0"/>
            <a:t>Reports Suspicious Activity to the NCA</a:t>
          </a:r>
        </a:p>
      </dsp:txBody>
      <dsp:txXfrm>
        <a:off x="2315945" y="2450352"/>
        <a:ext cx="1110591" cy="7403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11/22/2020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27676-55A6-4761-8608-57B6108CC803}" type="datetimeFigureOut">
              <a:rPr lang="en-GB" smtClean="0"/>
              <a:t>22/11/2020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FE36F-B076-4CD3-BAFE-3C47D2FEAA34}" type="slidenum">
              <a:rPr lang="en-GB" smtClean="0"/>
              <a:t>‹#›</a:t>
            </a:fld>
            <a:endParaRPr lang="en-GB"/>
          </a:p>
        </p:txBody>
      </p:sp>
    </p:spTree>
    <p:extLst>
      <p:ext uri="{BB962C8B-B14F-4D97-AF65-F5344CB8AC3E}">
        <p14:creationId xmlns:p14="http://schemas.microsoft.com/office/powerpoint/2010/main" val="447013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4F30AF-DF9D-4FD4-9F68-559E4844A327}" type="slidenum">
              <a:rPr lang="en-GB" smtClean="0"/>
              <a:t>1</a:t>
            </a:fld>
            <a:endParaRPr lang="en-GB" dirty="0"/>
          </a:p>
        </p:txBody>
      </p:sp>
    </p:spTree>
    <p:extLst>
      <p:ext uri="{BB962C8B-B14F-4D97-AF65-F5344CB8AC3E}">
        <p14:creationId xmlns:p14="http://schemas.microsoft.com/office/powerpoint/2010/main" val="4101126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491D7B03-BEB4-46AA-86DB-1099B54A3F67}"/>
              </a:ext>
            </a:extLst>
          </p:cNvPr>
          <p:cNvSpPr>
            <a:spLocks noGrp="1" noRot="1" noChangeAspect="1"/>
          </p:cNvSpPr>
          <p:nvPr>
            <p:ph type="sldImg"/>
          </p:nvPr>
        </p:nvSpPr>
        <p:spPr bwMode="auto">
          <a:xfrm>
            <a:off x="777875" y="1200150"/>
            <a:ext cx="5759450" cy="3240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7EF140C9-6AD8-415B-81EC-1260FA9723B8}"/>
              </a:ext>
            </a:extLst>
          </p:cNvPr>
          <p:cNvSpPr>
            <a:spLocks noGrp="1"/>
          </p:cNvSpPr>
          <p:nvPr>
            <p:ph type="body" idx="1"/>
          </p:nvPr>
        </p:nvSpPr>
        <p:spPr>
          <a:xfrm>
            <a:off x="731838" y="4621213"/>
            <a:ext cx="5851525" cy="3779837"/>
          </a:xfrm>
          <a:prstGeom prst="rect">
            <a:avLst/>
          </a:prstGeom>
        </p:spPr>
        <p:txBody>
          <a:bodyPr/>
          <a:lstStyle/>
          <a:p>
            <a:pPr marL="171450" indent="-171450" eaLnBrk="1" fontAlgn="auto" hangingPunct="1">
              <a:spcBef>
                <a:spcPts val="0"/>
              </a:spcBef>
              <a:spcAft>
                <a:spcPts val="0"/>
              </a:spcAft>
              <a:buFont typeface="Arial" panose="020B0604020202020204" pitchFamily="34" charset="0"/>
              <a:buChar char="•"/>
              <a:defRPr/>
            </a:pPr>
            <a:endParaRPr lang="en-GB" dirty="0"/>
          </a:p>
        </p:txBody>
      </p:sp>
      <p:sp>
        <p:nvSpPr>
          <p:cNvPr id="20483" name="Date Placeholder 4">
            <a:extLst>
              <a:ext uri="{FF2B5EF4-FFF2-40B4-BE49-F238E27FC236}">
                <a16:creationId xmlns:a16="http://schemas.microsoft.com/office/drawing/2014/main" id="{E6CC9172-E4BE-4240-B9F3-E68069C68821}"/>
              </a:ext>
            </a:extLst>
          </p:cNvPr>
          <p:cNvSpPr>
            <a:spLocks noGrp="1"/>
          </p:cNvSpPr>
          <p:nvPr>
            <p:ph type="dt" sz="quarter" idx="4294967295"/>
          </p:nvPr>
        </p:nvSpPr>
        <p:spPr bwMode="auto">
          <a:xfrm>
            <a:off x="4143375" y="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284366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491D7B03-BEB4-46AA-86DB-1099B54A3F67}"/>
              </a:ext>
            </a:extLst>
          </p:cNvPr>
          <p:cNvSpPr>
            <a:spLocks noGrp="1" noRot="1" noChangeAspect="1"/>
          </p:cNvSpPr>
          <p:nvPr>
            <p:ph type="sldImg"/>
          </p:nvPr>
        </p:nvSpPr>
        <p:spPr bwMode="auto">
          <a:xfrm>
            <a:off x="777875" y="1200150"/>
            <a:ext cx="5759450" cy="3240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7EF140C9-6AD8-415B-81EC-1260FA9723B8}"/>
              </a:ext>
            </a:extLst>
          </p:cNvPr>
          <p:cNvSpPr>
            <a:spLocks noGrp="1"/>
          </p:cNvSpPr>
          <p:nvPr>
            <p:ph type="body" idx="1"/>
          </p:nvPr>
        </p:nvSpPr>
        <p:spPr>
          <a:xfrm>
            <a:off x="731838" y="4621213"/>
            <a:ext cx="5851525" cy="3779837"/>
          </a:xfrm>
          <a:prstGeom prst="rect">
            <a:avLst/>
          </a:prstGeom>
        </p:spPr>
        <p:txBody>
          <a:bodyPr/>
          <a:lstStyle/>
          <a:p>
            <a:pPr marL="171450" indent="-171450" eaLnBrk="1" fontAlgn="auto" hangingPunct="1">
              <a:spcBef>
                <a:spcPts val="0"/>
              </a:spcBef>
              <a:spcAft>
                <a:spcPts val="0"/>
              </a:spcAft>
              <a:buFont typeface="Arial" panose="020B0604020202020204" pitchFamily="34" charset="0"/>
              <a:buChar char="•"/>
              <a:defRPr/>
            </a:pPr>
            <a:endParaRPr lang="en-GB" dirty="0"/>
          </a:p>
        </p:txBody>
      </p:sp>
      <p:sp>
        <p:nvSpPr>
          <p:cNvPr id="20483" name="Date Placeholder 4">
            <a:extLst>
              <a:ext uri="{FF2B5EF4-FFF2-40B4-BE49-F238E27FC236}">
                <a16:creationId xmlns:a16="http://schemas.microsoft.com/office/drawing/2014/main" id="{E6CC9172-E4BE-4240-B9F3-E68069C68821}"/>
              </a:ext>
            </a:extLst>
          </p:cNvPr>
          <p:cNvSpPr>
            <a:spLocks noGrp="1"/>
          </p:cNvSpPr>
          <p:nvPr>
            <p:ph type="dt" sz="quarter" idx="4294967295"/>
          </p:nvPr>
        </p:nvSpPr>
        <p:spPr bwMode="auto">
          <a:xfrm>
            <a:off x="4143375" y="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278148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491D7B03-BEB4-46AA-86DB-1099B54A3F67}"/>
              </a:ext>
            </a:extLst>
          </p:cNvPr>
          <p:cNvSpPr>
            <a:spLocks noGrp="1" noRot="1" noChangeAspect="1"/>
          </p:cNvSpPr>
          <p:nvPr>
            <p:ph type="sldImg"/>
          </p:nvPr>
        </p:nvSpPr>
        <p:spPr bwMode="auto">
          <a:xfrm>
            <a:off x="777875" y="1200150"/>
            <a:ext cx="5759450" cy="3240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7EF140C9-6AD8-415B-81EC-1260FA9723B8}"/>
              </a:ext>
            </a:extLst>
          </p:cNvPr>
          <p:cNvSpPr>
            <a:spLocks noGrp="1"/>
          </p:cNvSpPr>
          <p:nvPr>
            <p:ph type="body" idx="1"/>
          </p:nvPr>
        </p:nvSpPr>
        <p:spPr>
          <a:xfrm>
            <a:off x="731838" y="4621213"/>
            <a:ext cx="5851525" cy="3779837"/>
          </a:xfrm>
          <a:prstGeom prst="rect">
            <a:avLst/>
          </a:prstGeom>
        </p:spPr>
        <p:txBody>
          <a:bodyPr/>
          <a:lstStyle/>
          <a:p>
            <a:pPr marL="171450" indent="-171450" eaLnBrk="1" fontAlgn="auto" hangingPunct="1">
              <a:spcBef>
                <a:spcPts val="0"/>
              </a:spcBef>
              <a:spcAft>
                <a:spcPts val="0"/>
              </a:spcAft>
              <a:buFont typeface="Arial" panose="020B0604020202020204" pitchFamily="34" charset="0"/>
              <a:buChar char="•"/>
              <a:defRPr/>
            </a:pPr>
            <a:endParaRPr lang="en-GB" dirty="0"/>
          </a:p>
        </p:txBody>
      </p:sp>
      <p:sp>
        <p:nvSpPr>
          <p:cNvPr id="20483" name="Date Placeholder 4">
            <a:extLst>
              <a:ext uri="{FF2B5EF4-FFF2-40B4-BE49-F238E27FC236}">
                <a16:creationId xmlns:a16="http://schemas.microsoft.com/office/drawing/2014/main" id="{E6CC9172-E4BE-4240-B9F3-E68069C68821}"/>
              </a:ext>
            </a:extLst>
          </p:cNvPr>
          <p:cNvSpPr>
            <a:spLocks noGrp="1"/>
          </p:cNvSpPr>
          <p:nvPr>
            <p:ph type="dt" sz="quarter" idx="4294967295"/>
          </p:nvPr>
        </p:nvSpPr>
        <p:spPr bwMode="auto">
          <a:xfrm>
            <a:off x="4143375" y="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3607677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491D7B03-BEB4-46AA-86DB-1099B54A3F67}"/>
              </a:ext>
            </a:extLst>
          </p:cNvPr>
          <p:cNvSpPr>
            <a:spLocks noGrp="1" noRot="1" noChangeAspect="1"/>
          </p:cNvSpPr>
          <p:nvPr>
            <p:ph type="sldImg"/>
          </p:nvPr>
        </p:nvSpPr>
        <p:spPr bwMode="auto">
          <a:xfrm>
            <a:off x="777875" y="1200150"/>
            <a:ext cx="5759450" cy="3240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7EF140C9-6AD8-415B-81EC-1260FA9723B8}"/>
              </a:ext>
            </a:extLst>
          </p:cNvPr>
          <p:cNvSpPr>
            <a:spLocks noGrp="1"/>
          </p:cNvSpPr>
          <p:nvPr>
            <p:ph type="body" idx="1"/>
          </p:nvPr>
        </p:nvSpPr>
        <p:spPr>
          <a:xfrm>
            <a:off x="731838" y="4621213"/>
            <a:ext cx="5851525" cy="3779837"/>
          </a:xfrm>
          <a:prstGeom prst="rect">
            <a:avLst/>
          </a:prstGeom>
        </p:spPr>
        <p:txBody>
          <a:bodyPr/>
          <a:lstStyle/>
          <a:p>
            <a:pPr marL="171450" indent="-171450" eaLnBrk="1" fontAlgn="auto" hangingPunct="1">
              <a:spcBef>
                <a:spcPts val="0"/>
              </a:spcBef>
              <a:spcAft>
                <a:spcPts val="0"/>
              </a:spcAft>
              <a:buFont typeface="Arial" panose="020B0604020202020204" pitchFamily="34" charset="0"/>
              <a:buChar char="•"/>
              <a:defRPr/>
            </a:pPr>
            <a:endParaRPr lang="en-GB" dirty="0"/>
          </a:p>
        </p:txBody>
      </p:sp>
      <p:sp>
        <p:nvSpPr>
          <p:cNvPr id="20483" name="Date Placeholder 4">
            <a:extLst>
              <a:ext uri="{FF2B5EF4-FFF2-40B4-BE49-F238E27FC236}">
                <a16:creationId xmlns:a16="http://schemas.microsoft.com/office/drawing/2014/main" id="{E6CC9172-E4BE-4240-B9F3-E68069C68821}"/>
              </a:ext>
            </a:extLst>
          </p:cNvPr>
          <p:cNvSpPr>
            <a:spLocks noGrp="1"/>
          </p:cNvSpPr>
          <p:nvPr>
            <p:ph type="dt" sz="quarter" idx="4294967295"/>
          </p:nvPr>
        </p:nvSpPr>
        <p:spPr bwMode="auto">
          <a:xfrm>
            <a:off x="4143375" y="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70580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491D7B03-BEB4-46AA-86DB-1099B54A3F67}"/>
              </a:ext>
            </a:extLst>
          </p:cNvPr>
          <p:cNvSpPr>
            <a:spLocks noGrp="1" noRot="1" noChangeAspect="1"/>
          </p:cNvSpPr>
          <p:nvPr>
            <p:ph type="sldImg"/>
          </p:nvPr>
        </p:nvSpPr>
        <p:spPr bwMode="auto">
          <a:xfrm>
            <a:off x="777875" y="1200150"/>
            <a:ext cx="5759450" cy="3240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a:extLst>
              <a:ext uri="{FF2B5EF4-FFF2-40B4-BE49-F238E27FC236}">
                <a16:creationId xmlns:a16="http://schemas.microsoft.com/office/drawing/2014/main" id="{7EF140C9-6AD8-415B-81EC-1260FA9723B8}"/>
              </a:ext>
            </a:extLst>
          </p:cNvPr>
          <p:cNvSpPr>
            <a:spLocks noGrp="1"/>
          </p:cNvSpPr>
          <p:nvPr>
            <p:ph type="body" idx="1"/>
          </p:nvPr>
        </p:nvSpPr>
        <p:spPr>
          <a:xfrm>
            <a:off x="731838" y="4621213"/>
            <a:ext cx="5851525" cy="3779837"/>
          </a:xfrm>
          <a:prstGeom prst="rect">
            <a:avLst/>
          </a:prstGeom>
        </p:spPr>
        <p:txBody>
          <a:bodyPr/>
          <a:lstStyle/>
          <a:p>
            <a:pPr marL="171450" indent="-171450" eaLnBrk="1" fontAlgn="auto" hangingPunct="1">
              <a:spcBef>
                <a:spcPts val="0"/>
              </a:spcBef>
              <a:spcAft>
                <a:spcPts val="0"/>
              </a:spcAft>
              <a:buFont typeface="Arial" panose="020B0604020202020204" pitchFamily="34" charset="0"/>
              <a:buChar char="•"/>
              <a:defRPr/>
            </a:pPr>
            <a:endParaRPr lang="en-GB" dirty="0"/>
          </a:p>
        </p:txBody>
      </p:sp>
      <p:sp>
        <p:nvSpPr>
          <p:cNvPr id="20483" name="Date Placeholder 4">
            <a:extLst>
              <a:ext uri="{FF2B5EF4-FFF2-40B4-BE49-F238E27FC236}">
                <a16:creationId xmlns:a16="http://schemas.microsoft.com/office/drawing/2014/main" id="{E6CC9172-E4BE-4240-B9F3-E68069C68821}"/>
              </a:ext>
            </a:extLst>
          </p:cNvPr>
          <p:cNvSpPr>
            <a:spLocks noGrp="1"/>
          </p:cNvSpPr>
          <p:nvPr>
            <p:ph type="dt" sz="quarter" idx="4294967295"/>
          </p:nvPr>
        </p:nvSpPr>
        <p:spPr bwMode="auto">
          <a:xfrm>
            <a:off x="4143375" y="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292351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44C6A2CE-8A2F-48E3-98F9-E24194CB87D4}"/>
              </a:ext>
            </a:extLst>
          </p:cNvPr>
          <p:cNvSpPr>
            <a:spLocks noGrp="1" noChangeArrowheads="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1DE060-CE6C-44C4-93C3-05E1410E32E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23555" name="Rectangle 2">
            <a:extLst>
              <a:ext uri="{FF2B5EF4-FFF2-40B4-BE49-F238E27FC236}">
                <a16:creationId xmlns:a16="http://schemas.microsoft.com/office/drawing/2014/main" id="{BA4F02B3-5022-4618-82E2-BDC110E7E0E3}"/>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B323CC95-F208-41D6-8FB0-BA806DD8F652}"/>
              </a:ext>
            </a:extLst>
          </p:cNvPr>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Arial" charset="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596A94B-58FA-4AE5-B432-6F3A4F713B2C}"/>
              </a:ext>
            </a:extLst>
          </p:cNvPr>
          <p:cNvSpPr>
            <a:spLocks noGrp="1" noRot="1" noChangeAspect="1" noTextEdit="1"/>
          </p:cNvSpPr>
          <p:nvPr>
            <p:ph type="sldImg"/>
          </p:nvPr>
        </p:nvSpPr>
        <p:spPr>
          <a:ln/>
        </p:spPr>
      </p:sp>
      <p:sp>
        <p:nvSpPr>
          <p:cNvPr id="24579" name="Notes Placeholder 2">
            <a:extLst>
              <a:ext uri="{FF2B5EF4-FFF2-40B4-BE49-F238E27FC236}">
                <a16:creationId xmlns:a16="http://schemas.microsoft.com/office/drawing/2014/main" id="{E6C46FC2-9F04-49D8-A449-FFFD2618A101}"/>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Tony </a:t>
            </a:r>
          </a:p>
        </p:txBody>
      </p:sp>
      <p:sp>
        <p:nvSpPr>
          <p:cNvPr id="24580" name="Slide Number Placeholder 3">
            <a:extLst>
              <a:ext uri="{FF2B5EF4-FFF2-40B4-BE49-F238E27FC236}">
                <a16:creationId xmlns:a16="http://schemas.microsoft.com/office/drawing/2014/main" id="{BC0F0F99-DBBB-452F-81BC-CBB79ADDD6D3}"/>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0DE9AB-BA6F-48BB-83A5-E3844315BCA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E5C3170-82A1-43B5-A9B2-460B2022DD8C}"/>
              </a:ext>
            </a:extLst>
          </p:cNvPr>
          <p:cNvSpPr>
            <a:spLocks noGrp="1" noRot="1" noChangeAspect="1" noTextEdit="1"/>
          </p:cNvSpPr>
          <p:nvPr>
            <p:ph type="sldImg"/>
          </p:nvPr>
        </p:nvSpPr>
        <p:spPr>
          <a:ln/>
        </p:spPr>
      </p:sp>
      <p:sp>
        <p:nvSpPr>
          <p:cNvPr id="25603" name="Notes Placeholder 2">
            <a:extLst>
              <a:ext uri="{FF2B5EF4-FFF2-40B4-BE49-F238E27FC236}">
                <a16:creationId xmlns:a16="http://schemas.microsoft.com/office/drawing/2014/main" id="{213957CC-691D-48BC-A56B-3F1AB0F886C2}"/>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b="1" dirty="0">
                <a:latin typeface="Arial" charset="0"/>
                <a:ea typeface="ＭＳ Ｐゴシック" charset="0"/>
              </a:rPr>
              <a:t>Tony</a:t>
            </a:r>
          </a:p>
          <a:p>
            <a:pPr>
              <a:defRPr/>
            </a:pPr>
            <a:endParaRPr lang="en-GB" b="1" dirty="0">
              <a:latin typeface="Arial" charset="0"/>
              <a:ea typeface="ＭＳ Ｐゴシック" charset="0"/>
            </a:endParaRPr>
          </a:p>
          <a:p>
            <a:pPr>
              <a:defRPr/>
            </a:pPr>
            <a:endParaRPr lang="en-GB" dirty="0">
              <a:latin typeface="Arial" charset="0"/>
              <a:ea typeface="ＭＳ Ｐゴシック" charset="0"/>
            </a:endParaRPr>
          </a:p>
          <a:p>
            <a:pPr>
              <a:defRPr/>
            </a:pPr>
            <a:endParaRPr lang="en-GB" dirty="0">
              <a:latin typeface="Arial" charset="0"/>
              <a:ea typeface="ＭＳ Ｐゴシック" charset="0"/>
            </a:endParaRPr>
          </a:p>
        </p:txBody>
      </p:sp>
      <p:sp>
        <p:nvSpPr>
          <p:cNvPr id="25604" name="Slide Number Placeholder 3">
            <a:extLst>
              <a:ext uri="{FF2B5EF4-FFF2-40B4-BE49-F238E27FC236}">
                <a16:creationId xmlns:a16="http://schemas.microsoft.com/office/drawing/2014/main" id="{FFEFD12F-9B78-4E15-8769-AA0964546ECD}"/>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A8CD1B-1330-406A-830C-81A9D3D4655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43AB252-78E2-4A7F-8470-17D7CC6A694B}"/>
              </a:ext>
            </a:extLst>
          </p:cNvPr>
          <p:cNvSpPr>
            <a:spLocks noGrp="1" noRot="1" noChangeAspect="1" noTextEdit="1"/>
          </p:cNvSpPr>
          <p:nvPr>
            <p:ph type="sldImg"/>
          </p:nvPr>
        </p:nvSpPr>
        <p:spPr>
          <a:ln/>
        </p:spPr>
      </p:sp>
      <p:sp>
        <p:nvSpPr>
          <p:cNvPr id="26627" name="Notes Placeholder 2">
            <a:extLst>
              <a:ext uri="{FF2B5EF4-FFF2-40B4-BE49-F238E27FC236}">
                <a16:creationId xmlns:a16="http://schemas.microsoft.com/office/drawing/2014/main" id="{C6C572EA-FFE3-4CFB-AE98-0733240C82E0}"/>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Tony</a:t>
            </a:r>
          </a:p>
        </p:txBody>
      </p:sp>
      <p:sp>
        <p:nvSpPr>
          <p:cNvPr id="26628" name="Slide Number Placeholder 3">
            <a:extLst>
              <a:ext uri="{FF2B5EF4-FFF2-40B4-BE49-F238E27FC236}">
                <a16:creationId xmlns:a16="http://schemas.microsoft.com/office/drawing/2014/main" id="{3D44DC6B-9434-4873-B6DE-00072D85A559}"/>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1282A0-DECB-47BB-AF4B-4E782F1964D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2D901E5-4F72-4737-B37B-86D3F830CEA9}"/>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F38DF88F-F629-4E01-B5F9-F09A37D4967C}"/>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Tony</a:t>
            </a:r>
          </a:p>
        </p:txBody>
      </p:sp>
      <p:sp>
        <p:nvSpPr>
          <p:cNvPr id="27652" name="Slide Number Placeholder 3">
            <a:extLst>
              <a:ext uri="{FF2B5EF4-FFF2-40B4-BE49-F238E27FC236}">
                <a16:creationId xmlns:a16="http://schemas.microsoft.com/office/drawing/2014/main" id="{AC33284E-5DF7-45E5-866B-B36882D30C99}"/>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D5EDB9-6FC1-44BC-939D-C4E33EEB3B1F}"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4F30AF-DF9D-4FD4-9F68-559E4844A327}" type="slidenum">
              <a:rPr lang="en-GB" smtClean="0"/>
              <a:t>5</a:t>
            </a:fld>
            <a:endParaRPr lang="en-GB" dirty="0"/>
          </a:p>
        </p:txBody>
      </p:sp>
    </p:spTree>
    <p:extLst>
      <p:ext uri="{BB962C8B-B14F-4D97-AF65-F5344CB8AC3E}">
        <p14:creationId xmlns:p14="http://schemas.microsoft.com/office/powerpoint/2010/main" val="1651275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E4E0566E-9E4B-4DDC-94FF-08894DB803E0}"/>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B179C9A9-ABC8-4B27-B895-4BD830FDF8FD}"/>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sz="2800" dirty="0">
                <a:latin typeface="Arial" charset="0"/>
                <a:ea typeface="ＭＳ Ｐゴシック" charset="0"/>
              </a:rPr>
              <a:t>Yunis </a:t>
            </a:r>
            <a:endParaRPr lang="en-GB" dirty="0">
              <a:latin typeface="Arial" charset="0"/>
              <a:ea typeface="ＭＳ Ｐゴシック" charset="0"/>
            </a:endParaRPr>
          </a:p>
        </p:txBody>
      </p:sp>
      <p:sp>
        <p:nvSpPr>
          <p:cNvPr id="28676" name="Slide Number Placeholder 3">
            <a:extLst>
              <a:ext uri="{FF2B5EF4-FFF2-40B4-BE49-F238E27FC236}">
                <a16:creationId xmlns:a16="http://schemas.microsoft.com/office/drawing/2014/main" id="{D83BF81A-8D11-418E-8707-04863FFB4080}"/>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D5DB3D-3D42-49F9-9C96-3F0B7E403219}"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C875719-D1B9-4ABA-AE9B-4F635E5FF04E}"/>
              </a:ext>
            </a:extLst>
          </p:cNvPr>
          <p:cNvSpPr>
            <a:spLocks noGrp="1" noRot="1" noChangeAspect="1" noTextEdit="1"/>
          </p:cNvSpPr>
          <p:nvPr>
            <p:ph type="sldImg"/>
          </p:nvPr>
        </p:nvSpPr>
        <p:spPr>
          <a:ln/>
        </p:spPr>
      </p:sp>
      <p:sp>
        <p:nvSpPr>
          <p:cNvPr id="29699" name="Notes Placeholder 2">
            <a:extLst>
              <a:ext uri="{FF2B5EF4-FFF2-40B4-BE49-F238E27FC236}">
                <a16:creationId xmlns:a16="http://schemas.microsoft.com/office/drawing/2014/main" id="{154718EB-E19B-444C-9B7C-3E0AB11AAD1A}"/>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Yunis </a:t>
            </a:r>
          </a:p>
          <a:p>
            <a:pPr>
              <a:defRPr/>
            </a:pPr>
            <a:endParaRPr lang="en-GB" dirty="0">
              <a:latin typeface="Arial" charset="0"/>
              <a:ea typeface="ＭＳ Ｐゴシック" charset="0"/>
            </a:endParaRPr>
          </a:p>
        </p:txBody>
      </p:sp>
      <p:sp>
        <p:nvSpPr>
          <p:cNvPr id="29700" name="Slide Number Placeholder 3">
            <a:extLst>
              <a:ext uri="{FF2B5EF4-FFF2-40B4-BE49-F238E27FC236}">
                <a16:creationId xmlns:a16="http://schemas.microsoft.com/office/drawing/2014/main" id="{809A9B46-4163-4DDE-910D-169060315B5D}"/>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A283D2-DE5D-4A57-BB6B-048C6849DC35}"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DF5D5D1-12C1-48AD-973C-E220981DA887}"/>
              </a:ext>
            </a:extLst>
          </p:cNvPr>
          <p:cNvSpPr>
            <a:spLocks noGrp="1" noRot="1" noChangeAspect="1" noTextEdit="1"/>
          </p:cNvSpPr>
          <p:nvPr>
            <p:ph type="sldImg"/>
          </p:nvPr>
        </p:nvSpPr>
        <p:spPr>
          <a:ln/>
        </p:spPr>
      </p:sp>
      <p:sp>
        <p:nvSpPr>
          <p:cNvPr id="30723" name="Notes Placeholder 2">
            <a:extLst>
              <a:ext uri="{FF2B5EF4-FFF2-40B4-BE49-F238E27FC236}">
                <a16:creationId xmlns:a16="http://schemas.microsoft.com/office/drawing/2014/main" id="{27E36F82-8FF1-49C9-8986-87E4A514E89E}"/>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Yunis </a:t>
            </a:r>
          </a:p>
          <a:p>
            <a:pPr>
              <a:defRPr/>
            </a:pPr>
            <a:endParaRPr lang="en-GB" dirty="0">
              <a:latin typeface="Arial" charset="0"/>
              <a:ea typeface="ＭＳ Ｐゴシック" charset="0"/>
            </a:endParaRPr>
          </a:p>
        </p:txBody>
      </p:sp>
      <p:sp>
        <p:nvSpPr>
          <p:cNvPr id="30724" name="Slide Number Placeholder 3">
            <a:extLst>
              <a:ext uri="{FF2B5EF4-FFF2-40B4-BE49-F238E27FC236}">
                <a16:creationId xmlns:a16="http://schemas.microsoft.com/office/drawing/2014/main" id="{8E36BB4A-1778-4A3F-956F-DCB83BD67E5F}"/>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F22C13-7B9F-44BA-8D3F-A31AAC0C4D0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A9DCEA96-2F28-4259-A5BE-5B1DC2C0D0EE}"/>
              </a:ext>
            </a:extLst>
          </p:cNvPr>
          <p:cNvSpPr>
            <a:spLocks noGrp="1" noRot="1" noChangeAspect="1" noTextEdit="1"/>
          </p:cNvSpPr>
          <p:nvPr>
            <p:ph type="sldImg"/>
          </p:nvPr>
        </p:nvSpPr>
        <p:spPr>
          <a:ln/>
        </p:spPr>
      </p:sp>
      <p:sp>
        <p:nvSpPr>
          <p:cNvPr id="33794" name="Notes Placeholder 2">
            <a:extLst>
              <a:ext uri="{FF2B5EF4-FFF2-40B4-BE49-F238E27FC236}">
                <a16:creationId xmlns:a16="http://schemas.microsoft.com/office/drawing/2014/main" id="{2838A6C0-04CC-46DE-9E37-56E7F1D441A2}"/>
              </a:ext>
            </a:extLst>
          </p:cNvPr>
          <p:cNvSpPr>
            <a:spLocks noGrp="1"/>
          </p:cNvSpPr>
          <p:nvPr>
            <p:ph type="body" idx="1"/>
          </p:nvPr>
        </p:nvSpPr>
        <p:spPr/>
        <p:txBody>
          <a:bodyPr/>
          <a:lstStyle/>
          <a:p>
            <a:pPr>
              <a:lnSpc>
                <a:spcPct val="115000"/>
              </a:lnSpc>
              <a:spcAft>
                <a:spcPts val="1000"/>
              </a:spcAft>
              <a:buFont typeface="Symbol" panose="05050102010706020507" pitchFamily="18" charset="2"/>
              <a:buNone/>
            </a:pPr>
            <a:r>
              <a:rPr lang="en-GB" altLang="en-US"/>
              <a:t>Yunis </a:t>
            </a:r>
          </a:p>
          <a:p>
            <a:pPr>
              <a:lnSpc>
                <a:spcPct val="115000"/>
              </a:lnSpc>
              <a:spcAft>
                <a:spcPts val="1000"/>
              </a:spcAft>
              <a:buFont typeface="Symbol" panose="05050102010706020507" pitchFamily="18" charset="2"/>
              <a:buNone/>
            </a:pPr>
            <a:endParaRPr lang="en-GB" altLang="en-US">
              <a:latin typeface="Verdana" panose="020B0604030504040204" pitchFamily="34" charset="0"/>
              <a:ea typeface="Calibri" panose="020F0502020204030204" pitchFamily="34" charset="0"/>
            </a:endParaRPr>
          </a:p>
        </p:txBody>
      </p:sp>
      <p:sp>
        <p:nvSpPr>
          <p:cNvPr id="31748" name="Slide Number Placeholder 3">
            <a:extLst>
              <a:ext uri="{FF2B5EF4-FFF2-40B4-BE49-F238E27FC236}">
                <a16:creationId xmlns:a16="http://schemas.microsoft.com/office/drawing/2014/main" id="{C084DBCC-1AA3-45D2-B0E8-5CE612410952}"/>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63B367-5036-4899-8BE8-71D66C0A16AB}"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6244ACF4-D893-42A1-89C8-01DFC49B6EE8}"/>
              </a:ext>
            </a:extLst>
          </p:cNvPr>
          <p:cNvSpPr>
            <a:spLocks noGrp="1" noRot="1" noChangeAspect="1" noTextEdit="1"/>
          </p:cNvSpPr>
          <p:nvPr>
            <p:ph type="sldImg"/>
          </p:nvPr>
        </p:nvSpPr>
        <p:spPr>
          <a:ln/>
        </p:spPr>
      </p:sp>
      <p:sp>
        <p:nvSpPr>
          <p:cNvPr id="32771" name="Notes Placeholder 2">
            <a:extLst>
              <a:ext uri="{FF2B5EF4-FFF2-40B4-BE49-F238E27FC236}">
                <a16:creationId xmlns:a16="http://schemas.microsoft.com/office/drawing/2014/main" id="{34406F9F-437A-4DD3-B9A0-6E4C2A3829B9}"/>
              </a:ext>
            </a:extLst>
          </p:cNvPr>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115000"/>
              </a:lnSpc>
              <a:defRPr/>
            </a:pPr>
            <a:r>
              <a:rPr lang="en-GB" dirty="0">
                <a:latin typeface="Times New Roman" charset="0"/>
                <a:ea typeface="Calibri" charset="0"/>
                <a:cs typeface="Arial" charset="0"/>
              </a:rPr>
              <a:t>Yunis</a:t>
            </a:r>
            <a:endParaRPr lang="en-GB" dirty="0">
              <a:latin typeface="Verdana" charset="0"/>
              <a:ea typeface="Calibri" charset="0"/>
              <a:cs typeface="Arial" charset="0"/>
            </a:endParaRPr>
          </a:p>
          <a:p>
            <a:pPr>
              <a:defRPr/>
            </a:pPr>
            <a:endParaRPr lang="en-GB" dirty="0">
              <a:latin typeface="Arial" charset="0"/>
              <a:ea typeface="Calibri" charset="0"/>
              <a:cs typeface="Arial" charset="0"/>
            </a:endParaRPr>
          </a:p>
        </p:txBody>
      </p:sp>
      <p:sp>
        <p:nvSpPr>
          <p:cNvPr id="32772" name="Slide Number Placeholder 3">
            <a:extLst>
              <a:ext uri="{FF2B5EF4-FFF2-40B4-BE49-F238E27FC236}">
                <a16:creationId xmlns:a16="http://schemas.microsoft.com/office/drawing/2014/main" id="{C0114B9B-9D57-45A0-9856-0C8A0F396130}"/>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C4EF95-2873-4153-8EBE-FFEE9D4DE1DB}"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FA9D06F-E308-49FB-8792-D05B220B9052}"/>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5F8BFEEC-B323-4E95-A5AE-708E92BD9D38}"/>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Tony</a:t>
            </a:r>
          </a:p>
        </p:txBody>
      </p:sp>
      <p:sp>
        <p:nvSpPr>
          <p:cNvPr id="33796" name="Slide Number Placeholder 3">
            <a:extLst>
              <a:ext uri="{FF2B5EF4-FFF2-40B4-BE49-F238E27FC236}">
                <a16:creationId xmlns:a16="http://schemas.microsoft.com/office/drawing/2014/main" id="{96E23E51-960F-4216-AA34-41290C7BE736}"/>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14EC2E-DECE-4CDA-9717-D62CFFDF542A}"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2A7131F3-7BA9-49CC-B67D-4AE00DE2DE1D}"/>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D0BFCA38-5EF8-45C6-BD0A-766DF7D37194}"/>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Tony </a:t>
            </a:r>
          </a:p>
          <a:p>
            <a:pPr>
              <a:defRPr/>
            </a:pPr>
            <a:endParaRPr lang="en-GB" dirty="0">
              <a:latin typeface="Arial" charset="0"/>
              <a:ea typeface="ＭＳ Ｐゴシック" charset="0"/>
            </a:endParaRPr>
          </a:p>
          <a:p>
            <a:pPr>
              <a:defRPr/>
            </a:pPr>
            <a:endParaRPr lang="en-GB" dirty="0">
              <a:latin typeface="Arial" charset="0"/>
              <a:ea typeface="ＭＳ Ｐゴシック" charset="0"/>
            </a:endParaRPr>
          </a:p>
          <a:p>
            <a:pPr>
              <a:defRPr/>
            </a:pPr>
            <a:endParaRPr lang="en-GB" dirty="0">
              <a:latin typeface="Arial" charset="0"/>
              <a:ea typeface="ＭＳ Ｐゴシック" charset="0"/>
            </a:endParaRPr>
          </a:p>
          <a:p>
            <a:pPr>
              <a:defRPr/>
            </a:pPr>
            <a:endParaRPr lang="en-GB" dirty="0">
              <a:latin typeface="Arial" charset="0"/>
              <a:ea typeface="ＭＳ Ｐゴシック" charset="0"/>
            </a:endParaRPr>
          </a:p>
          <a:p>
            <a:pPr>
              <a:defRPr/>
            </a:pPr>
            <a:endParaRPr lang="en-GB" dirty="0">
              <a:latin typeface="Arial" charset="0"/>
              <a:ea typeface="ＭＳ Ｐゴシック" charset="0"/>
            </a:endParaRPr>
          </a:p>
        </p:txBody>
      </p:sp>
      <p:sp>
        <p:nvSpPr>
          <p:cNvPr id="34820" name="Slide Number Placeholder 3">
            <a:extLst>
              <a:ext uri="{FF2B5EF4-FFF2-40B4-BE49-F238E27FC236}">
                <a16:creationId xmlns:a16="http://schemas.microsoft.com/office/drawing/2014/main" id="{ACE0B80C-4F57-4C79-AA03-5E15DC1C6EE1}"/>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123943E-9122-424C-8E01-A008DB6854E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04CD565-2B82-4098-A9DA-C96A703F381E}"/>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F9832D52-0ECE-4433-8213-C73E51477318}"/>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Tony </a:t>
            </a:r>
          </a:p>
        </p:txBody>
      </p:sp>
      <p:sp>
        <p:nvSpPr>
          <p:cNvPr id="35844" name="Slide Number Placeholder 3">
            <a:extLst>
              <a:ext uri="{FF2B5EF4-FFF2-40B4-BE49-F238E27FC236}">
                <a16:creationId xmlns:a16="http://schemas.microsoft.com/office/drawing/2014/main" id="{78C011F0-1F86-49E5-8427-B1B898B80FE2}"/>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9197998-D3A0-45DD-B63E-9023230409C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0F973C4F-A71A-49A9-851A-0C7C655DB365}"/>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78FCA96D-77B1-4E29-BC6D-8F585D1D1B50}"/>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GB" u="sng" dirty="0">
                <a:latin typeface="Arial" charset="0"/>
                <a:ea typeface="ＭＳ Ｐゴシック" charset="0"/>
              </a:rPr>
              <a:t>Tony </a:t>
            </a:r>
            <a:endParaRPr lang="en-GB" dirty="0">
              <a:latin typeface="Arial" charset="0"/>
              <a:ea typeface="ＭＳ Ｐゴシック" charset="0"/>
            </a:endParaRPr>
          </a:p>
          <a:p>
            <a:pPr>
              <a:defRPr/>
            </a:pPr>
            <a:endParaRPr lang="en-GB" dirty="0">
              <a:latin typeface="Arial" charset="0"/>
              <a:ea typeface="ＭＳ Ｐゴシック" charset="0"/>
            </a:endParaRPr>
          </a:p>
        </p:txBody>
      </p:sp>
      <p:sp>
        <p:nvSpPr>
          <p:cNvPr id="36868" name="Slide Number Placeholder 3">
            <a:extLst>
              <a:ext uri="{FF2B5EF4-FFF2-40B4-BE49-F238E27FC236}">
                <a16:creationId xmlns:a16="http://schemas.microsoft.com/office/drawing/2014/main" id="{D2957A35-26E5-4279-A312-696920E70217}"/>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88BAFC7-BF70-407D-96B6-71B47F26C364}"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9A92BB57-A878-4B97-9535-9C27B92CA17D}"/>
              </a:ext>
            </a:extLst>
          </p:cNvPr>
          <p:cNvSpPr>
            <a:spLocks noGrp="1" noRot="1" noChangeAspect="1" noTextEdit="1"/>
          </p:cNvSpPr>
          <p:nvPr>
            <p:ph type="sldImg"/>
          </p:nvPr>
        </p:nvSpPr>
        <p:spPr>
          <a:ln/>
        </p:spPr>
      </p:sp>
      <p:sp>
        <p:nvSpPr>
          <p:cNvPr id="37891" name="Notes Placeholder 2">
            <a:extLst>
              <a:ext uri="{FF2B5EF4-FFF2-40B4-BE49-F238E27FC236}">
                <a16:creationId xmlns:a16="http://schemas.microsoft.com/office/drawing/2014/main" id="{22B2E025-1C21-4006-8BB7-F9331FE3E92F}"/>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Tony</a:t>
            </a:r>
          </a:p>
          <a:p>
            <a:pPr>
              <a:defRPr/>
            </a:pPr>
            <a:endParaRPr lang="en-GB" dirty="0">
              <a:latin typeface="Arial" charset="0"/>
              <a:ea typeface="ＭＳ Ｐゴシック" charset="0"/>
            </a:endParaRPr>
          </a:p>
        </p:txBody>
      </p:sp>
      <p:sp>
        <p:nvSpPr>
          <p:cNvPr id="37892" name="Slide Number Placeholder 3">
            <a:extLst>
              <a:ext uri="{FF2B5EF4-FFF2-40B4-BE49-F238E27FC236}">
                <a16:creationId xmlns:a16="http://schemas.microsoft.com/office/drawing/2014/main" id="{03694D17-30FC-4105-912E-5B0D75F3493B}"/>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471C2E-83A4-4913-80C9-C39190D0EB6B}"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what you would call the big ticket items of AML compliance, and as you can see some of the requirements are highly </a:t>
            </a:r>
            <a:r>
              <a:rPr lang="en-GB" dirty="0" err="1"/>
              <a:t>interraleted</a:t>
            </a:r>
            <a:r>
              <a:rPr lang="en-GB" dirty="0"/>
              <a:t>.</a:t>
            </a:r>
          </a:p>
          <a:p>
            <a:endParaRPr lang="en-GB" dirty="0"/>
          </a:p>
          <a:p>
            <a:r>
              <a:rPr lang="en-GB" dirty="0"/>
              <a:t>I’ve drawn out some of the other major pieces to the bottom right, but they are no less important. Training is mandatory in all in cases but the other three controls are not mandatory in all cases, but we would view them as strong protections when applied correctly and all firms should be using them and if not, considering carefully why they are not.</a:t>
            </a:r>
          </a:p>
          <a:p>
            <a:endParaRPr lang="en-GB" dirty="0"/>
          </a:p>
        </p:txBody>
      </p:sp>
      <p:sp>
        <p:nvSpPr>
          <p:cNvPr id="4" name="Slide Number Placeholder 3"/>
          <p:cNvSpPr>
            <a:spLocks noGrp="1"/>
          </p:cNvSpPr>
          <p:nvPr>
            <p:ph type="sldNum" sz="quarter" idx="5"/>
          </p:nvPr>
        </p:nvSpPr>
        <p:spPr/>
        <p:txBody>
          <a:bodyPr/>
          <a:lstStyle/>
          <a:p>
            <a:fld id="{704FE36F-B076-4CD3-BAFE-3C47D2FEAA34}" type="slidenum">
              <a:rPr lang="en-GB" smtClean="0"/>
              <a:t>7</a:t>
            </a:fld>
            <a:endParaRPr lang="en-GB"/>
          </a:p>
        </p:txBody>
      </p:sp>
    </p:spTree>
    <p:extLst>
      <p:ext uri="{BB962C8B-B14F-4D97-AF65-F5344CB8AC3E}">
        <p14:creationId xmlns:p14="http://schemas.microsoft.com/office/powerpoint/2010/main" val="420465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3EBFF635-EE22-4716-A109-9C0776D1568A}"/>
              </a:ext>
            </a:extLst>
          </p:cNvPr>
          <p:cNvSpPr>
            <a:spLocks noGrp="1" noRot="1" noChangeAspect="1" noTextEdit="1"/>
          </p:cNvSpPr>
          <p:nvPr>
            <p:ph type="sldImg"/>
          </p:nvPr>
        </p:nvSpPr>
        <p:spPr>
          <a:ln/>
        </p:spPr>
      </p:sp>
      <p:sp>
        <p:nvSpPr>
          <p:cNvPr id="48130" name="Notes Placeholder 2">
            <a:extLst>
              <a:ext uri="{FF2B5EF4-FFF2-40B4-BE49-F238E27FC236}">
                <a16:creationId xmlns:a16="http://schemas.microsoft.com/office/drawing/2014/main" id="{6E8D8A91-646C-4312-9699-19E9C5023F8F}"/>
              </a:ext>
            </a:extLst>
          </p:cNvPr>
          <p:cNvSpPr>
            <a:spLocks noGrp="1"/>
          </p:cNvSpPr>
          <p:nvPr>
            <p:ph type="body" idx="1"/>
          </p:nvPr>
        </p:nvSpPr>
        <p:spPr/>
        <p:txBody>
          <a:bodyPr/>
          <a:lstStyle/>
          <a:p>
            <a:pPr>
              <a:lnSpc>
                <a:spcPct val="115000"/>
              </a:lnSpc>
              <a:buFont typeface="Calibri Light" panose="020F0302020204030204" pitchFamily="34" charset="0"/>
              <a:buNone/>
            </a:pPr>
            <a:r>
              <a:rPr lang="en-GB" altLang="en-US" b="1">
                <a:latin typeface="Verdana" panose="020B0604030504040204" pitchFamily="34" charset="0"/>
                <a:ea typeface="Calibri" panose="020F0502020204030204" pitchFamily="34" charset="0"/>
              </a:rPr>
              <a:t>Yunis</a:t>
            </a:r>
            <a:endParaRPr lang="en-GB" altLang="en-US"/>
          </a:p>
        </p:txBody>
      </p:sp>
      <p:sp>
        <p:nvSpPr>
          <p:cNvPr id="38916" name="Slide Number Placeholder 3">
            <a:extLst>
              <a:ext uri="{FF2B5EF4-FFF2-40B4-BE49-F238E27FC236}">
                <a16:creationId xmlns:a16="http://schemas.microsoft.com/office/drawing/2014/main" id="{3A499F28-B0B9-464B-A49D-BF7CCBA2A508}"/>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F54535-0E4C-4E30-918C-A78312E63A01}"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AC59615-BB57-45DB-9B49-D0DE846C8E8F}"/>
              </a:ext>
            </a:extLst>
          </p:cNvPr>
          <p:cNvSpPr>
            <a:spLocks noGrp="1" noRot="1" noChangeAspect="1" noTextEdit="1"/>
          </p:cNvSpPr>
          <p:nvPr>
            <p:ph type="sldImg"/>
          </p:nvPr>
        </p:nvSpPr>
        <p:spPr>
          <a:ln/>
        </p:spPr>
      </p:sp>
      <p:sp>
        <p:nvSpPr>
          <p:cNvPr id="39939" name="Notes Placeholder 2">
            <a:extLst>
              <a:ext uri="{FF2B5EF4-FFF2-40B4-BE49-F238E27FC236}">
                <a16:creationId xmlns:a16="http://schemas.microsoft.com/office/drawing/2014/main" id="{6AF757AB-C2E9-4C7C-8C76-C89A0BF7649C}"/>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Yunis</a:t>
            </a:r>
          </a:p>
        </p:txBody>
      </p:sp>
      <p:sp>
        <p:nvSpPr>
          <p:cNvPr id="39940" name="Slide Number Placeholder 3">
            <a:extLst>
              <a:ext uri="{FF2B5EF4-FFF2-40B4-BE49-F238E27FC236}">
                <a16:creationId xmlns:a16="http://schemas.microsoft.com/office/drawing/2014/main" id="{263E3474-A730-413A-A310-C99F0790BD6D}"/>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E91553-C9C3-447E-8F7B-98F6391593B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F4C22A0-A628-4DF6-A02F-D05B5B6FDD9D}"/>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41214AE5-67A5-42C8-9458-E50E75A1BEEB}"/>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GB" dirty="0">
                <a:latin typeface="Arial" charset="0"/>
                <a:ea typeface="ＭＳ Ｐゴシック" charset="0"/>
              </a:rPr>
              <a:t>Yunis</a:t>
            </a:r>
          </a:p>
        </p:txBody>
      </p:sp>
      <p:sp>
        <p:nvSpPr>
          <p:cNvPr id="40964" name="Slide Number Placeholder 3">
            <a:extLst>
              <a:ext uri="{FF2B5EF4-FFF2-40B4-BE49-F238E27FC236}">
                <a16:creationId xmlns:a16="http://schemas.microsoft.com/office/drawing/2014/main" id="{C61B6065-38F6-4110-AEEE-1F32827E93DF}"/>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0E0D46-18AF-4FB1-8383-CB592EA6C65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99FBA01-C1F2-4ABA-989E-3F75F0BB5191}"/>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1B05B43F-0937-4D0B-87E6-457178FD74F0}"/>
              </a:ext>
            </a:extLst>
          </p:cNvPr>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dirty="0">
              <a:latin typeface="Arial" charset="0"/>
              <a:ea typeface="ＭＳ Ｐゴシック" charset="0"/>
            </a:endParaRPr>
          </a:p>
        </p:txBody>
      </p:sp>
      <p:sp>
        <p:nvSpPr>
          <p:cNvPr id="41988" name="Slide Number Placeholder 3">
            <a:extLst>
              <a:ext uri="{FF2B5EF4-FFF2-40B4-BE49-F238E27FC236}">
                <a16:creationId xmlns:a16="http://schemas.microsoft.com/office/drawing/2014/main" id="{48008842-52C9-42CC-A7E1-A1E3EAB64D4D}"/>
              </a:ext>
            </a:extLst>
          </p:cNvPr>
          <p:cNvSpPr>
            <a:spLocks noGrp="1"/>
          </p:cNvSpPr>
          <p:nvPr>
            <p:ph type="sldNum" sz="quarter" idx="5"/>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DC30F7-7771-4069-8374-92C50B810E4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the legal sector supervisors together write the official guidance and HMT signs off. New version imminent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sz="1200" kern="1200" dirty="0">
                <a:solidFill>
                  <a:schemeClr val="tx1"/>
                </a:solidFill>
                <a:effectLst/>
                <a:latin typeface="+mn-lt"/>
                <a:ea typeface="+mn-ea"/>
                <a:cs typeface="+mn-cs"/>
              </a:rPr>
              <a:t>Tech – It’s not mandatory to use EID&amp;V but do not necessarily need to go off and buy these things, but for sure they can be helpful.</a:t>
            </a:r>
          </a:p>
          <a:p>
            <a:r>
              <a:rPr lang="en-GB" sz="1200" kern="1200" dirty="0">
                <a:solidFill>
                  <a:schemeClr val="tx1"/>
                </a:solidFill>
                <a:effectLst/>
                <a:latin typeface="+mn-lt"/>
                <a:ea typeface="+mn-ea"/>
                <a:cs typeface="+mn-cs"/>
              </a:rPr>
              <a:t>Screening – will talk more about this later, but self declarations are useful but not enough (EID&amp;V)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SoF</a:t>
            </a:r>
            <a:r>
              <a:rPr lang="en-GB" sz="1200" kern="1200" dirty="0">
                <a:solidFill>
                  <a:schemeClr val="tx1"/>
                </a:solidFill>
                <a:effectLst/>
                <a:latin typeface="+mn-lt"/>
                <a:ea typeface="+mn-ea"/>
                <a:cs typeface="+mn-cs"/>
              </a:rPr>
              <a:t> – SoW – UK bank account myth, more clearly setting out expectations </a:t>
            </a:r>
          </a:p>
          <a:p>
            <a:r>
              <a:rPr lang="en-GB" sz="1200" kern="1200" dirty="0">
                <a:solidFill>
                  <a:schemeClr val="tx1"/>
                </a:solidFill>
                <a:effectLst/>
                <a:latin typeface="+mn-lt"/>
                <a:ea typeface="+mn-ea"/>
                <a:cs typeface="+mn-cs"/>
              </a:rPr>
              <a:t>Risk Assessments more details on both firm-wide and client/matter level assessments.</a:t>
            </a:r>
          </a:p>
          <a:p>
            <a:r>
              <a:rPr lang="en-GB" sz="1200" kern="1200" dirty="0">
                <a:solidFill>
                  <a:schemeClr val="tx1"/>
                </a:solidFill>
                <a:effectLst/>
                <a:latin typeface="+mn-lt"/>
                <a:ea typeface="+mn-ea"/>
                <a:cs typeface="+mn-cs"/>
              </a:rPr>
              <a:t>We also provide guidance on newer elements of the requirements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discrepancy reporting.</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04FE36F-B076-4CD3-BAFE-3C47D2FEAA34}" type="slidenum">
              <a:rPr lang="en-GB" smtClean="0"/>
              <a:t>8</a:t>
            </a:fld>
            <a:endParaRPr lang="en-GB"/>
          </a:p>
        </p:txBody>
      </p:sp>
    </p:spTree>
    <p:extLst>
      <p:ext uri="{BB962C8B-B14F-4D97-AF65-F5344CB8AC3E}">
        <p14:creationId xmlns:p14="http://schemas.microsoft.com/office/powerpoint/2010/main" val="3526309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170" fontAlgn="base">
              <a:spcBef>
                <a:spcPct val="0"/>
              </a:spcBef>
              <a:spcAft>
                <a:spcPct val="0"/>
              </a:spcAft>
            </a:pPr>
            <a:r>
              <a:rPr lang="en-GB" sz="1200" b="1" dirty="0">
                <a:solidFill>
                  <a:srgbClr val="000000"/>
                </a:solidFill>
                <a:latin typeface="Arial" charset="0"/>
                <a:ea typeface="ＭＳ Ｐゴシック" pitchFamily="34" charset="-128"/>
              </a:rPr>
              <a:t>Old</a:t>
            </a:r>
          </a:p>
          <a:p>
            <a:pPr defTabSz="1219170" fontAlgn="base">
              <a:spcBef>
                <a:spcPct val="0"/>
              </a:spcBef>
              <a:spcAft>
                <a:spcPct val="0"/>
              </a:spcAft>
            </a:pPr>
            <a:r>
              <a:rPr lang="en-GB" sz="1200" dirty="0">
                <a:solidFill>
                  <a:srgbClr val="000000"/>
                </a:solidFill>
                <a:latin typeface="Arial" charset="0"/>
                <a:ea typeface="ＭＳ Ｐゴシック" pitchFamily="34" charset="-128"/>
              </a:rPr>
              <a:t>a firm or sole practitioner who by way of business provides </a:t>
            </a:r>
            <a:r>
              <a:rPr lang="en-GB" sz="1200" i="1" dirty="0">
                <a:solidFill>
                  <a:srgbClr val="000000"/>
                </a:solidFill>
                <a:latin typeface="Arial" charset="0"/>
                <a:ea typeface="ＭＳ Ｐゴシック" pitchFamily="34" charset="-128"/>
              </a:rPr>
              <a:t>[advice about the tax affairs of other persons]</a:t>
            </a:r>
            <a:endParaRPr lang="en-GB" sz="1200" b="1" dirty="0">
              <a:solidFill>
                <a:srgbClr val="000000"/>
              </a:solidFill>
              <a:latin typeface="Arial" charset="0"/>
              <a:ea typeface="ＭＳ Ｐゴシック" pitchFamily="34" charset="-128"/>
            </a:endParaRPr>
          </a:p>
          <a:p>
            <a:pPr defTabSz="1219170" fontAlgn="base">
              <a:spcBef>
                <a:spcPct val="0"/>
              </a:spcBef>
              <a:spcAft>
                <a:spcPct val="0"/>
              </a:spcAft>
            </a:pPr>
            <a:r>
              <a:rPr lang="en-GB" sz="1200" b="1" dirty="0">
                <a:solidFill>
                  <a:srgbClr val="000000"/>
                </a:solidFill>
                <a:latin typeface="Arial" charset="0"/>
                <a:ea typeface="ＭＳ Ｐゴシック" pitchFamily="34" charset="-128"/>
              </a:rPr>
              <a:t>Current</a:t>
            </a:r>
          </a:p>
          <a:p>
            <a:pPr defTabSz="1219170" fontAlgn="base">
              <a:spcBef>
                <a:spcPct val="0"/>
              </a:spcBef>
              <a:spcAft>
                <a:spcPct val="0"/>
              </a:spcAft>
            </a:pPr>
            <a:r>
              <a:rPr lang="en-GB" sz="1200" dirty="0">
                <a:solidFill>
                  <a:srgbClr val="000000"/>
                </a:solidFill>
                <a:latin typeface="Arial" charset="0"/>
                <a:ea typeface="ＭＳ Ｐゴシック" pitchFamily="34" charset="-128"/>
              </a:rPr>
              <a:t>material aid, or assistance or advice, in connection with the tax affairs of other persons, whether provided directly or through a third party</a:t>
            </a:r>
          </a:p>
          <a:p>
            <a:endParaRPr lang="en-GB" dirty="0"/>
          </a:p>
          <a:p>
            <a:endParaRPr lang="en-GB" dirty="0"/>
          </a:p>
        </p:txBody>
      </p:sp>
      <p:sp>
        <p:nvSpPr>
          <p:cNvPr id="4" name="Slide Number Placeholder 3"/>
          <p:cNvSpPr>
            <a:spLocks noGrp="1"/>
          </p:cNvSpPr>
          <p:nvPr>
            <p:ph type="sldNum" sz="quarter" idx="5"/>
          </p:nvPr>
        </p:nvSpPr>
        <p:spPr/>
        <p:txBody>
          <a:bodyPr/>
          <a:lstStyle/>
          <a:p>
            <a:fld id="{704FE36F-B076-4CD3-BAFE-3C47D2FEAA34}" type="slidenum">
              <a:rPr lang="en-GB" smtClean="0"/>
              <a:t>9</a:t>
            </a:fld>
            <a:endParaRPr lang="en-GB"/>
          </a:p>
        </p:txBody>
      </p:sp>
    </p:spTree>
    <p:extLst>
      <p:ext uri="{BB962C8B-B14F-4D97-AF65-F5344CB8AC3E}">
        <p14:creationId xmlns:p14="http://schemas.microsoft.com/office/powerpoint/2010/main" val="2779129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The Approval Process</a:t>
            </a:r>
          </a:p>
          <a:p>
            <a:endParaRPr lang="en-GB" dirty="0"/>
          </a:p>
          <a:p>
            <a:r>
              <a:rPr lang="en-GB" dirty="0"/>
              <a:t>Technically speaking, we do not approve TCSPs, recommend their approval to HMRC and it is they who make the call. In coming to a decision, the regs allow us significant leeway and freedom to have regard to information we may have when coming to a conclusion. By contrast, when it comes to Independent Legal Professionals as they are termed in the regs, we can only have regard to whether an individual has relevant convictions or not so arguably the TCSP test is a higher bar, and as I say ultimately it’s HMRC’s decision to take.</a:t>
            </a:r>
          </a:p>
          <a:p>
            <a:endParaRPr lang="en-GB" dirty="0"/>
          </a:p>
          <a:p>
            <a:r>
              <a:rPr lang="en-GB" dirty="0"/>
              <a:t>The next point, is a repetition of one from tax advisers, but I’d like to reiterate it here. There’s such thing as TCSP work that’s not enough to be considered in scope. If it meets the definition, then it’s in scope, regardless of how small or ancillary it may be. This sounds facile, I realise that but because these regulations have not necessarily been designed with legal services in mind it’s fair to say, they do not always readily overlap on the existing ways of working that firms have. What does that mean? Well you may have departments, or practice units etc. which divide up your work on what are I’m sure perfectly reasonable lines. AML may not respect these divisions. Probate work as an example, nominally out of scope but it can be quite common that when dealing with a probate matter to look to create a trust for some of an inheritance to be paid into a trust. Well in this way, as you can see in doing probate work, in this example the professional is drifting into providing an in-scope service.</a:t>
            </a:r>
          </a:p>
          <a:p>
            <a:endParaRPr lang="en-GB" dirty="0"/>
          </a:p>
          <a:p>
            <a:r>
              <a:rPr lang="en-GB" dirty="0"/>
              <a:t>Last point is that TCSP risk is compounded when provided with other services. To take an example - just setting up a company, creates a risk, but creating and then managing a company creates more risk. Now those services may be being provided by other entities, so it is not </a:t>
            </a:r>
            <a:r>
              <a:rPr lang="en-GB" dirty="0" err="1"/>
              <a:t>foolproof</a:t>
            </a:r>
            <a:r>
              <a:rPr lang="en-GB" dirty="0"/>
              <a:t>, but if your firm is a one-stop shop then a criminal or facilitator may be able to get all the services they need in order to effectively launder their money, which would be very attractive. I’d also flag here that where we are talking about trust or company creation, there is a risk that you don’t know what the trust or company will ultimately will be used for. That’s really challenging, and in and of itself that should be a cause to take a risk averse approach as your ability to track how your services may ultimately be used may be inherently limited.  </a:t>
            </a:r>
          </a:p>
          <a:p>
            <a:endParaRPr lang="en-GB" dirty="0"/>
          </a:p>
        </p:txBody>
      </p:sp>
      <p:sp>
        <p:nvSpPr>
          <p:cNvPr id="4" name="Slide Number Placeholder 3"/>
          <p:cNvSpPr>
            <a:spLocks noGrp="1"/>
          </p:cNvSpPr>
          <p:nvPr>
            <p:ph type="sldNum" sz="quarter" idx="5"/>
          </p:nvPr>
        </p:nvSpPr>
        <p:spPr/>
        <p:txBody>
          <a:bodyPr/>
          <a:lstStyle/>
          <a:p>
            <a:fld id="{704FE36F-B076-4CD3-BAFE-3C47D2FEAA34}" type="slidenum">
              <a:rPr lang="en-GB" smtClean="0"/>
              <a:t>11</a:t>
            </a:fld>
            <a:endParaRPr lang="en-GB"/>
          </a:p>
        </p:txBody>
      </p:sp>
    </p:spTree>
    <p:extLst>
      <p:ext uri="{BB962C8B-B14F-4D97-AF65-F5344CB8AC3E}">
        <p14:creationId xmlns:p14="http://schemas.microsoft.com/office/powerpoint/2010/main" val="277198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Resourcing for AML compliance (</a:t>
            </a:r>
            <a:r>
              <a:rPr lang="en-GB" dirty="0" err="1"/>
              <a:t>Covid</a:t>
            </a:r>
            <a:r>
              <a:rPr lang="en-GB" dirty="0"/>
              <a:t> 19/Economic Disruption)</a:t>
            </a:r>
          </a:p>
          <a:p>
            <a:pPr algn="l"/>
            <a:r>
              <a:rPr lang="en-GB" dirty="0"/>
              <a:t>Over reliance on external help – generally help is good but you need to engage and embed</a:t>
            </a:r>
          </a:p>
          <a:p>
            <a:pPr algn="l"/>
            <a:r>
              <a:rPr lang="en-GB" dirty="0"/>
              <a:t>Not understanding PEP risk</a:t>
            </a:r>
          </a:p>
          <a:p>
            <a:pPr algn="l"/>
            <a:r>
              <a:rPr lang="en-GB" dirty="0"/>
              <a:t>Inaccessibility of due diligence info</a:t>
            </a:r>
          </a:p>
          <a:p>
            <a:endParaRPr lang="en-GB" dirty="0"/>
          </a:p>
        </p:txBody>
      </p:sp>
      <p:sp>
        <p:nvSpPr>
          <p:cNvPr id="4" name="Slide Number Placeholder 3"/>
          <p:cNvSpPr>
            <a:spLocks noGrp="1"/>
          </p:cNvSpPr>
          <p:nvPr>
            <p:ph type="sldNum" sz="quarter" idx="5"/>
          </p:nvPr>
        </p:nvSpPr>
        <p:spPr/>
        <p:txBody>
          <a:bodyPr/>
          <a:lstStyle/>
          <a:p>
            <a:fld id="{704FE36F-B076-4CD3-BAFE-3C47D2FEAA34}" type="slidenum">
              <a:rPr lang="en-GB" smtClean="0"/>
              <a:t>12</a:t>
            </a:fld>
            <a:endParaRPr lang="en-GB"/>
          </a:p>
        </p:txBody>
      </p:sp>
    </p:spTree>
    <p:extLst>
      <p:ext uri="{BB962C8B-B14F-4D97-AF65-F5344CB8AC3E}">
        <p14:creationId xmlns:p14="http://schemas.microsoft.com/office/powerpoint/2010/main" val="166884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6317B94A-2842-44F3-AE6B-24CE8F0D485F}"/>
              </a:ext>
            </a:extLst>
          </p:cNvPr>
          <p:cNvSpPr>
            <a:spLocks noGrp="1" noRot="1" noChangeAspect="1"/>
          </p:cNvSpPr>
          <p:nvPr>
            <p:ph type="sldImg"/>
          </p:nvPr>
        </p:nvSpPr>
        <p:spPr bwMode="auto">
          <a:xfrm>
            <a:off x="777875" y="1200150"/>
            <a:ext cx="5759450" cy="3240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6386" name="Notes Placeholder 2">
            <a:extLst>
              <a:ext uri="{FF2B5EF4-FFF2-40B4-BE49-F238E27FC236}">
                <a16:creationId xmlns:a16="http://schemas.microsoft.com/office/drawing/2014/main" id="{743DF9E2-D2DE-4BC2-8EB5-04535A4658E8}"/>
              </a:ext>
            </a:extLst>
          </p:cNvPr>
          <p:cNvSpPr>
            <a:spLocks noGrp="1"/>
          </p:cNvSpPr>
          <p:nvPr>
            <p:ph type="body" idx="1"/>
          </p:nvPr>
        </p:nvSpPr>
        <p:spPr bwMode="auto">
          <a:xfrm>
            <a:off x="731838" y="4621213"/>
            <a:ext cx="5851525" cy="37798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 typeface="Arial" panose="020B0604020202020204" pitchFamily="34" charset="0"/>
              <a:buChar char="•"/>
            </a:pPr>
            <a:endParaRPr lang="en-GB" altLang="en-US" dirty="0"/>
          </a:p>
        </p:txBody>
      </p:sp>
      <p:sp>
        <p:nvSpPr>
          <p:cNvPr id="16387" name="Date Placeholder 4">
            <a:extLst>
              <a:ext uri="{FF2B5EF4-FFF2-40B4-BE49-F238E27FC236}">
                <a16:creationId xmlns:a16="http://schemas.microsoft.com/office/drawing/2014/main" id="{85983877-4884-4FFA-BEC8-04E3A309E258}"/>
              </a:ext>
            </a:extLst>
          </p:cNvPr>
          <p:cNvSpPr>
            <a:spLocks noGrp="1"/>
          </p:cNvSpPr>
          <p:nvPr>
            <p:ph type="dt" sz="quarter" idx="4294967295"/>
          </p:nvPr>
        </p:nvSpPr>
        <p:spPr bwMode="auto">
          <a:xfrm>
            <a:off x="4143375" y="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3767478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B2082523-EF1C-4058-A8D9-1C96AB7730EF}"/>
              </a:ext>
            </a:extLst>
          </p:cNvPr>
          <p:cNvSpPr>
            <a:spLocks noGrp="1" noRot="1" noChangeAspect="1"/>
          </p:cNvSpPr>
          <p:nvPr>
            <p:ph type="sldImg"/>
          </p:nvPr>
        </p:nvSpPr>
        <p:spPr bwMode="auto">
          <a:xfrm>
            <a:off x="777875" y="1200150"/>
            <a:ext cx="5759450" cy="32400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8434" name="Notes Placeholder 2">
            <a:extLst>
              <a:ext uri="{FF2B5EF4-FFF2-40B4-BE49-F238E27FC236}">
                <a16:creationId xmlns:a16="http://schemas.microsoft.com/office/drawing/2014/main" id="{767C3948-FAF7-4D22-9DCA-931D5F06BCB2}"/>
              </a:ext>
            </a:extLst>
          </p:cNvPr>
          <p:cNvSpPr>
            <a:spLocks noGrp="1"/>
          </p:cNvSpPr>
          <p:nvPr>
            <p:ph type="body" idx="1"/>
          </p:nvPr>
        </p:nvSpPr>
        <p:spPr bwMode="auto">
          <a:xfrm>
            <a:off x="731838" y="4621213"/>
            <a:ext cx="5851525" cy="37798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p>
        </p:txBody>
      </p:sp>
      <p:sp>
        <p:nvSpPr>
          <p:cNvPr id="18435" name="Date Placeholder 4">
            <a:extLst>
              <a:ext uri="{FF2B5EF4-FFF2-40B4-BE49-F238E27FC236}">
                <a16:creationId xmlns:a16="http://schemas.microsoft.com/office/drawing/2014/main" id="{714C5EEF-156F-4B7C-85D6-B910F777A42E}"/>
              </a:ext>
            </a:extLst>
          </p:cNvPr>
          <p:cNvSpPr>
            <a:spLocks noGrp="1"/>
          </p:cNvSpPr>
          <p:nvPr>
            <p:ph type="dt" sz="quarter" idx="4294967295"/>
          </p:nvPr>
        </p:nvSpPr>
        <p:spPr bwMode="auto">
          <a:xfrm>
            <a:off x="4143375" y="0"/>
            <a:ext cx="3170238" cy="4810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ＭＳ Ｐゴシック" pitchFamily="34" charset="-128"/>
              <a:cs typeface="+mn-cs"/>
            </a:endParaRPr>
          </a:p>
        </p:txBody>
      </p:sp>
    </p:spTree>
    <p:extLst>
      <p:ext uri="{BB962C8B-B14F-4D97-AF65-F5344CB8AC3E}">
        <p14:creationId xmlns:p14="http://schemas.microsoft.com/office/powerpoint/2010/main" val="510437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C5A8421-5B2F-4841-9F95-CCC88BCF9FE0}"/>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8A0DDAEF-A164-4790-9124-0D6F9E3FC4B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7C9D417-A016-4D4E-B8F9-00A5AF0F98AC}"/>
              </a:ext>
            </a:extLst>
          </p:cNvPr>
          <p:cNvSpPr>
            <a:spLocks noGrp="1"/>
          </p:cNvSpPr>
          <p:nvPr>
            <p:ph type="sldNum" sz="quarter" idx="12"/>
          </p:nvPr>
        </p:nvSpPr>
        <p:spPr/>
        <p:txBody>
          <a:bodyPr/>
          <a:lstStyle>
            <a:lvl1pPr>
              <a:defRPr/>
            </a:lvl1pPr>
          </a:lstStyle>
          <a:p>
            <a:pPr>
              <a:defRPr/>
            </a:pPr>
            <a:fld id="{EA53E764-B368-433A-9118-C8C1AE6E3617}" type="slidenum">
              <a:rPr lang="en-GB"/>
              <a:pPr>
                <a:defRPr/>
              </a:pPr>
              <a:t>‹#›</a:t>
            </a:fld>
            <a:endParaRPr lang="en-GB" dirty="0"/>
          </a:p>
        </p:txBody>
      </p:sp>
    </p:spTree>
    <p:extLst>
      <p:ext uri="{BB962C8B-B14F-4D97-AF65-F5344CB8AC3E}">
        <p14:creationId xmlns:p14="http://schemas.microsoft.com/office/powerpoint/2010/main" val="3565164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510284-4626-41E9-90A0-EE3C19AB027A}"/>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BEA5F2C-1B8E-4131-91A4-1926967CDF6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7B1A645-5710-47AA-B421-2139BCAAD5AA}"/>
              </a:ext>
            </a:extLst>
          </p:cNvPr>
          <p:cNvSpPr>
            <a:spLocks noGrp="1"/>
          </p:cNvSpPr>
          <p:nvPr>
            <p:ph type="sldNum" sz="quarter" idx="12"/>
          </p:nvPr>
        </p:nvSpPr>
        <p:spPr/>
        <p:txBody>
          <a:bodyPr/>
          <a:lstStyle>
            <a:lvl1pPr>
              <a:defRPr/>
            </a:lvl1pPr>
          </a:lstStyle>
          <a:p>
            <a:pPr>
              <a:defRPr/>
            </a:pPr>
            <a:fld id="{E89F7EB8-2D17-41C6-85DE-DFB9170BF2E3}" type="slidenum">
              <a:rPr lang="en-GB"/>
              <a:pPr>
                <a:defRPr/>
              </a:pPr>
              <a:t>‹#›</a:t>
            </a:fld>
            <a:endParaRPr lang="en-GB" dirty="0"/>
          </a:p>
        </p:txBody>
      </p:sp>
    </p:spTree>
    <p:extLst>
      <p:ext uri="{BB962C8B-B14F-4D97-AF65-F5344CB8AC3E}">
        <p14:creationId xmlns:p14="http://schemas.microsoft.com/office/powerpoint/2010/main" val="1678416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840FB1F-C13F-4E97-B6A0-CCD4A633757E}"/>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B5473DB-1BAB-4EBD-87AF-81ED5535C85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BE90636-D1AC-4F24-B38A-397AB9DB4DF2}"/>
              </a:ext>
            </a:extLst>
          </p:cNvPr>
          <p:cNvSpPr>
            <a:spLocks noGrp="1"/>
          </p:cNvSpPr>
          <p:nvPr>
            <p:ph type="sldNum" sz="quarter" idx="12"/>
          </p:nvPr>
        </p:nvSpPr>
        <p:spPr/>
        <p:txBody>
          <a:bodyPr/>
          <a:lstStyle>
            <a:lvl1pPr>
              <a:defRPr/>
            </a:lvl1pPr>
          </a:lstStyle>
          <a:p>
            <a:pPr>
              <a:defRPr/>
            </a:pPr>
            <a:fld id="{F4403DA3-3E39-4523-9B98-BD5A74061969}" type="slidenum">
              <a:rPr lang="en-GB"/>
              <a:pPr>
                <a:defRPr/>
              </a:pPr>
              <a:t>‹#›</a:t>
            </a:fld>
            <a:endParaRPr lang="en-GB" dirty="0"/>
          </a:p>
        </p:txBody>
      </p:sp>
    </p:spTree>
    <p:extLst>
      <p:ext uri="{BB962C8B-B14F-4D97-AF65-F5344CB8AC3E}">
        <p14:creationId xmlns:p14="http://schemas.microsoft.com/office/powerpoint/2010/main" val="1184931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66673A59-AB28-4FAC-A91F-733371D87E47}"/>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D7E0B45B-EC3F-46DC-9466-0B24D157D5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674E1A1-70D1-499F-9E83-E4E99E42BF2E}"/>
              </a:ext>
            </a:extLst>
          </p:cNvPr>
          <p:cNvSpPr>
            <a:spLocks noGrp="1"/>
          </p:cNvSpPr>
          <p:nvPr>
            <p:ph type="sldNum" sz="quarter" idx="12"/>
          </p:nvPr>
        </p:nvSpPr>
        <p:spPr/>
        <p:txBody>
          <a:bodyPr/>
          <a:lstStyle>
            <a:lvl1pPr>
              <a:defRPr/>
            </a:lvl1pPr>
          </a:lstStyle>
          <a:p>
            <a:pPr>
              <a:defRPr/>
            </a:pPr>
            <a:fld id="{EE937ED1-09D9-4E70-A514-CC0768EEE333}" type="slidenum">
              <a:rPr lang="en-GB"/>
              <a:pPr>
                <a:defRPr/>
              </a:pPr>
              <a:t>‹#›</a:t>
            </a:fld>
            <a:endParaRPr lang="en-GB" dirty="0"/>
          </a:p>
        </p:txBody>
      </p:sp>
    </p:spTree>
    <p:extLst>
      <p:ext uri="{BB962C8B-B14F-4D97-AF65-F5344CB8AC3E}">
        <p14:creationId xmlns:p14="http://schemas.microsoft.com/office/powerpoint/2010/main" val="412717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6D1AE32D-450A-44AD-92D4-B8A0E26B1764}"/>
              </a:ext>
            </a:extLst>
          </p:cNvPr>
          <p:cNvSpPr>
            <a:spLocks noGrp="1"/>
          </p:cNvSpPr>
          <p:nvPr>
            <p:ph type="dt" sz="half" idx="10"/>
          </p:nvPr>
        </p:nvSpPr>
        <p:spPr/>
        <p:txBody>
          <a:bodyPr/>
          <a:lstStyle>
            <a:lvl1pPr>
              <a:defRPr/>
            </a:lvl1pPr>
          </a:lstStyle>
          <a:p>
            <a:pPr>
              <a:defRPr/>
            </a:pPr>
            <a:endParaRPr lang="en-GB"/>
          </a:p>
        </p:txBody>
      </p:sp>
      <p:sp>
        <p:nvSpPr>
          <p:cNvPr id="8" name="Footer Placeholder 4">
            <a:extLst>
              <a:ext uri="{FF2B5EF4-FFF2-40B4-BE49-F238E27FC236}">
                <a16:creationId xmlns:a16="http://schemas.microsoft.com/office/drawing/2014/main" id="{4499FBD2-C493-40CB-BD97-4194FF83037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ACEEEF4A-1117-4F36-BFA4-15AA0A35DF1C}"/>
              </a:ext>
            </a:extLst>
          </p:cNvPr>
          <p:cNvSpPr>
            <a:spLocks noGrp="1"/>
          </p:cNvSpPr>
          <p:nvPr>
            <p:ph type="sldNum" sz="quarter" idx="12"/>
          </p:nvPr>
        </p:nvSpPr>
        <p:spPr/>
        <p:txBody>
          <a:bodyPr/>
          <a:lstStyle>
            <a:lvl1pPr>
              <a:defRPr/>
            </a:lvl1pPr>
          </a:lstStyle>
          <a:p>
            <a:pPr>
              <a:defRPr/>
            </a:pPr>
            <a:fld id="{09BFD041-CFD9-4B3B-A222-263F86B64C11}" type="slidenum">
              <a:rPr lang="en-GB"/>
              <a:pPr>
                <a:defRPr/>
              </a:pPr>
              <a:t>‹#›</a:t>
            </a:fld>
            <a:endParaRPr lang="en-GB" dirty="0"/>
          </a:p>
        </p:txBody>
      </p:sp>
    </p:spTree>
    <p:extLst>
      <p:ext uri="{BB962C8B-B14F-4D97-AF65-F5344CB8AC3E}">
        <p14:creationId xmlns:p14="http://schemas.microsoft.com/office/powerpoint/2010/main" val="739413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25AFA2F-81B1-4BD4-B745-A72FC68B97E6}"/>
              </a:ext>
            </a:extLst>
          </p:cNvPr>
          <p:cNvSpPr>
            <a:spLocks noGrp="1"/>
          </p:cNvSpPr>
          <p:nvPr>
            <p:ph type="dt" sz="half" idx="10"/>
          </p:nvPr>
        </p:nvSpPr>
        <p:spPr/>
        <p:txBody>
          <a:bodyPr/>
          <a:lstStyle>
            <a:lvl1pPr>
              <a:defRPr/>
            </a:lvl1pPr>
          </a:lstStyle>
          <a:p>
            <a:pPr>
              <a:defRPr/>
            </a:pPr>
            <a:endParaRPr lang="en-GB"/>
          </a:p>
        </p:txBody>
      </p:sp>
      <p:sp>
        <p:nvSpPr>
          <p:cNvPr id="4" name="Footer Placeholder 4">
            <a:extLst>
              <a:ext uri="{FF2B5EF4-FFF2-40B4-BE49-F238E27FC236}">
                <a16:creationId xmlns:a16="http://schemas.microsoft.com/office/drawing/2014/main" id="{61E792C0-6FC4-493C-9622-6DC9BDFC7D6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57599025-1334-4D9D-AD18-6E20BF93199A}"/>
              </a:ext>
            </a:extLst>
          </p:cNvPr>
          <p:cNvSpPr>
            <a:spLocks noGrp="1"/>
          </p:cNvSpPr>
          <p:nvPr>
            <p:ph type="sldNum" sz="quarter" idx="12"/>
          </p:nvPr>
        </p:nvSpPr>
        <p:spPr/>
        <p:txBody>
          <a:bodyPr/>
          <a:lstStyle>
            <a:lvl1pPr>
              <a:defRPr/>
            </a:lvl1pPr>
          </a:lstStyle>
          <a:p>
            <a:pPr>
              <a:defRPr/>
            </a:pPr>
            <a:fld id="{4BE5A4D7-1CAC-4E6B-88FF-55BF592ACDE3}" type="slidenum">
              <a:rPr lang="en-GB"/>
              <a:pPr>
                <a:defRPr/>
              </a:pPr>
              <a:t>‹#›</a:t>
            </a:fld>
            <a:endParaRPr lang="en-GB" dirty="0"/>
          </a:p>
        </p:txBody>
      </p:sp>
    </p:spTree>
    <p:extLst>
      <p:ext uri="{BB962C8B-B14F-4D97-AF65-F5344CB8AC3E}">
        <p14:creationId xmlns:p14="http://schemas.microsoft.com/office/powerpoint/2010/main" val="96541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14E1473-2FC2-4A8D-A076-15A912B6068D}"/>
              </a:ext>
            </a:extLst>
          </p:cNvPr>
          <p:cNvSpPr>
            <a:spLocks noGrp="1"/>
          </p:cNvSpPr>
          <p:nvPr>
            <p:ph type="dt" sz="half" idx="10"/>
          </p:nvPr>
        </p:nvSpPr>
        <p:spPr/>
        <p:txBody>
          <a:bodyPr/>
          <a:lstStyle>
            <a:lvl1pPr>
              <a:defRPr/>
            </a:lvl1pPr>
          </a:lstStyle>
          <a:p>
            <a:pPr>
              <a:defRPr/>
            </a:pPr>
            <a:endParaRPr lang="en-GB"/>
          </a:p>
        </p:txBody>
      </p:sp>
      <p:sp>
        <p:nvSpPr>
          <p:cNvPr id="3" name="Footer Placeholder 4">
            <a:extLst>
              <a:ext uri="{FF2B5EF4-FFF2-40B4-BE49-F238E27FC236}">
                <a16:creationId xmlns:a16="http://schemas.microsoft.com/office/drawing/2014/main" id="{BF5838EA-A0C2-4E24-AB33-803B1523B867}"/>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4C54EE9-8414-408B-8686-6616B20D9EEB}"/>
              </a:ext>
            </a:extLst>
          </p:cNvPr>
          <p:cNvSpPr>
            <a:spLocks noGrp="1"/>
          </p:cNvSpPr>
          <p:nvPr>
            <p:ph type="sldNum" sz="quarter" idx="12"/>
          </p:nvPr>
        </p:nvSpPr>
        <p:spPr/>
        <p:txBody>
          <a:bodyPr/>
          <a:lstStyle>
            <a:lvl1pPr>
              <a:defRPr/>
            </a:lvl1pPr>
          </a:lstStyle>
          <a:p>
            <a:pPr>
              <a:defRPr/>
            </a:pPr>
            <a:fld id="{E3FB94C2-6F93-4FF1-BC4B-F318B5069FC3}" type="slidenum">
              <a:rPr lang="en-GB"/>
              <a:pPr>
                <a:defRPr/>
              </a:pPr>
              <a:t>‹#›</a:t>
            </a:fld>
            <a:endParaRPr lang="en-GB" dirty="0"/>
          </a:p>
        </p:txBody>
      </p:sp>
    </p:spTree>
    <p:extLst>
      <p:ext uri="{BB962C8B-B14F-4D97-AF65-F5344CB8AC3E}">
        <p14:creationId xmlns:p14="http://schemas.microsoft.com/office/powerpoint/2010/main" val="4137241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3F720D2E-CA86-4FD2-8164-041D8D10F442}"/>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7A3CCAC0-EFCA-479A-8D98-1ADA4F52C81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9EA19155-E2B8-4191-9FF3-32C43261DB77}"/>
              </a:ext>
            </a:extLst>
          </p:cNvPr>
          <p:cNvSpPr>
            <a:spLocks noGrp="1"/>
          </p:cNvSpPr>
          <p:nvPr>
            <p:ph type="sldNum" sz="quarter" idx="12"/>
          </p:nvPr>
        </p:nvSpPr>
        <p:spPr/>
        <p:txBody>
          <a:bodyPr/>
          <a:lstStyle>
            <a:lvl1pPr>
              <a:defRPr/>
            </a:lvl1pPr>
          </a:lstStyle>
          <a:p>
            <a:pPr>
              <a:defRPr/>
            </a:pPr>
            <a:fld id="{DDBB6D9E-380C-4CED-A9A5-A9307C349511}" type="slidenum">
              <a:rPr lang="en-GB"/>
              <a:pPr>
                <a:defRPr/>
              </a:pPr>
              <a:t>‹#›</a:t>
            </a:fld>
            <a:endParaRPr lang="en-GB" dirty="0"/>
          </a:p>
        </p:txBody>
      </p:sp>
    </p:spTree>
    <p:extLst>
      <p:ext uri="{BB962C8B-B14F-4D97-AF65-F5344CB8AC3E}">
        <p14:creationId xmlns:p14="http://schemas.microsoft.com/office/powerpoint/2010/main" val="286317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BF30A589-386B-4282-A48A-298978C16542}"/>
              </a:ext>
            </a:extLst>
          </p:cNvPr>
          <p:cNvSpPr>
            <a:spLocks noGrp="1"/>
          </p:cNvSpPr>
          <p:nvPr>
            <p:ph type="dt" sz="half" idx="10"/>
          </p:nvPr>
        </p:nvSpPr>
        <p:spPr/>
        <p:txBody>
          <a:bodyPr/>
          <a:lstStyle>
            <a:lvl1pPr>
              <a:defRPr/>
            </a:lvl1pPr>
          </a:lstStyle>
          <a:p>
            <a:pPr>
              <a:defRPr/>
            </a:pPr>
            <a:endParaRPr lang="en-GB"/>
          </a:p>
        </p:txBody>
      </p:sp>
      <p:sp>
        <p:nvSpPr>
          <p:cNvPr id="6" name="Footer Placeholder 4">
            <a:extLst>
              <a:ext uri="{FF2B5EF4-FFF2-40B4-BE49-F238E27FC236}">
                <a16:creationId xmlns:a16="http://schemas.microsoft.com/office/drawing/2014/main" id="{3B474561-7DBE-4B13-B8C2-125ADD0460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64787C0F-EF72-49DD-AC6D-4A20258BD64F}"/>
              </a:ext>
            </a:extLst>
          </p:cNvPr>
          <p:cNvSpPr>
            <a:spLocks noGrp="1"/>
          </p:cNvSpPr>
          <p:nvPr>
            <p:ph type="sldNum" sz="quarter" idx="12"/>
          </p:nvPr>
        </p:nvSpPr>
        <p:spPr/>
        <p:txBody>
          <a:bodyPr/>
          <a:lstStyle>
            <a:lvl1pPr>
              <a:defRPr/>
            </a:lvl1pPr>
          </a:lstStyle>
          <a:p>
            <a:pPr>
              <a:defRPr/>
            </a:pPr>
            <a:fld id="{266E242D-288D-4998-B1EC-F24E1D8A0C7C}" type="slidenum">
              <a:rPr lang="en-GB"/>
              <a:pPr>
                <a:defRPr/>
              </a:pPr>
              <a:t>‹#›</a:t>
            </a:fld>
            <a:endParaRPr lang="en-GB" dirty="0"/>
          </a:p>
        </p:txBody>
      </p:sp>
    </p:spTree>
    <p:extLst>
      <p:ext uri="{BB962C8B-B14F-4D97-AF65-F5344CB8AC3E}">
        <p14:creationId xmlns:p14="http://schemas.microsoft.com/office/powerpoint/2010/main" val="4107270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BA2F77-6A39-4D02-96E8-1AAFC9D831AB}"/>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12B1F3F-D2ED-4890-8363-AD641018FA1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56D7598F-EC7F-429F-902A-9062D73063BE}"/>
              </a:ext>
            </a:extLst>
          </p:cNvPr>
          <p:cNvSpPr>
            <a:spLocks noGrp="1"/>
          </p:cNvSpPr>
          <p:nvPr>
            <p:ph type="sldNum" sz="quarter" idx="12"/>
          </p:nvPr>
        </p:nvSpPr>
        <p:spPr/>
        <p:txBody>
          <a:bodyPr/>
          <a:lstStyle>
            <a:lvl1pPr>
              <a:defRPr/>
            </a:lvl1pPr>
          </a:lstStyle>
          <a:p>
            <a:pPr>
              <a:defRPr/>
            </a:pPr>
            <a:fld id="{A0D4E41B-CF57-4406-9601-D2BFE1CBCC4C}" type="slidenum">
              <a:rPr lang="en-GB"/>
              <a:pPr>
                <a:defRPr/>
              </a:pPr>
              <a:t>‹#›</a:t>
            </a:fld>
            <a:endParaRPr lang="en-GB" dirty="0"/>
          </a:p>
        </p:txBody>
      </p:sp>
    </p:spTree>
    <p:extLst>
      <p:ext uri="{BB962C8B-B14F-4D97-AF65-F5344CB8AC3E}">
        <p14:creationId xmlns:p14="http://schemas.microsoft.com/office/powerpoint/2010/main" val="3534599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D67485-34BC-4201-A1DB-166C1936605F}"/>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617AD1D0-776B-43F6-A0E5-666F8F46A6C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50039DD-708E-49B8-A57A-0A9E65428094}"/>
              </a:ext>
            </a:extLst>
          </p:cNvPr>
          <p:cNvSpPr>
            <a:spLocks noGrp="1"/>
          </p:cNvSpPr>
          <p:nvPr>
            <p:ph type="sldNum" sz="quarter" idx="12"/>
          </p:nvPr>
        </p:nvSpPr>
        <p:spPr/>
        <p:txBody>
          <a:bodyPr/>
          <a:lstStyle>
            <a:lvl1pPr>
              <a:defRPr/>
            </a:lvl1pPr>
          </a:lstStyle>
          <a:p>
            <a:pPr>
              <a:defRPr/>
            </a:pPr>
            <a:fld id="{1F147196-168E-477D-A5B5-37C04B70F896}" type="slidenum">
              <a:rPr lang="en-GB"/>
              <a:pPr>
                <a:defRPr/>
              </a:pPr>
              <a:t>‹#›</a:t>
            </a:fld>
            <a:endParaRPr lang="en-GB" dirty="0"/>
          </a:p>
        </p:txBody>
      </p:sp>
    </p:spTree>
    <p:extLst>
      <p:ext uri="{BB962C8B-B14F-4D97-AF65-F5344CB8AC3E}">
        <p14:creationId xmlns:p14="http://schemas.microsoft.com/office/powerpoint/2010/main" val="2531333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0DEBFD82-BFC1-4050-815A-492B79ED4F06}"/>
              </a:ext>
            </a:extLst>
          </p:cNvPr>
          <p:cNvSpPr>
            <a:spLocks/>
          </p:cNvSpPr>
          <p:nvPr userDrawn="1"/>
        </p:nvSpPr>
        <p:spPr bwMode="auto">
          <a:xfrm rot="10800000">
            <a:off x="7019926" y="0"/>
            <a:ext cx="2124075" cy="4400550"/>
          </a:xfrm>
          <a:custGeom>
            <a:avLst/>
            <a:gdLst>
              <a:gd name="T0" fmla="*/ 0 w 1475656"/>
              <a:gd name="T1" fmla="*/ 2147483647 h 4077072"/>
              <a:gd name="T2" fmla="*/ 0 w 1475656"/>
              <a:gd name="T3" fmla="*/ 0 h 4077072"/>
              <a:gd name="T4" fmla="*/ 2147483647 w 1475656"/>
              <a:gd name="T5" fmla="*/ 2147483647 h 4077072"/>
              <a:gd name="T6" fmla="*/ 0 w 1475656"/>
              <a:gd name="T7" fmla="*/ 2147483647 h 4077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5656" h="4077072">
                <a:moveTo>
                  <a:pt x="0" y="4077072"/>
                </a:moveTo>
                <a:lnTo>
                  <a:pt x="0" y="0"/>
                </a:lnTo>
                <a:lnTo>
                  <a:pt x="1475656" y="4077072"/>
                </a:lnTo>
                <a:lnTo>
                  <a:pt x="0" y="4077072"/>
                </a:lnTo>
                <a:close/>
              </a:path>
            </a:pathLst>
          </a:custGeom>
          <a:solidFill>
            <a:schemeClr val="tx1"/>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p>
            <a:endParaRPr lang="en-GB" sz="1800"/>
          </a:p>
        </p:txBody>
      </p:sp>
      <p:pic>
        <p:nvPicPr>
          <p:cNvPr id="5" name="Picture 13" descr="Picture2">
            <a:extLst>
              <a:ext uri="{FF2B5EF4-FFF2-40B4-BE49-F238E27FC236}">
                <a16:creationId xmlns:a16="http://schemas.microsoft.com/office/drawing/2014/main" id="{B139A7F1-41E6-4C3E-A14B-C59393CA0DA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404813"/>
            <a:ext cx="2762250" cy="76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1597819"/>
            <a:ext cx="7054850" cy="595313"/>
          </a:xfrm>
        </p:spPr>
        <p:txBody>
          <a:bodyPr wrap="none"/>
          <a:lstStyle>
            <a:lvl1pPr>
              <a:defRPr sz="2700"/>
            </a:lvl1pPr>
          </a:lstStyle>
          <a:p>
            <a:pPr lvl="0"/>
            <a:r>
              <a:rPr lang="en-GB" altLang="en-US" noProof="0"/>
              <a:t>Click to edit Master title </a:t>
            </a:r>
          </a:p>
        </p:txBody>
      </p:sp>
      <p:sp>
        <p:nvSpPr>
          <p:cNvPr id="9219" name="Rectangle 3"/>
          <p:cNvSpPr>
            <a:spLocks noGrp="1" noChangeArrowheads="1"/>
          </p:cNvSpPr>
          <p:nvPr>
            <p:ph type="subTitle" idx="1"/>
          </p:nvPr>
        </p:nvSpPr>
        <p:spPr>
          <a:xfrm>
            <a:off x="684214" y="2193132"/>
            <a:ext cx="7056437" cy="540544"/>
          </a:xfrm>
        </p:spPr>
        <p:txBody>
          <a:bodyPr/>
          <a:lstStyle>
            <a:lvl1pPr marL="0" indent="0">
              <a:buFontTx/>
              <a:buNone/>
              <a:defRPr sz="2700"/>
            </a:lvl1pPr>
          </a:lstStyle>
          <a:p>
            <a:pPr lvl="0"/>
            <a:r>
              <a:rPr lang="en-GB" altLang="en-US" noProof="0"/>
              <a:t>Click to edit Master subtitle </a:t>
            </a:r>
          </a:p>
        </p:txBody>
      </p:sp>
      <p:sp>
        <p:nvSpPr>
          <p:cNvPr id="6" name="Rectangle 4">
            <a:extLst>
              <a:ext uri="{FF2B5EF4-FFF2-40B4-BE49-F238E27FC236}">
                <a16:creationId xmlns:a16="http://schemas.microsoft.com/office/drawing/2014/main" id="{A0518DA8-0754-41B2-A9DC-14B781122D9D}"/>
              </a:ext>
            </a:extLst>
          </p:cNvPr>
          <p:cNvSpPr>
            <a:spLocks noGrp="1" noChangeArrowheads="1"/>
          </p:cNvSpPr>
          <p:nvPr>
            <p:ph type="dt" sz="half" idx="10"/>
          </p:nvPr>
        </p:nvSpPr>
        <p:spPr/>
        <p:txBody>
          <a:bodyPr/>
          <a:lstStyle>
            <a:lvl1pPr>
              <a:defRPr/>
            </a:lvl1pPr>
          </a:lstStyle>
          <a:p>
            <a:pPr>
              <a:defRPr/>
            </a:pPr>
            <a:fld id="{1C479E1B-C3FA-4EB5-8015-3EC7A52AC22C}" type="datetime1">
              <a:rPr lang="en-US" altLang="en-US"/>
              <a:pPr>
                <a:defRPr/>
              </a:pPr>
              <a:t>11/22/2020</a:t>
            </a:fld>
            <a:endParaRPr lang="en-GB" altLang="en-US" dirty="0"/>
          </a:p>
        </p:txBody>
      </p:sp>
      <p:sp>
        <p:nvSpPr>
          <p:cNvPr id="7" name="Rectangle 5">
            <a:extLst>
              <a:ext uri="{FF2B5EF4-FFF2-40B4-BE49-F238E27FC236}">
                <a16:creationId xmlns:a16="http://schemas.microsoft.com/office/drawing/2014/main" id="{C645C755-1EB1-431B-9DB2-C4341E380180}"/>
              </a:ext>
            </a:extLst>
          </p:cNvPr>
          <p:cNvSpPr>
            <a:spLocks noGrp="1" noChangeArrowheads="1"/>
          </p:cNvSpPr>
          <p:nvPr>
            <p:ph type="ftr" sz="quarter" idx="11"/>
          </p:nvPr>
        </p:nvSpPr>
        <p:spPr/>
        <p:txBody>
          <a:bodyPr/>
          <a:lstStyle>
            <a:lvl1pPr>
              <a:defRPr/>
            </a:lvl1pPr>
          </a:lstStyle>
          <a:p>
            <a:pPr>
              <a:defRPr/>
            </a:pPr>
            <a:r>
              <a:rPr lang="en-GB" altLang="en-US"/>
              <a:t>Official</a:t>
            </a:r>
            <a:endParaRPr lang="en-GB" altLang="en-US" dirty="0"/>
          </a:p>
        </p:txBody>
      </p:sp>
      <p:sp>
        <p:nvSpPr>
          <p:cNvPr id="8" name="Rectangle 6">
            <a:extLst>
              <a:ext uri="{FF2B5EF4-FFF2-40B4-BE49-F238E27FC236}">
                <a16:creationId xmlns:a16="http://schemas.microsoft.com/office/drawing/2014/main" id="{80E45C50-3EC8-4890-B5AE-FA0189283B09}"/>
              </a:ext>
            </a:extLst>
          </p:cNvPr>
          <p:cNvSpPr>
            <a:spLocks noGrp="1" noChangeArrowheads="1"/>
          </p:cNvSpPr>
          <p:nvPr>
            <p:ph type="sldNum" sz="quarter" idx="12"/>
          </p:nvPr>
        </p:nvSpPr>
        <p:spPr/>
        <p:txBody>
          <a:bodyPr/>
          <a:lstStyle>
            <a:lvl1pPr>
              <a:defRPr/>
            </a:lvl1pPr>
          </a:lstStyle>
          <a:p>
            <a:fld id="{29AAD394-8090-48D9-97F1-7BA9B87114E6}" type="slidenum">
              <a:rPr lang="en-GB" altLang="en-US"/>
              <a:pPr/>
              <a:t>‹#›</a:t>
            </a:fld>
            <a:endParaRPr lang="en-GB" altLang="en-US"/>
          </a:p>
        </p:txBody>
      </p:sp>
    </p:spTree>
    <p:extLst>
      <p:ext uri="{BB962C8B-B14F-4D97-AF65-F5344CB8AC3E}">
        <p14:creationId xmlns:p14="http://schemas.microsoft.com/office/powerpoint/2010/main" val="198295054"/>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5DEBB8B-1201-478B-B433-A6E3B487C148}"/>
              </a:ext>
            </a:extLst>
          </p:cNvPr>
          <p:cNvSpPr>
            <a:spLocks noGrp="1" noChangeArrowheads="1"/>
          </p:cNvSpPr>
          <p:nvPr>
            <p:ph type="dt" sz="half" idx="10"/>
          </p:nvPr>
        </p:nvSpPr>
        <p:spPr>
          <a:ln/>
        </p:spPr>
        <p:txBody>
          <a:bodyPr/>
          <a:lstStyle>
            <a:lvl1pPr>
              <a:defRPr/>
            </a:lvl1pPr>
          </a:lstStyle>
          <a:p>
            <a:pPr>
              <a:defRPr/>
            </a:pPr>
            <a:fld id="{90BDB887-4DA7-489C-8467-64D643E0CB44}" type="datetime1">
              <a:rPr lang="en-US" altLang="en-US"/>
              <a:pPr>
                <a:defRPr/>
              </a:pPr>
              <a:t>11/22/2020</a:t>
            </a:fld>
            <a:endParaRPr lang="en-GB" altLang="en-US" dirty="0"/>
          </a:p>
        </p:txBody>
      </p:sp>
      <p:sp>
        <p:nvSpPr>
          <p:cNvPr id="5" name="Rectangle 5">
            <a:extLst>
              <a:ext uri="{FF2B5EF4-FFF2-40B4-BE49-F238E27FC236}">
                <a16:creationId xmlns:a16="http://schemas.microsoft.com/office/drawing/2014/main" id="{1F58471E-40FD-4DC0-94F0-1FDBD23181AD}"/>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6" name="Rectangle 6">
            <a:extLst>
              <a:ext uri="{FF2B5EF4-FFF2-40B4-BE49-F238E27FC236}">
                <a16:creationId xmlns:a16="http://schemas.microsoft.com/office/drawing/2014/main" id="{DD84A9E7-204F-4DF5-B37F-01AB2FBEA122}"/>
              </a:ext>
            </a:extLst>
          </p:cNvPr>
          <p:cNvSpPr>
            <a:spLocks noGrp="1" noChangeArrowheads="1"/>
          </p:cNvSpPr>
          <p:nvPr>
            <p:ph type="sldNum" sz="quarter" idx="12"/>
          </p:nvPr>
        </p:nvSpPr>
        <p:spPr>
          <a:ln/>
        </p:spPr>
        <p:txBody>
          <a:bodyPr/>
          <a:lstStyle>
            <a:lvl1pPr>
              <a:defRPr/>
            </a:lvl1pPr>
          </a:lstStyle>
          <a:p>
            <a:fld id="{8F74D57E-167C-4122-9044-25751EFCE398}" type="slidenum">
              <a:rPr lang="en-GB" altLang="en-US"/>
              <a:pPr/>
              <a:t>‹#›</a:t>
            </a:fld>
            <a:endParaRPr lang="en-GB" altLang="en-US"/>
          </a:p>
        </p:txBody>
      </p:sp>
    </p:spTree>
    <p:extLst>
      <p:ext uri="{BB962C8B-B14F-4D97-AF65-F5344CB8AC3E}">
        <p14:creationId xmlns:p14="http://schemas.microsoft.com/office/powerpoint/2010/main" val="2376702344"/>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C9BBB46B-975E-4833-BC6A-E35B538102A4}"/>
              </a:ext>
            </a:extLst>
          </p:cNvPr>
          <p:cNvSpPr>
            <a:spLocks noGrp="1" noChangeArrowheads="1"/>
          </p:cNvSpPr>
          <p:nvPr>
            <p:ph type="dt" sz="half" idx="10"/>
          </p:nvPr>
        </p:nvSpPr>
        <p:spPr>
          <a:ln/>
        </p:spPr>
        <p:txBody>
          <a:bodyPr/>
          <a:lstStyle>
            <a:lvl1pPr>
              <a:defRPr/>
            </a:lvl1pPr>
          </a:lstStyle>
          <a:p>
            <a:pPr>
              <a:defRPr/>
            </a:pPr>
            <a:fld id="{9F3219B6-0152-41F7-9E31-4B906290D497}" type="datetime1">
              <a:rPr lang="en-US" altLang="en-US"/>
              <a:pPr>
                <a:defRPr/>
              </a:pPr>
              <a:t>11/22/2020</a:t>
            </a:fld>
            <a:endParaRPr lang="en-GB" altLang="en-US" dirty="0"/>
          </a:p>
        </p:txBody>
      </p:sp>
      <p:sp>
        <p:nvSpPr>
          <p:cNvPr id="5" name="Rectangle 5">
            <a:extLst>
              <a:ext uri="{FF2B5EF4-FFF2-40B4-BE49-F238E27FC236}">
                <a16:creationId xmlns:a16="http://schemas.microsoft.com/office/drawing/2014/main" id="{C413C981-E7D9-46D6-92C9-96505580E02D}"/>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6" name="Rectangle 6">
            <a:extLst>
              <a:ext uri="{FF2B5EF4-FFF2-40B4-BE49-F238E27FC236}">
                <a16:creationId xmlns:a16="http://schemas.microsoft.com/office/drawing/2014/main" id="{F15E24B2-DD67-42C8-9CE1-62D423121906}"/>
              </a:ext>
            </a:extLst>
          </p:cNvPr>
          <p:cNvSpPr>
            <a:spLocks noGrp="1" noChangeArrowheads="1"/>
          </p:cNvSpPr>
          <p:nvPr>
            <p:ph type="sldNum" sz="quarter" idx="12"/>
          </p:nvPr>
        </p:nvSpPr>
        <p:spPr>
          <a:ln/>
        </p:spPr>
        <p:txBody>
          <a:bodyPr/>
          <a:lstStyle>
            <a:lvl1pPr>
              <a:defRPr/>
            </a:lvl1pPr>
          </a:lstStyle>
          <a:p>
            <a:fld id="{D1A845FE-93F6-40A3-A64A-E5C4A0BD43D5}" type="slidenum">
              <a:rPr lang="en-GB" altLang="en-US"/>
              <a:pPr/>
              <a:t>‹#›</a:t>
            </a:fld>
            <a:endParaRPr lang="en-GB" altLang="en-US"/>
          </a:p>
        </p:txBody>
      </p:sp>
    </p:spTree>
    <p:extLst>
      <p:ext uri="{BB962C8B-B14F-4D97-AF65-F5344CB8AC3E}">
        <p14:creationId xmlns:p14="http://schemas.microsoft.com/office/powerpoint/2010/main" val="786684167"/>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39243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33900" y="1200151"/>
            <a:ext cx="3925888"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FF30F898-3E7C-4A2A-A53F-FF58B6E3B8F2}"/>
              </a:ext>
            </a:extLst>
          </p:cNvPr>
          <p:cNvSpPr>
            <a:spLocks noGrp="1" noChangeArrowheads="1"/>
          </p:cNvSpPr>
          <p:nvPr>
            <p:ph type="dt" sz="half" idx="10"/>
          </p:nvPr>
        </p:nvSpPr>
        <p:spPr>
          <a:ln/>
        </p:spPr>
        <p:txBody>
          <a:bodyPr/>
          <a:lstStyle>
            <a:lvl1pPr>
              <a:defRPr/>
            </a:lvl1pPr>
          </a:lstStyle>
          <a:p>
            <a:pPr>
              <a:defRPr/>
            </a:pPr>
            <a:fld id="{603140DC-1ABB-4FE2-A3D4-4F8E2BDBBD99}" type="datetime1">
              <a:rPr lang="en-US" altLang="en-US"/>
              <a:pPr>
                <a:defRPr/>
              </a:pPr>
              <a:t>11/22/2020</a:t>
            </a:fld>
            <a:endParaRPr lang="en-GB" altLang="en-US" dirty="0"/>
          </a:p>
        </p:txBody>
      </p:sp>
      <p:sp>
        <p:nvSpPr>
          <p:cNvPr id="6" name="Rectangle 5">
            <a:extLst>
              <a:ext uri="{FF2B5EF4-FFF2-40B4-BE49-F238E27FC236}">
                <a16:creationId xmlns:a16="http://schemas.microsoft.com/office/drawing/2014/main" id="{7F9370C8-D270-40DC-831B-9E28FF3CAF48}"/>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7" name="Rectangle 6">
            <a:extLst>
              <a:ext uri="{FF2B5EF4-FFF2-40B4-BE49-F238E27FC236}">
                <a16:creationId xmlns:a16="http://schemas.microsoft.com/office/drawing/2014/main" id="{0A07D88F-18BC-491D-90D5-C9E21AD9500F}"/>
              </a:ext>
            </a:extLst>
          </p:cNvPr>
          <p:cNvSpPr>
            <a:spLocks noGrp="1" noChangeArrowheads="1"/>
          </p:cNvSpPr>
          <p:nvPr>
            <p:ph type="sldNum" sz="quarter" idx="12"/>
          </p:nvPr>
        </p:nvSpPr>
        <p:spPr>
          <a:ln/>
        </p:spPr>
        <p:txBody>
          <a:bodyPr/>
          <a:lstStyle>
            <a:lvl1pPr>
              <a:defRPr/>
            </a:lvl1pPr>
          </a:lstStyle>
          <a:p>
            <a:fld id="{AFF8A910-974D-4076-924D-4F6706A65561}" type="slidenum">
              <a:rPr lang="en-GB" altLang="en-US"/>
              <a:pPr/>
              <a:t>‹#›</a:t>
            </a:fld>
            <a:endParaRPr lang="en-GB" altLang="en-US"/>
          </a:p>
        </p:txBody>
      </p:sp>
    </p:spTree>
    <p:extLst>
      <p:ext uri="{BB962C8B-B14F-4D97-AF65-F5344CB8AC3E}">
        <p14:creationId xmlns:p14="http://schemas.microsoft.com/office/powerpoint/2010/main" val="1884125058"/>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657B3AB7-CE55-4623-87D5-1ED3A754A8FC}"/>
              </a:ext>
            </a:extLst>
          </p:cNvPr>
          <p:cNvSpPr>
            <a:spLocks noGrp="1" noChangeArrowheads="1"/>
          </p:cNvSpPr>
          <p:nvPr>
            <p:ph type="dt" sz="half" idx="10"/>
          </p:nvPr>
        </p:nvSpPr>
        <p:spPr>
          <a:ln/>
        </p:spPr>
        <p:txBody>
          <a:bodyPr/>
          <a:lstStyle>
            <a:lvl1pPr>
              <a:defRPr/>
            </a:lvl1pPr>
          </a:lstStyle>
          <a:p>
            <a:pPr>
              <a:defRPr/>
            </a:pPr>
            <a:fld id="{80EEB201-1D04-44B9-AF20-0ABAFE8FEB8F}" type="datetime1">
              <a:rPr lang="en-US" altLang="en-US"/>
              <a:pPr>
                <a:defRPr/>
              </a:pPr>
              <a:t>11/22/2020</a:t>
            </a:fld>
            <a:endParaRPr lang="en-GB" altLang="en-US" dirty="0"/>
          </a:p>
        </p:txBody>
      </p:sp>
      <p:sp>
        <p:nvSpPr>
          <p:cNvPr id="8" name="Rectangle 5">
            <a:extLst>
              <a:ext uri="{FF2B5EF4-FFF2-40B4-BE49-F238E27FC236}">
                <a16:creationId xmlns:a16="http://schemas.microsoft.com/office/drawing/2014/main" id="{16586CBA-6CE5-44DD-948A-0CC26A6A1278}"/>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9" name="Rectangle 6">
            <a:extLst>
              <a:ext uri="{FF2B5EF4-FFF2-40B4-BE49-F238E27FC236}">
                <a16:creationId xmlns:a16="http://schemas.microsoft.com/office/drawing/2014/main" id="{DC357811-8CA7-4BF2-8EC6-2CE20CCDE659}"/>
              </a:ext>
            </a:extLst>
          </p:cNvPr>
          <p:cNvSpPr>
            <a:spLocks noGrp="1" noChangeArrowheads="1"/>
          </p:cNvSpPr>
          <p:nvPr>
            <p:ph type="sldNum" sz="quarter" idx="12"/>
          </p:nvPr>
        </p:nvSpPr>
        <p:spPr>
          <a:ln/>
        </p:spPr>
        <p:txBody>
          <a:bodyPr/>
          <a:lstStyle>
            <a:lvl1pPr>
              <a:defRPr/>
            </a:lvl1pPr>
          </a:lstStyle>
          <a:p>
            <a:fld id="{72AE7B93-F175-49BB-8DC6-6C57DBD92DEB}" type="slidenum">
              <a:rPr lang="en-GB" altLang="en-US"/>
              <a:pPr/>
              <a:t>‹#›</a:t>
            </a:fld>
            <a:endParaRPr lang="en-GB" altLang="en-US"/>
          </a:p>
        </p:txBody>
      </p:sp>
    </p:spTree>
    <p:extLst>
      <p:ext uri="{BB962C8B-B14F-4D97-AF65-F5344CB8AC3E}">
        <p14:creationId xmlns:p14="http://schemas.microsoft.com/office/powerpoint/2010/main" val="2672955163"/>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B2354F79-3133-4948-8F40-CEC7F6281199}"/>
              </a:ext>
            </a:extLst>
          </p:cNvPr>
          <p:cNvSpPr>
            <a:spLocks noGrp="1" noChangeArrowheads="1"/>
          </p:cNvSpPr>
          <p:nvPr>
            <p:ph type="dt" sz="half" idx="10"/>
          </p:nvPr>
        </p:nvSpPr>
        <p:spPr>
          <a:ln/>
        </p:spPr>
        <p:txBody>
          <a:bodyPr/>
          <a:lstStyle>
            <a:lvl1pPr>
              <a:defRPr/>
            </a:lvl1pPr>
          </a:lstStyle>
          <a:p>
            <a:pPr>
              <a:defRPr/>
            </a:pPr>
            <a:fld id="{EAA4E70D-2DDB-4A12-8B45-4E61BBFEC9E5}" type="datetime1">
              <a:rPr lang="en-US" altLang="en-US"/>
              <a:pPr>
                <a:defRPr/>
              </a:pPr>
              <a:t>11/22/2020</a:t>
            </a:fld>
            <a:endParaRPr lang="en-GB" altLang="en-US" dirty="0"/>
          </a:p>
        </p:txBody>
      </p:sp>
      <p:sp>
        <p:nvSpPr>
          <p:cNvPr id="4" name="Rectangle 5">
            <a:extLst>
              <a:ext uri="{FF2B5EF4-FFF2-40B4-BE49-F238E27FC236}">
                <a16:creationId xmlns:a16="http://schemas.microsoft.com/office/drawing/2014/main" id="{F309AD68-B377-48A6-9763-70110739DB94}"/>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5" name="Rectangle 6">
            <a:extLst>
              <a:ext uri="{FF2B5EF4-FFF2-40B4-BE49-F238E27FC236}">
                <a16:creationId xmlns:a16="http://schemas.microsoft.com/office/drawing/2014/main" id="{2676FE08-93E3-498C-8628-D54EAF461AED}"/>
              </a:ext>
            </a:extLst>
          </p:cNvPr>
          <p:cNvSpPr>
            <a:spLocks noGrp="1" noChangeArrowheads="1"/>
          </p:cNvSpPr>
          <p:nvPr>
            <p:ph type="sldNum" sz="quarter" idx="12"/>
          </p:nvPr>
        </p:nvSpPr>
        <p:spPr>
          <a:ln/>
        </p:spPr>
        <p:txBody>
          <a:bodyPr/>
          <a:lstStyle>
            <a:lvl1pPr>
              <a:defRPr/>
            </a:lvl1pPr>
          </a:lstStyle>
          <a:p>
            <a:fld id="{7DF92365-A8D4-4F33-AB15-EE046DEC68F7}" type="slidenum">
              <a:rPr lang="en-GB" altLang="en-US"/>
              <a:pPr/>
              <a:t>‹#›</a:t>
            </a:fld>
            <a:endParaRPr lang="en-GB" altLang="en-US"/>
          </a:p>
        </p:txBody>
      </p:sp>
    </p:spTree>
    <p:extLst>
      <p:ext uri="{BB962C8B-B14F-4D97-AF65-F5344CB8AC3E}">
        <p14:creationId xmlns:p14="http://schemas.microsoft.com/office/powerpoint/2010/main" val="82470060"/>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916FDD-6E0E-43EA-9686-5FBCC69A26B2}"/>
              </a:ext>
            </a:extLst>
          </p:cNvPr>
          <p:cNvSpPr>
            <a:spLocks noGrp="1" noChangeArrowheads="1"/>
          </p:cNvSpPr>
          <p:nvPr>
            <p:ph type="dt" sz="half" idx="10"/>
          </p:nvPr>
        </p:nvSpPr>
        <p:spPr>
          <a:ln/>
        </p:spPr>
        <p:txBody>
          <a:bodyPr/>
          <a:lstStyle>
            <a:lvl1pPr>
              <a:defRPr/>
            </a:lvl1pPr>
          </a:lstStyle>
          <a:p>
            <a:pPr>
              <a:defRPr/>
            </a:pPr>
            <a:fld id="{34E5B353-6B44-4122-945D-D7700BD8BADE}" type="datetime1">
              <a:rPr lang="en-US" altLang="en-US"/>
              <a:pPr>
                <a:defRPr/>
              </a:pPr>
              <a:t>11/22/2020</a:t>
            </a:fld>
            <a:endParaRPr lang="en-GB" altLang="en-US" dirty="0"/>
          </a:p>
        </p:txBody>
      </p:sp>
      <p:sp>
        <p:nvSpPr>
          <p:cNvPr id="3" name="Rectangle 5">
            <a:extLst>
              <a:ext uri="{FF2B5EF4-FFF2-40B4-BE49-F238E27FC236}">
                <a16:creationId xmlns:a16="http://schemas.microsoft.com/office/drawing/2014/main" id="{1A1F81CB-EFF9-4C4E-A374-2CA967C3DCDB}"/>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4" name="Rectangle 6">
            <a:extLst>
              <a:ext uri="{FF2B5EF4-FFF2-40B4-BE49-F238E27FC236}">
                <a16:creationId xmlns:a16="http://schemas.microsoft.com/office/drawing/2014/main" id="{3470508A-F665-4642-A388-2DB0EF49BBD7}"/>
              </a:ext>
            </a:extLst>
          </p:cNvPr>
          <p:cNvSpPr>
            <a:spLocks noGrp="1" noChangeArrowheads="1"/>
          </p:cNvSpPr>
          <p:nvPr>
            <p:ph type="sldNum" sz="quarter" idx="12"/>
          </p:nvPr>
        </p:nvSpPr>
        <p:spPr>
          <a:ln/>
        </p:spPr>
        <p:txBody>
          <a:bodyPr/>
          <a:lstStyle>
            <a:lvl1pPr>
              <a:defRPr/>
            </a:lvl1pPr>
          </a:lstStyle>
          <a:p>
            <a:fld id="{8C58EC64-BB68-4FF1-85EC-03BBBCB0F3D2}" type="slidenum">
              <a:rPr lang="en-GB" altLang="en-US"/>
              <a:pPr/>
              <a:t>‹#›</a:t>
            </a:fld>
            <a:endParaRPr lang="en-GB" altLang="en-US"/>
          </a:p>
        </p:txBody>
      </p:sp>
    </p:spTree>
    <p:extLst>
      <p:ext uri="{BB962C8B-B14F-4D97-AF65-F5344CB8AC3E}">
        <p14:creationId xmlns:p14="http://schemas.microsoft.com/office/powerpoint/2010/main" val="1552431648"/>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ADDA392C-BFA8-4CF1-AD3D-2BBF8E5BFE5F}"/>
              </a:ext>
            </a:extLst>
          </p:cNvPr>
          <p:cNvSpPr>
            <a:spLocks noGrp="1" noChangeArrowheads="1"/>
          </p:cNvSpPr>
          <p:nvPr>
            <p:ph type="dt" sz="half" idx="10"/>
          </p:nvPr>
        </p:nvSpPr>
        <p:spPr>
          <a:ln/>
        </p:spPr>
        <p:txBody>
          <a:bodyPr/>
          <a:lstStyle>
            <a:lvl1pPr>
              <a:defRPr/>
            </a:lvl1pPr>
          </a:lstStyle>
          <a:p>
            <a:pPr>
              <a:defRPr/>
            </a:pPr>
            <a:fld id="{0D2F0A7A-32A0-4A1A-9CE2-A103DD0590C8}" type="datetime1">
              <a:rPr lang="en-US" altLang="en-US"/>
              <a:pPr>
                <a:defRPr/>
              </a:pPr>
              <a:t>11/22/2020</a:t>
            </a:fld>
            <a:endParaRPr lang="en-GB" altLang="en-US" dirty="0"/>
          </a:p>
        </p:txBody>
      </p:sp>
      <p:sp>
        <p:nvSpPr>
          <p:cNvPr id="6" name="Rectangle 5">
            <a:extLst>
              <a:ext uri="{FF2B5EF4-FFF2-40B4-BE49-F238E27FC236}">
                <a16:creationId xmlns:a16="http://schemas.microsoft.com/office/drawing/2014/main" id="{12B48982-7809-4478-90D5-6D3809E34315}"/>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7" name="Rectangle 6">
            <a:extLst>
              <a:ext uri="{FF2B5EF4-FFF2-40B4-BE49-F238E27FC236}">
                <a16:creationId xmlns:a16="http://schemas.microsoft.com/office/drawing/2014/main" id="{7B1DEF06-D5B4-4AF2-A4C0-F9BD8A2B4599}"/>
              </a:ext>
            </a:extLst>
          </p:cNvPr>
          <p:cNvSpPr>
            <a:spLocks noGrp="1" noChangeArrowheads="1"/>
          </p:cNvSpPr>
          <p:nvPr>
            <p:ph type="sldNum" sz="quarter" idx="12"/>
          </p:nvPr>
        </p:nvSpPr>
        <p:spPr>
          <a:ln/>
        </p:spPr>
        <p:txBody>
          <a:bodyPr/>
          <a:lstStyle>
            <a:lvl1pPr>
              <a:defRPr/>
            </a:lvl1pPr>
          </a:lstStyle>
          <a:p>
            <a:fld id="{0BCA73FC-9C1B-4A76-A617-B8374B51D86E}" type="slidenum">
              <a:rPr lang="en-GB" altLang="en-US"/>
              <a:pPr/>
              <a:t>‹#›</a:t>
            </a:fld>
            <a:endParaRPr lang="en-GB" altLang="en-US"/>
          </a:p>
        </p:txBody>
      </p:sp>
    </p:spTree>
    <p:extLst>
      <p:ext uri="{BB962C8B-B14F-4D97-AF65-F5344CB8AC3E}">
        <p14:creationId xmlns:p14="http://schemas.microsoft.com/office/powerpoint/2010/main" val="698785501"/>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E5EE22D4-DE08-4BD8-A0A2-2023664979AD}"/>
              </a:ext>
            </a:extLst>
          </p:cNvPr>
          <p:cNvSpPr>
            <a:spLocks noGrp="1" noChangeArrowheads="1"/>
          </p:cNvSpPr>
          <p:nvPr>
            <p:ph type="dt" sz="half" idx="10"/>
          </p:nvPr>
        </p:nvSpPr>
        <p:spPr>
          <a:ln/>
        </p:spPr>
        <p:txBody>
          <a:bodyPr/>
          <a:lstStyle>
            <a:lvl1pPr>
              <a:defRPr/>
            </a:lvl1pPr>
          </a:lstStyle>
          <a:p>
            <a:pPr>
              <a:defRPr/>
            </a:pPr>
            <a:fld id="{BEFF5E7A-4B73-4B78-B816-F8F0CF193970}" type="datetime1">
              <a:rPr lang="en-US" altLang="en-US"/>
              <a:pPr>
                <a:defRPr/>
              </a:pPr>
              <a:t>11/22/2020</a:t>
            </a:fld>
            <a:endParaRPr lang="en-GB" altLang="en-US" dirty="0"/>
          </a:p>
        </p:txBody>
      </p:sp>
      <p:sp>
        <p:nvSpPr>
          <p:cNvPr id="6" name="Rectangle 5">
            <a:extLst>
              <a:ext uri="{FF2B5EF4-FFF2-40B4-BE49-F238E27FC236}">
                <a16:creationId xmlns:a16="http://schemas.microsoft.com/office/drawing/2014/main" id="{2314687F-8D3E-4A85-85D6-8F5231A53096}"/>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7" name="Rectangle 6">
            <a:extLst>
              <a:ext uri="{FF2B5EF4-FFF2-40B4-BE49-F238E27FC236}">
                <a16:creationId xmlns:a16="http://schemas.microsoft.com/office/drawing/2014/main" id="{787E8DDD-8C1D-4F09-A6E4-C6C89ACE41EB}"/>
              </a:ext>
            </a:extLst>
          </p:cNvPr>
          <p:cNvSpPr>
            <a:spLocks noGrp="1" noChangeArrowheads="1"/>
          </p:cNvSpPr>
          <p:nvPr>
            <p:ph type="sldNum" sz="quarter" idx="12"/>
          </p:nvPr>
        </p:nvSpPr>
        <p:spPr>
          <a:ln/>
        </p:spPr>
        <p:txBody>
          <a:bodyPr/>
          <a:lstStyle>
            <a:lvl1pPr>
              <a:defRPr/>
            </a:lvl1pPr>
          </a:lstStyle>
          <a:p>
            <a:fld id="{F0868035-6AB0-4E6F-AEAC-E6E9748B9EA9}" type="slidenum">
              <a:rPr lang="en-GB" altLang="en-US"/>
              <a:pPr/>
              <a:t>‹#›</a:t>
            </a:fld>
            <a:endParaRPr lang="en-GB" altLang="en-US"/>
          </a:p>
        </p:txBody>
      </p:sp>
    </p:spTree>
    <p:extLst>
      <p:ext uri="{BB962C8B-B14F-4D97-AF65-F5344CB8AC3E}">
        <p14:creationId xmlns:p14="http://schemas.microsoft.com/office/powerpoint/2010/main" val="1061418602"/>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068EB7B-F3CF-4C23-AAF0-DD85292D71B0}"/>
              </a:ext>
            </a:extLst>
          </p:cNvPr>
          <p:cNvSpPr>
            <a:spLocks noGrp="1" noChangeArrowheads="1"/>
          </p:cNvSpPr>
          <p:nvPr>
            <p:ph type="dt" sz="half" idx="10"/>
          </p:nvPr>
        </p:nvSpPr>
        <p:spPr>
          <a:ln/>
        </p:spPr>
        <p:txBody>
          <a:bodyPr/>
          <a:lstStyle>
            <a:lvl1pPr>
              <a:defRPr/>
            </a:lvl1pPr>
          </a:lstStyle>
          <a:p>
            <a:pPr>
              <a:defRPr/>
            </a:pPr>
            <a:fld id="{C6E216B7-29C6-4606-BA3E-D9F130921AD5}" type="datetime1">
              <a:rPr lang="en-US" altLang="en-US"/>
              <a:pPr>
                <a:defRPr/>
              </a:pPr>
              <a:t>11/22/2020</a:t>
            </a:fld>
            <a:endParaRPr lang="en-GB" altLang="en-US" dirty="0"/>
          </a:p>
        </p:txBody>
      </p:sp>
      <p:sp>
        <p:nvSpPr>
          <p:cNvPr id="5" name="Rectangle 5">
            <a:extLst>
              <a:ext uri="{FF2B5EF4-FFF2-40B4-BE49-F238E27FC236}">
                <a16:creationId xmlns:a16="http://schemas.microsoft.com/office/drawing/2014/main" id="{B03395F9-BA47-4EFD-82FE-A4F836F4605C}"/>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6" name="Rectangle 6">
            <a:extLst>
              <a:ext uri="{FF2B5EF4-FFF2-40B4-BE49-F238E27FC236}">
                <a16:creationId xmlns:a16="http://schemas.microsoft.com/office/drawing/2014/main" id="{AF865EC9-DEE9-49DA-A767-8ACCB8E25558}"/>
              </a:ext>
            </a:extLst>
          </p:cNvPr>
          <p:cNvSpPr>
            <a:spLocks noGrp="1" noChangeArrowheads="1"/>
          </p:cNvSpPr>
          <p:nvPr>
            <p:ph type="sldNum" sz="quarter" idx="12"/>
          </p:nvPr>
        </p:nvSpPr>
        <p:spPr>
          <a:ln/>
        </p:spPr>
        <p:txBody>
          <a:bodyPr/>
          <a:lstStyle>
            <a:lvl1pPr>
              <a:defRPr/>
            </a:lvl1pPr>
          </a:lstStyle>
          <a:p>
            <a:fld id="{8A3A76B0-8121-4A71-8577-8C50C855B80B}" type="slidenum">
              <a:rPr lang="en-GB" altLang="en-US"/>
              <a:pPr/>
              <a:t>‹#›</a:t>
            </a:fld>
            <a:endParaRPr lang="en-GB" altLang="en-US"/>
          </a:p>
        </p:txBody>
      </p:sp>
    </p:spTree>
    <p:extLst>
      <p:ext uri="{BB962C8B-B14F-4D97-AF65-F5344CB8AC3E}">
        <p14:creationId xmlns:p14="http://schemas.microsoft.com/office/powerpoint/2010/main" val="2457541242"/>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9538" y="205979"/>
            <a:ext cx="200025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5849938"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4D774A6C-5222-42D8-A940-15E376824986}"/>
              </a:ext>
            </a:extLst>
          </p:cNvPr>
          <p:cNvSpPr>
            <a:spLocks noGrp="1" noChangeArrowheads="1"/>
          </p:cNvSpPr>
          <p:nvPr>
            <p:ph type="dt" sz="half" idx="10"/>
          </p:nvPr>
        </p:nvSpPr>
        <p:spPr>
          <a:ln/>
        </p:spPr>
        <p:txBody>
          <a:bodyPr/>
          <a:lstStyle>
            <a:lvl1pPr>
              <a:defRPr/>
            </a:lvl1pPr>
          </a:lstStyle>
          <a:p>
            <a:pPr>
              <a:defRPr/>
            </a:pPr>
            <a:fld id="{8FE63B8D-A875-4961-993E-2D0D6FA92636}" type="datetime1">
              <a:rPr lang="en-US" altLang="en-US"/>
              <a:pPr>
                <a:defRPr/>
              </a:pPr>
              <a:t>11/22/2020</a:t>
            </a:fld>
            <a:endParaRPr lang="en-GB" altLang="en-US" dirty="0"/>
          </a:p>
        </p:txBody>
      </p:sp>
      <p:sp>
        <p:nvSpPr>
          <p:cNvPr id="5" name="Rectangle 5">
            <a:extLst>
              <a:ext uri="{FF2B5EF4-FFF2-40B4-BE49-F238E27FC236}">
                <a16:creationId xmlns:a16="http://schemas.microsoft.com/office/drawing/2014/main" id="{1A6ED2AC-AECC-4921-808C-9B437C93A6E7}"/>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6" name="Rectangle 6">
            <a:extLst>
              <a:ext uri="{FF2B5EF4-FFF2-40B4-BE49-F238E27FC236}">
                <a16:creationId xmlns:a16="http://schemas.microsoft.com/office/drawing/2014/main" id="{4EC50B6A-0AC2-459A-BCFF-4D0A1B3D8048}"/>
              </a:ext>
            </a:extLst>
          </p:cNvPr>
          <p:cNvSpPr>
            <a:spLocks noGrp="1" noChangeArrowheads="1"/>
          </p:cNvSpPr>
          <p:nvPr>
            <p:ph type="sldNum" sz="quarter" idx="12"/>
          </p:nvPr>
        </p:nvSpPr>
        <p:spPr>
          <a:ln/>
        </p:spPr>
        <p:txBody>
          <a:bodyPr/>
          <a:lstStyle>
            <a:lvl1pPr>
              <a:defRPr/>
            </a:lvl1pPr>
          </a:lstStyle>
          <a:p>
            <a:fld id="{2DFD6083-4990-4C26-A870-AC62D41BC3B0}" type="slidenum">
              <a:rPr lang="en-GB" altLang="en-US"/>
              <a:pPr/>
              <a:t>‹#›</a:t>
            </a:fld>
            <a:endParaRPr lang="en-GB" altLang="en-US"/>
          </a:p>
        </p:txBody>
      </p:sp>
    </p:spTree>
    <p:extLst>
      <p:ext uri="{BB962C8B-B14F-4D97-AF65-F5344CB8AC3E}">
        <p14:creationId xmlns:p14="http://schemas.microsoft.com/office/powerpoint/2010/main" val="466577595"/>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002588"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B35CCA4A-6ABC-4DB9-ABE8-868E7DD58546}"/>
              </a:ext>
            </a:extLst>
          </p:cNvPr>
          <p:cNvSpPr>
            <a:spLocks noGrp="1" noChangeArrowheads="1"/>
          </p:cNvSpPr>
          <p:nvPr>
            <p:ph type="dt" sz="half" idx="10"/>
          </p:nvPr>
        </p:nvSpPr>
        <p:spPr>
          <a:ln/>
        </p:spPr>
        <p:txBody>
          <a:bodyPr/>
          <a:lstStyle>
            <a:lvl1pPr>
              <a:defRPr/>
            </a:lvl1pPr>
          </a:lstStyle>
          <a:p>
            <a:pPr>
              <a:defRPr/>
            </a:pPr>
            <a:fld id="{9517FBC0-1F81-42DE-BF68-833199AA2826}" type="datetime1">
              <a:rPr lang="en-US" altLang="en-US"/>
              <a:pPr>
                <a:defRPr/>
              </a:pPr>
              <a:t>11/22/2020</a:t>
            </a:fld>
            <a:endParaRPr lang="en-GB" altLang="en-US" dirty="0"/>
          </a:p>
        </p:txBody>
      </p:sp>
      <p:sp>
        <p:nvSpPr>
          <p:cNvPr id="4" name="Rectangle 5">
            <a:extLst>
              <a:ext uri="{FF2B5EF4-FFF2-40B4-BE49-F238E27FC236}">
                <a16:creationId xmlns:a16="http://schemas.microsoft.com/office/drawing/2014/main" id="{A26D2733-898A-4401-9327-85DD38F9D6CA}"/>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5" name="Rectangle 6">
            <a:extLst>
              <a:ext uri="{FF2B5EF4-FFF2-40B4-BE49-F238E27FC236}">
                <a16:creationId xmlns:a16="http://schemas.microsoft.com/office/drawing/2014/main" id="{6384B8AB-8B91-4F0B-A857-C1D40F532AAA}"/>
              </a:ext>
            </a:extLst>
          </p:cNvPr>
          <p:cNvSpPr>
            <a:spLocks noGrp="1" noChangeArrowheads="1"/>
          </p:cNvSpPr>
          <p:nvPr>
            <p:ph type="sldNum" sz="quarter" idx="12"/>
          </p:nvPr>
        </p:nvSpPr>
        <p:spPr>
          <a:ln/>
        </p:spPr>
        <p:txBody>
          <a:bodyPr/>
          <a:lstStyle>
            <a:lvl1pPr>
              <a:defRPr/>
            </a:lvl1pPr>
          </a:lstStyle>
          <a:p>
            <a:fld id="{D500C348-28E8-4E64-89CD-A4FE6EDD912E}" type="slidenum">
              <a:rPr lang="en-GB" altLang="en-US"/>
              <a:pPr/>
              <a:t>‹#›</a:t>
            </a:fld>
            <a:endParaRPr lang="en-GB" altLang="en-US"/>
          </a:p>
        </p:txBody>
      </p:sp>
    </p:spTree>
    <p:extLst>
      <p:ext uri="{BB962C8B-B14F-4D97-AF65-F5344CB8AC3E}">
        <p14:creationId xmlns:p14="http://schemas.microsoft.com/office/powerpoint/2010/main" val="133977018"/>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8DD675E7-959F-4D36-A97E-EBD41E0170A8}"/>
              </a:ext>
            </a:extLst>
          </p:cNvPr>
          <p:cNvSpPr>
            <a:spLocks/>
          </p:cNvSpPr>
          <p:nvPr userDrawn="1"/>
        </p:nvSpPr>
        <p:spPr bwMode="auto">
          <a:xfrm rot="10800000">
            <a:off x="7019926" y="0"/>
            <a:ext cx="2124075" cy="4400550"/>
          </a:xfrm>
          <a:custGeom>
            <a:avLst/>
            <a:gdLst>
              <a:gd name="T0" fmla="*/ 0 w 1475656"/>
              <a:gd name="T1" fmla="*/ 2147483647 h 4077072"/>
              <a:gd name="T2" fmla="*/ 0 w 1475656"/>
              <a:gd name="T3" fmla="*/ 0 h 4077072"/>
              <a:gd name="T4" fmla="*/ 2147483647 w 1475656"/>
              <a:gd name="T5" fmla="*/ 2147483647 h 4077072"/>
              <a:gd name="T6" fmla="*/ 0 w 1475656"/>
              <a:gd name="T7" fmla="*/ 2147483647 h 40770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75656" h="4077072">
                <a:moveTo>
                  <a:pt x="0" y="4077072"/>
                </a:moveTo>
                <a:lnTo>
                  <a:pt x="0" y="0"/>
                </a:lnTo>
                <a:lnTo>
                  <a:pt x="1475656" y="4077072"/>
                </a:lnTo>
                <a:lnTo>
                  <a:pt x="0" y="4077072"/>
                </a:lnTo>
                <a:close/>
              </a:path>
            </a:pathLst>
          </a:custGeom>
          <a:solidFill>
            <a:schemeClr val="tx1"/>
          </a:solidFill>
          <a:ln>
            <a:noFill/>
          </a:ln>
          <a:extLst>
            <a:ext uri="{91240B29-F687-4F45-9708-019B960494DF}">
              <a14:hiddenLine xmlns:a14="http://schemas.microsoft.com/office/drawing/2010/main" w="25400" cap="flat" cmpd="sng">
                <a:solidFill>
                  <a:srgbClr val="000000"/>
                </a:solidFill>
                <a:prstDash val="solid"/>
                <a:round/>
                <a:headEnd/>
                <a:tailEnd/>
              </a14:hiddenLine>
            </a:ext>
          </a:extLst>
        </p:spPr>
        <p:txBody>
          <a:bodyPr anchor="ctr"/>
          <a:lstStyle/>
          <a:p>
            <a:endParaRPr lang="en-GB" sz="1800"/>
          </a:p>
        </p:txBody>
      </p:sp>
      <p:pic>
        <p:nvPicPr>
          <p:cNvPr id="5" name="Picture 13" descr="Picture2">
            <a:extLst>
              <a:ext uri="{FF2B5EF4-FFF2-40B4-BE49-F238E27FC236}">
                <a16:creationId xmlns:a16="http://schemas.microsoft.com/office/drawing/2014/main" id="{A8DE2B02-CBBD-4A1E-B601-65864A2C5D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750" y="404813"/>
            <a:ext cx="2762250" cy="76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ctrTitle"/>
          </p:nvPr>
        </p:nvSpPr>
        <p:spPr>
          <a:xfrm>
            <a:off x="685800" y="1597819"/>
            <a:ext cx="7054850" cy="595313"/>
          </a:xfrm>
        </p:spPr>
        <p:txBody>
          <a:bodyPr wrap="none"/>
          <a:lstStyle>
            <a:lvl1pPr>
              <a:defRPr sz="2700"/>
            </a:lvl1pPr>
          </a:lstStyle>
          <a:p>
            <a:pPr lvl="0"/>
            <a:r>
              <a:rPr lang="en-GB" altLang="en-US" noProof="0"/>
              <a:t>Click to edit Master title </a:t>
            </a:r>
          </a:p>
        </p:txBody>
      </p:sp>
      <p:sp>
        <p:nvSpPr>
          <p:cNvPr id="9219" name="Rectangle 3"/>
          <p:cNvSpPr>
            <a:spLocks noGrp="1" noChangeArrowheads="1"/>
          </p:cNvSpPr>
          <p:nvPr>
            <p:ph type="subTitle" idx="1"/>
          </p:nvPr>
        </p:nvSpPr>
        <p:spPr>
          <a:xfrm>
            <a:off x="684214" y="2193132"/>
            <a:ext cx="7056437" cy="540544"/>
          </a:xfrm>
        </p:spPr>
        <p:txBody>
          <a:bodyPr/>
          <a:lstStyle>
            <a:lvl1pPr marL="0" indent="0">
              <a:buFontTx/>
              <a:buNone/>
              <a:defRPr sz="2700"/>
            </a:lvl1pPr>
          </a:lstStyle>
          <a:p>
            <a:pPr lvl="0"/>
            <a:r>
              <a:rPr lang="en-GB" altLang="en-US" noProof="0"/>
              <a:t>Click to edit Master subtitle </a:t>
            </a:r>
          </a:p>
        </p:txBody>
      </p:sp>
      <p:sp>
        <p:nvSpPr>
          <p:cNvPr id="6" name="Rectangle 4">
            <a:extLst>
              <a:ext uri="{FF2B5EF4-FFF2-40B4-BE49-F238E27FC236}">
                <a16:creationId xmlns:a16="http://schemas.microsoft.com/office/drawing/2014/main" id="{EB8DBF9D-FF4B-4567-8D8E-C8B2AF20F709}"/>
              </a:ext>
            </a:extLst>
          </p:cNvPr>
          <p:cNvSpPr>
            <a:spLocks noGrp="1" noChangeArrowheads="1"/>
          </p:cNvSpPr>
          <p:nvPr>
            <p:ph type="dt" sz="half" idx="10"/>
          </p:nvPr>
        </p:nvSpPr>
        <p:spPr/>
        <p:txBody>
          <a:bodyPr/>
          <a:lstStyle>
            <a:lvl1pPr>
              <a:defRPr/>
            </a:lvl1pPr>
          </a:lstStyle>
          <a:p>
            <a:fld id="{AEBB55BB-5A85-410C-ABB9-BDF1B78EA44D}" type="datetime1">
              <a:rPr lang="en-US" altLang="en-US"/>
              <a:pPr/>
              <a:t>11/22/2020</a:t>
            </a:fld>
            <a:endParaRPr lang="en-GB" altLang="en-US"/>
          </a:p>
        </p:txBody>
      </p:sp>
      <p:sp>
        <p:nvSpPr>
          <p:cNvPr id="7" name="Rectangle 5">
            <a:extLst>
              <a:ext uri="{FF2B5EF4-FFF2-40B4-BE49-F238E27FC236}">
                <a16:creationId xmlns:a16="http://schemas.microsoft.com/office/drawing/2014/main" id="{752C1FC8-1EA8-4C9E-9DEF-CD235CF1ECF6}"/>
              </a:ext>
            </a:extLst>
          </p:cNvPr>
          <p:cNvSpPr>
            <a:spLocks noGrp="1" noChangeArrowheads="1"/>
          </p:cNvSpPr>
          <p:nvPr>
            <p:ph type="ftr" sz="quarter" idx="11"/>
          </p:nvPr>
        </p:nvSpPr>
        <p:spPr/>
        <p:txBody>
          <a:bodyPr/>
          <a:lstStyle>
            <a:lvl1pPr>
              <a:defRPr/>
            </a:lvl1pPr>
          </a:lstStyle>
          <a:p>
            <a:pPr>
              <a:defRPr/>
            </a:pPr>
            <a:r>
              <a:rPr lang="en-GB" altLang="en-US"/>
              <a:t>Official</a:t>
            </a:r>
            <a:endParaRPr lang="en-GB" altLang="en-US" dirty="0"/>
          </a:p>
        </p:txBody>
      </p:sp>
      <p:sp>
        <p:nvSpPr>
          <p:cNvPr id="8" name="Rectangle 6">
            <a:extLst>
              <a:ext uri="{FF2B5EF4-FFF2-40B4-BE49-F238E27FC236}">
                <a16:creationId xmlns:a16="http://schemas.microsoft.com/office/drawing/2014/main" id="{F0C7037F-C710-43F5-BF08-1202197244B1}"/>
              </a:ext>
            </a:extLst>
          </p:cNvPr>
          <p:cNvSpPr>
            <a:spLocks noGrp="1" noChangeArrowheads="1"/>
          </p:cNvSpPr>
          <p:nvPr>
            <p:ph type="sldNum" sz="quarter" idx="12"/>
          </p:nvPr>
        </p:nvSpPr>
        <p:spPr/>
        <p:txBody>
          <a:bodyPr/>
          <a:lstStyle>
            <a:lvl1pPr>
              <a:defRPr/>
            </a:lvl1pPr>
          </a:lstStyle>
          <a:p>
            <a:fld id="{B2E7EB3B-E119-48FA-9B60-91741891A391}" type="slidenum">
              <a:rPr lang="en-GB" altLang="en-US"/>
              <a:pPr/>
              <a:t>‹#›</a:t>
            </a:fld>
            <a:endParaRPr lang="en-GB" altLang="en-US"/>
          </a:p>
        </p:txBody>
      </p:sp>
    </p:spTree>
    <p:extLst>
      <p:ext uri="{BB962C8B-B14F-4D97-AF65-F5344CB8AC3E}">
        <p14:creationId xmlns:p14="http://schemas.microsoft.com/office/powerpoint/2010/main" val="705521847"/>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0C1C39B-15D4-4F81-B48D-E0B0A328680D}"/>
              </a:ext>
            </a:extLst>
          </p:cNvPr>
          <p:cNvSpPr>
            <a:spLocks noGrp="1" noChangeArrowheads="1"/>
          </p:cNvSpPr>
          <p:nvPr>
            <p:ph type="dt" sz="half" idx="10"/>
          </p:nvPr>
        </p:nvSpPr>
        <p:spPr>
          <a:ln/>
        </p:spPr>
        <p:txBody>
          <a:bodyPr/>
          <a:lstStyle>
            <a:lvl1pPr>
              <a:defRPr/>
            </a:lvl1pPr>
          </a:lstStyle>
          <a:p>
            <a:fld id="{CDA4B5B2-A87B-40D2-B90A-1A297103CAE3}" type="datetime1">
              <a:rPr lang="en-US" altLang="en-US"/>
              <a:pPr/>
              <a:t>11/22/2020</a:t>
            </a:fld>
            <a:endParaRPr lang="en-GB" altLang="en-US"/>
          </a:p>
        </p:txBody>
      </p:sp>
      <p:sp>
        <p:nvSpPr>
          <p:cNvPr id="5" name="Rectangle 5">
            <a:extLst>
              <a:ext uri="{FF2B5EF4-FFF2-40B4-BE49-F238E27FC236}">
                <a16:creationId xmlns:a16="http://schemas.microsoft.com/office/drawing/2014/main" id="{7C261A52-65F4-462F-90ED-566A45C88E65}"/>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6" name="Rectangle 6">
            <a:extLst>
              <a:ext uri="{FF2B5EF4-FFF2-40B4-BE49-F238E27FC236}">
                <a16:creationId xmlns:a16="http://schemas.microsoft.com/office/drawing/2014/main" id="{1A02CC45-A113-4181-95B7-3B74DFE41878}"/>
              </a:ext>
            </a:extLst>
          </p:cNvPr>
          <p:cNvSpPr>
            <a:spLocks noGrp="1" noChangeArrowheads="1"/>
          </p:cNvSpPr>
          <p:nvPr>
            <p:ph type="sldNum" sz="quarter" idx="12"/>
          </p:nvPr>
        </p:nvSpPr>
        <p:spPr>
          <a:ln/>
        </p:spPr>
        <p:txBody>
          <a:bodyPr/>
          <a:lstStyle>
            <a:lvl1pPr>
              <a:defRPr/>
            </a:lvl1pPr>
          </a:lstStyle>
          <a:p>
            <a:fld id="{055E4EED-B18D-41EA-A00E-D5B3317C02A3}" type="slidenum">
              <a:rPr lang="en-GB" altLang="en-US"/>
              <a:pPr/>
              <a:t>‹#›</a:t>
            </a:fld>
            <a:endParaRPr lang="en-GB" altLang="en-US"/>
          </a:p>
        </p:txBody>
      </p:sp>
    </p:spTree>
    <p:extLst>
      <p:ext uri="{BB962C8B-B14F-4D97-AF65-F5344CB8AC3E}">
        <p14:creationId xmlns:p14="http://schemas.microsoft.com/office/powerpoint/2010/main" val="2374226541"/>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96E7D7F7-A7AF-4514-B9F0-2F6EB38F9ECF}"/>
              </a:ext>
            </a:extLst>
          </p:cNvPr>
          <p:cNvSpPr>
            <a:spLocks noGrp="1" noChangeArrowheads="1"/>
          </p:cNvSpPr>
          <p:nvPr>
            <p:ph type="dt" sz="half" idx="10"/>
          </p:nvPr>
        </p:nvSpPr>
        <p:spPr>
          <a:ln/>
        </p:spPr>
        <p:txBody>
          <a:bodyPr/>
          <a:lstStyle>
            <a:lvl1pPr>
              <a:defRPr/>
            </a:lvl1pPr>
          </a:lstStyle>
          <a:p>
            <a:fld id="{DF7DE912-EDE4-4828-A78B-EB1856E144F2}" type="datetime1">
              <a:rPr lang="en-US" altLang="en-US"/>
              <a:pPr/>
              <a:t>11/22/2020</a:t>
            </a:fld>
            <a:endParaRPr lang="en-GB" altLang="en-US"/>
          </a:p>
        </p:txBody>
      </p:sp>
      <p:sp>
        <p:nvSpPr>
          <p:cNvPr id="5" name="Rectangle 5">
            <a:extLst>
              <a:ext uri="{FF2B5EF4-FFF2-40B4-BE49-F238E27FC236}">
                <a16:creationId xmlns:a16="http://schemas.microsoft.com/office/drawing/2014/main" id="{A9C85C9F-9D7A-4A95-AACD-BDEBFE3F9AE2}"/>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6" name="Rectangle 6">
            <a:extLst>
              <a:ext uri="{FF2B5EF4-FFF2-40B4-BE49-F238E27FC236}">
                <a16:creationId xmlns:a16="http://schemas.microsoft.com/office/drawing/2014/main" id="{A981AD2C-8F2B-46E8-AE8D-8D784488D201}"/>
              </a:ext>
            </a:extLst>
          </p:cNvPr>
          <p:cNvSpPr>
            <a:spLocks noGrp="1" noChangeArrowheads="1"/>
          </p:cNvSpPr>
          <p:nvPr>
            <p:ph type="sldNum" sz="quarter" idx="12"/>
          </p:nvPr>
        </p:nvSpPr>
        <p:spPr>
          <a:ln/>
        </p:spPr>
        <p:txBody>
          <a:bodyPr/>
          <a:lstStyle>
            <a:lvl1pPr>
              <a:defRPr/>
            </a:lvl1pPr>
          </a:lstStyle>
          <a:p>
            <a:fld id="{78D57698-8F12-4430-A75F-0C83201232ED}" type="slidenum">
              <a:rPr lang="en-GB" altLang="en-US"/>
              <a:pPr/>
              <a:t>‹#›</a:t>
            </a:fld>
            <a:endParaRPr lang="en-GB" altLang="en-US"/>
          </a:p>
        </p:txBody>
      </p:sp>
    </p:spTree>
    <p:extLst>
      <p:ext uri="{BB962C8B-B14F-4D97-AF65-F5344CB8AC3E}">
        <p14:creationId xmlns:p14="http://schemas.microsoft.com/office/powerpoint/2010/main" val="1588607704"/>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39243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33900" y="1200151"/>
            <a:ext cx="3925888"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6F9151D0-4652-4CEE-86AC-1A3EC7F07D56}"/>
              </a:ext>
            </a:extLst>
          </p:cNvPr>
          <p:cNvSpPr>
            <a:spLocks noGrp="1" noChangeArrowheads="1"/>
          </p:cNvSpPr>
          <p:nvPr>
            <p:ph type="dt" sz="half" idx="10"/>
          </p:nvPr>
        </p:nvSpPr>
        <p:spPr>
          <a:ln/>
        </p:spPr>
        <p:txBody>
          <a:bodyPr/>
          <a:lstStyle>
            <a:lvl1pPr>
              <a:defRPr/>
            </a:lvl1pPr>
          </a:lstStyle>
          <a:p>
            <a:fld id="{3007CCB9-551C-47FE-95D8-4D9729649C8C}" type="datetime1">
              <a:rPr lang="en-US" altLang="en-US"/>
              <a:pPr/>
              <a:t>11/22/2020</a:t>
            </a:fld>
            <a:endParaRPr lang="en-GB" altLang="en-US"/>
          </a:p>
        </p:txBody>
      </p:sp>
      <p:sp>
        <p:nvSpPr>
          <p:cNvPr id="6" name="Rectangle 5">
            <a:extLst>
              <a:ext uri="{FF2B5EF4-FFF2-40B4-BE49-F238E27FC236}">
                <a16:creationId xmlns:a16="http://schemas.microsoft.com/office/drawing/2014/main" id="{5A463C7F-10EA-4009-BDEC-68AD3379265C}"/>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7" name="Rectangle 6">
            <a:extLst>
              <a:ext uri="{FF2B5EF4-FFF2-40B4-BE49-F238E27FC236}">
                <a16:creationId xmlns:a16="http://schemas.microsoft.com/office/drawing/2014/main" id="{5E3C5B1F-D440-40FE-92C2-C9A3F63093A6}"/>
              </a:ext>
            </a:extLst>
          </p:cNvPr>
          <p:cNvSpPr>
            <a:spLocks noGrp="1" noChangeArrowheads="1"/>
          </p:cNvSpPr>
          <p:nvPr>
            <p:ph type="sldNum" sz="quarter" idx="12"/>
          </p:nvPr>
        </p:nvSpPr>
        <p:spPr>
          <a:ln/>
        </p:spPr>
        <p:txBody>
          <a:bodyPr/>
          <a:lstStyle>
            <a:lvl1pPr>
              <a:defRPr/>
            </a:lvl1pPr>
          </a:lstStyle>
          <a:p>
            <a:fld id="{B66ABE68-305C-4766-94B1-3E097CDBAA5A}" type="slidenum">
              <a:rPr lang="en-GB" altLang="en-US"/>
              <a:pPr/>
              <a:t>‹#›</a:t>
            </a:fld>
            <a:endParaRPr lang="en-GB" altLang="en-US"/>
          </a:p>
        </p:txBody>
      </p:sp>
    </p:spTree>
    <p:extLst>
      <p:ext uri="{BB962C8B-B14F-4D97-AF65-F5344CB8AC3E}">
        <p14:creationId xmlns:p14="http://schemas.microsoft.com/office/powerpoint/2010/main" val="14124416"/>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en-GB"/>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F3BB6698-7A89-4B2B-B352-045A505520EB}"/>
              </a:ext>
            </a:extLst>
          </p:cNvPr>
          <p:cNvSpPr>
            <a:spLocks noGrp="1" noChangeArrowheads="1"/>
          </p:cNvSpPr>
          <p:nvPr>
            <p:ph type="dt" sz="half" idx="10"/>
          </p:nvPr>
        </p:nvSpPr>
        <p:spPr>
          <a:ln/>
        </p:spPr>
        <p:txBody>
          <a:bodyPr/>
          <a:lstStyle>
            <a:lvl1pPr>
              <a:defRPr/>
            </a:lvl1pPr>
          </a:lstStyle>
          <a:p>
            <a:fld id="{D8D9AE53-45EC-4AA8-B887-E353EE51F0E2}" type="datetime1">
              <a:rPr lang="en-US" altLang="en-US"/>
              <a:pPr/>
              <a:t>11/22/2020</a:t>
            </a:fld>
            <a:endParaRPr lang="en-GB" altLang="en-US"/>
          </a:p>
        </p:txBody>
      </p:sp>
      <p:sp>
        <p:nvSpPr>
          <p:cNvPr id="8" name="Rectangle 5">
            <a:extLst>
              <a:ext uri="{FF2B5EF4-FFF2-40B4-BE49-F238E27FC236}">
                <a16:creationId xmlns:a16="http://schemas.microsoft.com/office/drawing/2014/main" id="{2AF19022-09B7-4884-A28D-5487094598BA}"/>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9" name="Rectangle 6">
            <a:extLst>
              <a:ext uri="{FF2B5EF4-FFF2-40B4-BE49-F238E27FC236}">
                <a16:creationId xmlns:a16="http://schemas.microsoft.com/office/drawing/2014/main" id="{C8EFE341-A279-474F-9262-7623E082746D}"/>
              </a:ext>
            </a:extLst>
          </p:cNvPr>
          <p:cNvSpPr>
            <a:spLocks noGrp="1" noChangeArrowheads="1"/>
          </p:cNvSpPr>
          <p:nvPr>
            <p:ph type="sldNum" sz="quarter" idx="12"/>
          </p:nvPr>
        </p:nvSpPr>
        <p:spPr>
          <a:ln/>
        </p:spPr>
        <p:txBody>
          <a:bodyPr/>
          <a:lstStyle>
            <a:lvl1pPr>
              <a:defRPr/>
            </a:lvl1pPr>
          </a:lstStyle>
          <a:p>
            <a:fld id="{3364AEB7-ADE1-4FBC-9FAF-6C8D701FD91C}" type="slidenum">
              <a:rPr lang="en-GB" altLang="en-US"/>
              <a:pPr/>
              <a:t>‹#›</a:t>
            </a:fld>
            <a:endParaRPr lang="en-GB" altLang="en-US"/>
          </a:p>
        </p:txBody>
      </p:sp>
    </p:spTree>
    <p:extLst>
      <p:ext uri="{BB962C8B-B14F-4D97-AF65-F5344CB8AC3E}">
        <p14:creationId xmlns:p14="http://schemas.microsoft.com/office/powerpoint/2010/main" val="940681225"/>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C50EC31E-3E64-4A8A-99DB-8A6659269227}"/>
              </a:ext>
            </a:extLst>
          </p:cNvPr>
          <p:cNvSpPr>
            <a:spLocks noGrp="1" noChangeArrowheads="1"/>
          </p:cNvSpPr>
          <p:nvPr>
            <p:ph type="dt" sz="half" idx="10"/>
          </p:nvPr>
        </p:nvSpPr>
        <p:spPr>
          <a:ln/>
        </p:spPr>
        <p:txBody>
          <a:bodyPr/>
          <a:lstStyle>
            <a:lvl1pPr>
              <a:defRPr/>
            </a:lvl1pPr>
          </a:lstStyle>
          <a:p>
            <a:fld id="{259599B5-DE70-4987-937D-37CB74271109}" type="datetime1">
              <a:rPr lang="en-US" altLang="en-US"/>
              <a:pPr/>
              <a:t>11/22/2020</a:t>
            </a:fld>
            <a:endParaRPr lang="en-GB" altLang="en-US"/>
          </a:p>
        </p:txBody>
      </p:sp>
      <p:sp>
        <p:nvSpPr>
          <p:cNvPr id="4" name="Rectangle 5">
            <a:extLst>
              <a:ext uri="{FF2B5EF4-FFF2-40B4-BE49-F238E27FC236}">
                <a16:creationId xmlns:a16="http://schemas.microsoft.com/office/drawing/2014/main" id="{9F1B2364-43C1-44E1-A35D-E2A1B2B52457}"/>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5" name="Rectangle 6">
            <a:extLst>
              <a:ext uri="{FF2B5EF4-FFF2-40B4-BE49-F238E27FC236}">
                <a16:creationId xmlns:a16="http://schemas.microsoft.com/office/drawing/2014/main" id="{04428FCD-DBF2-4167-A934-844F5339FC14}"/>
              </a:ext>
            </a:extLst>
          </p:cNvPr>
          <p:cNvSpPr>
            <a:spLocks noGrp="1" noChangeArrowheads="1"/>
          </p:cNvSpPr>
          <p:nvPr>
            <p:ph type="sldNum" sz="quarter" idx="12"/>
          </p:nvPr>
        </p:nvSpPr>
        <p:spPr>
          <a:ln/>
        </p:spPr>
        <p:txBody>
          <a:bodyPr/>
          <a:lstStyle>
            <a:lvl1pPr>
              <a:defRPr/>
            </a:lvl1pPr>
          </a:lstStyle>
          <a:p>
            <a:fld id="{FD7B2FA2-A1F8-499A-8F82-9B006BC5C183}" type="slidenum">
              <a:rPr lang="en-GB" altLang="en-US"/>
              <a:pPr/>
              <a:t>‹#›</a:t>
            </a:fld>
            <a:endParaRPr lang="en-GB" altLang="en-US"/>
          </a:p>
        </p:txBody>
      </p:sp>
    </p:spTree>
    <p:extLst>
      <p:ext uri="{BB962C8B-B14F-4D97-AF65-F5344CB8AC3E}">
        <p14:creationId xmlns:p14="http://schemas.microsoft.com/office/powerpoint/2010/main" val="1206155038"/>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BE8F032-082E-4013-B4B5-DF363029254B}"/>
              </a:ext>
            </a:extLst>
          </p:cNvPr>
          <p:cNvSpPr>
            <a:spLocks noGrp="1" noChangeArrowheads="1"/>
          </p:cNvSpPr>
          <p:nvPr>
            <p:ph type="dt" sz="half" idx="10"/>
          </p:nvPr>
        </p:nvSpPr>
        <p:spPr>
          <a:ln/>
        </p:spPr>
        <p:txBody>
          <a:bodyPr/>
          <a:lstStyle>
            <a:lvl1pPr>
              <a:defRPr/>
            </a:lvl1pPr>
          </a:lstStyle>
          <a:p>
            <a:fld id="{29BF2095-3465-487F-8F7C-987E51A625DC}" type="datetime1">
              <a:rPr lang="en-US" altLang="en-US"/>
              <a:pPr/>
              <a:t>11/22/2020</a:t>
            </a:fld>
            <a:endParaRPr lang="en-GB" altLang="en-US"/>
          </a:p>
        </p:txBody>
      </p:sp>
      <p:sp>
        <p:nvSpPr>
          <p:cNvPr id="3" name="Rectangle 5">
            <a:extLst>
              <a:ext uri="{FF2B5EF4-FFF2-40B4-BE49-F238E27FC236}">
                <a16:creationId xmlns:a16="http://schemas.microsoft.com/office/drawing/2014/main" id="{816085CA-3245-410D-A305-CF68F051737F}"/>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4" name="Rectangle 6">
            <a:extLst>
              <a:ext uri="{FF2B5EF4-FFF2-40B4-BE49-F238E27FC236}">
                <a16:creationId xmlns:a16="http://schemas.microsoft.com/office/drawing/2014/main" id="{E566F8B7-BDAD-49D2-B9FB-330C6B7DD2E7}"/>
              </a:ext>
            </a:extLst>
          </p:cNvPr>
          <p:cNvSpPr>
            <a:spLocks noGrp="1" noChangeArrowheads="1"/>
          </p:cNvSpPr>
          <p:nvPr>
            <p:ph type="sldNum" sz="quarter" idx="12"/>
          </p:nvPr>
        </p:nvSpPr>
        <p:spPr>
          <a:ln/>
        </p:spPr>
        <p:txBody>
          <a:bodyPr/>
          <a:lstStyle>
            <a:lvl1pPr>
              <a:defRPr/>
            </a:lvl1pPr>
          </a:lstStyle>
          <a:p>
            <a:fld id="{A8300F8A-550D-4105-B900-6960477EEFDB}" type="slidenum">
              <a:rPr lang="en-GB" altLang="en-US"/>
              <a:pPr/>
              <a:t>‹#›</a:t>
            </a:fld>
            <a:endParaRPr lang="en-GB" altLang="en-US"/>
          </a:p>
        </p:txBody>
      </p:sp>
    </p:spTree>
    <p:extLst>
      <p:ext uri="{BB962C8B-B14F-4D97-AF65-F5344CB8AC3E}">
        <p14:creationId xmlns:p14="http://schemas.microsoft.com/office/powerpoint/2010/main" val="770647305"/>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27255CD1-66EF-4CCD-9BF7-EC895E7A24FD}"/>
              </a:ext>
            </a:extLst>
          </p:cNvPr>
          <p:cNvSpPr>
            <a:spLocks noGrp="1" noChangeArrowheads="1"/>
          </p:cNvSpPr>
          <p:nvPr>
            <p:ph type="dt" sz="half" idx="10"/>
          </p:nvPr>
        </p:nvSpPr>
        <p:spPr>
          <a:ln/>
        </p:spPr>
        <p:txBody>
          <a:bodyPr/>
          <a:lstStyle>
            <a:lvl1pPr>
              <a:defRPr/>
            </a:lvl1pPr>
          </a:lstStyle>
          <a:p>
            <a:fld id="{C389A989-7EC2-4218-923C-4BAF73E0FB62}" type="datetime1">
              <a:rPr lang="en-US" altLang="en-US"/>
              <a:pPr/>
              <a:t>11/22/2020</a:t>
            </a:fld>
            <a:endParaRPr lang="en-GB" altLang="en-US"/>
          </a:p>
        </p:txBody>
      </p:sp>
      <p:sp>
        <p:nvSpPr>
          <p:cNvPr id="6" name="Rectangle 5">
            <a:extLst>
              <a:ext uri="{FF2B5EF4-FFF2-40B4-BE49-F238E27FC236}">
                <a16:creationId xmlns:a16="http://schemas.microsoft.com/office/drawing/2014/main" id="{C891F59A-BE7A-4964-9360-CF19AE5EF650}"/>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7" name="Rectangle 6">
            <a:extLst>
              <a:ext uri="{FF2B5EF4-FFF2-40B4-BE49-F238E27FC236}">
                <a16:creationId xmlns:a16="http://schemas.microsoft.com/office/drawing/2014/main" id="{FA891B8C-BDA2-48CB-8E22-031A5C2DA08E}"/>
              </a:ext>
            </a:extLst>
          </p:cNvPr>
          <p:cNvSpPr>
            <a:spLocks noGrp="1" noChangeArrowheads="1"/>
          </p:cNvSpPr>
          <p:nvPr>
            <p:ph type="sldNum" sz="quarter" idx="12"/>
          </p:nvPr>
        </p:nvSpPr>
        <p:spPr>
          <a:ln/>
        </p:spPr>
        <p:txBody>
          <a:bodyPr/>
          <a:lstStyle>
            <a:lvl1pPr>
              <a:defRPr/>
            </a:lvl1pPr>
          </a:lstStyle>
          <a:p>
            <a:fld id="{6FA29B26-3E7D-4218-93E1-CBE7AE86282D}" type="slidenum">
              <a:rPr lang="en-GB" altLang="en-US"/>
              <a:pPr/>
              <a:t>‹#›</a:t>
            </a:fld>
            <a:endParaRPr lang="en-GB" altLang="en-US"/>
          </a:p>
        </p:txBody>
      </p:sp>
    </p:spTree>
    <p:extLst>
      <p:ext uri="{BB962C8B-B14F-4D97-AF65-F5344CB8AC3E}">
        <p14:creationId xmlns:p14="http://schemas.microsoft.com/office/powerpoint/2010/main" val="1440655866"/>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dirty="0"/>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4">
            <a:extLst>
              <a:ext uri="{FF2B5EF4-FFF2-40B4-BE49-F238E27FC236}">
                <a16:creationId xmlns:a16="http://schemas.microsoft.com/office/drawing/2014/main" id="{726FC635-114A-4A0C-95A5-A7B45D582E02}"/>
              </a:ext>
            </a:extLst>
          </p:cNvPr>
          <p:cNvSpPr>
            <a:spLocks noGrp="1" noChangeArrowheads="1"/>
          </p:cNvSpPr>
          <p:nvPr>
            <p:ph type="dt" sz="half" idx="10"/>
          </p:nvPr>
        </p:nvSpPr>
        <p:spPr>
          <a:ln/>
        </p:spPr>
        <p:txBody>
          <a:bodyPr/>
          <a:lstStyle>
            <a:lvl1pPr>
              <a:defRPr/>
            </a:lvl1pPr>
          </a:lstStyle>
          <a:p>
            <a:fld id="{3AA0F1FF-CC1C-4A28-BFDE-791DA8A359B6}" type="datetime1">
              <a:rPr lang="en-US" altLang="en-US"/>
              <a:pPr/>
              <a:t>11/22/2020</a:t>
            </a:fld>
            <a:endParaRPr lang="en-GB" altLang="en-US"/>
          </a:p>
        </p:txBody>
      </p:sp>
      <p:sp>
        <p:nvSpPr>
          <p:cNvPr id="6" name="Rectangle 5">
            <a:extLst>
              <a:ext uri="{FF2B5EF4-FFF2-40B4-BE49-F238E27FC236}">
                <a16:creationId xmlns:a16="http://schemas.microsoft.com/office/drawing/2014/main" id="{3603626D-3698-4D93-B40F-3782825C8C88}"/>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7" name="Rectangle 6">
            <a:extLst>
              <a:ext uri="{FF2B5EF4-FFF2-40B4-BE49-F238E27FC236}">
                <a16:creationId xmlns:a16="http://schemas.microsoft.com/office/drawing/2014/main" id="{DB7F8393-7272-4FE8-A50D-1F8CF00E85F9}"/>
              </a:ext>
            </a:extLst>
          </p:cNvPr>
          <p:cNvSpPr>
            <a:spLocks noGrp="1" noChangeArrowheads="1"/>
          </p:cNvSpPr>
          <p:nvPr>
            <p:ph type="sldNum" sz="quarter" idx="12"/>
          </p:nvPr>
        </p:nvSpPr>
        <p:spPr>
          <a:ln/>
        </p:spPr>
        <p:txBody>
          <a:bodyPr/>
          <a:lstStyle>
            <a:lvl1pPr>
              <a:defRPr/>
            </a:lvl1pPr>
          </a:lstStyle>
          <a:p>
            <a:fld id="{16727164-1A5B-4D6D-8665-459D1ECFC826}" type="slidenum">
              <a:rPr lang="en-GB" altLang="en-US"/>
              <a:pPr/>
              <a:t>‹#›</a:t>
            </a:fld>
            <a:endParaRPr lang="en-GB" altLang="en-US"/>
          </a:p>
        </p:txBody>
      </p:sp>
    </p:spTree>
    <p:extLst>
      <p:ext uri="{BB962C8B-B14F-4D97-AF65-F5344CB8AC3E}">
        <p14:creationId xmlns:p14="http://schemas.microsoft.com/office/powerpoint/2010/main" val="3628186209"/>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A508BC39-2F66-425E-86A3-10F46E5D549D}"/>
              </a:ext>
            </a:extLst>
          </p:cNvPr>
          <p:cNvSpPr>
            <a:spLocks noGrp="1" noChangeArrowheads="1"/>
          </p:cNvSpPr>
          <p:nvPr>
            <p:ph type="dt" sz="half" idx="10"/>
          </p:nvPr>
        </p:nvSpPr>
        <p:spPr>
          <a:ln/>
        </p:spPr>
        <p:txBody>
          <a:bodyPr/>
          <a:lstStyle>
            <a:lvl1pPr>
              <a:defRPr/>
            </a:lvl1pPr>
          </a:lstStyle>
          <a:p>
            <a:fld id="{07B9EFF7-E744-44D7-9786-88EF80133DFF}" type="datetime1">
              <a:rPr lang="en-US" altLang="en-US"/>
              <a:pPr/>
              <a:t>11/22/2020</a:t>
            </a:fld>
            <a:endParaRPr lang="en-GB" altLang="en-US"/>
          </a:p>
        </p:txBody>
      </p:sp>
      <p:sp>
        <p:nvSpPr>
          <p:cNvPr id="5" name="Rectangle 5">
            <a:extLst>
              <a:ext uri="{FF2B5EF4-FFF2-40B4-BE49-F238E27FC236}">
                <a16:creationId xmlns:a16="http://schemas.microsoft.com/office/drawing/2014/main" id="{556A81D9-B6F1-43AD-B9AA-8A9DB6B9680A}"/>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6" name="Rectangle 6">
            <a:extLst>
              <a:ext uri="{FF2B5EF4-FFF2-40B4-BE49-F238E27FC236}">
                <a16:creationId xmlns:a16="http://schemas.microsoft.com/office/drawing/2014/main" id="{38EA0A38-B145-42CD-940F-A1932E270912}"/>
              </a:ext>
            </a:extLst>
          </p:cNvPr>
          <p:cNvSpPr>
            <a:spLocks noGrp="1" noChangeArrowheads="1"/>
          </p:cNvSpPr>
          <p:nvPr>
            <p:ph type="sldNum" sz="quarter" idx="12"/>
          </p:nvPr>
        </p:nvSpPr>
        <p:spPr>
          <a:ln/>
        </p:spPr>
        <p:txBody>
          <a:bodyPr/>
          <a:lstStyle>
            <a:lvl1pPr>
              <a:defRPr/>
            </a:lvl1pPr>
          </a:lstStyle>
          <a:p>
            <a:fld id="{B2C086FE-D17D-4EF6-BFFF-7A10B2ED9CA0}" type="slidenum">
              <a:rPr lang="en-GB" altLang="en-US"/>
              <a:pPr/>
              <a:t>‹#›</a:t>
            </a:fld>
            <a:endParaRPr lang="en-GB" altLang="en-US"/>
          </a:p>
        </p:txBody>
      </p:sp>
    </p:spTree>
    <p:extLst>
      <p:ext uri="{BB962C8B-B14F-4D97-AF65-F5344CB8AC3E}">
        <p14:creationId xmlns:p14="http://schemas.microsoft.com/office/powerpoint/2010/main" val="400569351"/>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9538" y="205979"/>
            <a:ext cx="200025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5849938"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0BE9118C-796D-46ED-88D1-9DAD7B45E638}"/>
              </a:ext>
            </a:extLst>
          </p:cNvPr>
          <p:cNvSpPr>
            <a:spLocks noGrp="1" noChangeArrowheads="1"/>
          </p:cNvSpPr>
          <p:nvPr>
            <p:ph type="dt" sz="half" idx="10"/>
          </p:nvPr>
        </p:nvSpPr>
        <p:spPr>
          <a:ln/>
        </p:spPr>
        <p:txBody>
          <a:bodyPr/>
          <a:lstStyle>
            <a:lvl1pPr>
              <a:defRPr/>
            </a:lvl1pPr>
          </a:lstStyle>
          <a:p>
            <a:fld id="{8A397ADB-CFD7-4F28-98D1-FFCFD8245BEF}" type="datetime1">
              <a:rPr lang="en-US" altLang="en-US"/>
              <a:pPr/>
              <a:t>11/22/2020</a:t>
            </a:fld>
            <a:endParaRPr lang="en-GB" altLang="en-US"/>
          </a:p>
        </p:txBody>
      </p:sp>
      <p:sp>
        <p:nvSpPr>
          <p:cNvPr id="5" name="Rectangle 5">
            <a:extLst>
              <a:ext uri="{FF2B5EF4-FFF2-40B4-BE49-F238E27FC236}">
                <a16:creationId xmlns:a16="http://schemas.microsoft.com/office/drawing/2014/main" id="{E8C4D009-F6E1-4DF0-B781-63561BC01403}"/>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6" name="Rectangle 6">
            <a:extLst>
              <a:ext uri="{FF2B5EF4-FFF2-40B4-BE49-F238E27FC236}">
                <a16:creationId xmlns:a16="http://schemas.microsoft.com/office/drawing/2014/main" id="{AFDFBB11-BBEB-4092-AEA9-2845076ADE70}"/>
              </a:ext>
            </a:extLst>
          </p:cNvPr>
          <p:cNvSpPr>
            <a:spLocks noGrp="1" noChangeArrowheads="1"/>
          </p:cNvSpPr>
          <p:nvPr>
            <p:ph type="sldNum" sz="quarter" idx="12"/>
          </p:nvPr>
        </p:nvSpPr>
        <p:spPr>
          <a:ln/>
        </p:spPr>
        <p:txBody>
          <a:bodyPr/>
          <a:lstStyle>
            <a:lvl1pPr>
              <a:defRPr/>
            </a:lvl1pPr>
          </a:lstStyle>
          <a:p>
            <a:fld id="{E0DCF07D-01CD-44AC-BDD3-B7776EFDE8D3}" type="slidenum">
              <a:rPr lang="en-GB" altLang="en-US"/>
              <a:pPr/>
              <a:t>‹#›</a:t>
            </a:fld>
            <a:endParaRPr lang="en-GB" altLang="en-US"/>
          </a:p>
        </p:txBody>
      </p:sp>
    </p:spTree>
    <p:extLst>
      <p:ext uri="{BB962C8B-B14F-4D97-AF65-F5344CB8AC3E}">
        <p14:creationId xmlns:p14="http://schemas.microsoft.com/office/powerpoint/2010/main" val="458912440"/>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002588"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a:extLst>
              <a:ext uri="{FF2B5EF4-FFF2-40B4-BE49-F238E27FC236}">
                <a16:creationId xmlns:a16="http://schemas.microsoft.com/office/drawing/2014/main" id="{8D354E7D-378F-4F91-A657-646EE3E49F7B}"/>
              </a:ext>
            </a:extLst>
          </p:cNvPr>
          <p:cNvSpPr>
            <a:spLocks noGrp="1" noChangeArrowheads="1"/>
          </p:cNvSpPr>
          <p:nvPr>
            <p:ph type="dt" sz="half" idx="10"/>
          </p:nvPr>
        </p:nvSpPr>
        <p:spPr>
          <a:ln/>
        </p:spPr>
        <p:txBody>
          <a:bodyPr/>
          <a:lstStyle>
            <a:lvl1pPr>
              <a:defRPr/>
            </a:lvl1pPr>
          </a:lstStyle>
          <a:p>
            <a:fld id="{6EB7FADB-17AB-4C23-83E4-53F918C50F22}" type="datetime1">
              <a:rPr lang="en-US" altLang="en-US"/>
              <a:pPr/>
              <a:t>11/22/2020</a:t>
            </a:fld>
            <a:endParaRPr lang="en-GB" altLang="en-US"/>
          </a:p>
        </p:txBody>
      </p:sp>
      <p:sp>
        <p:nvSpPr>
          <p:cNvPr id="4" name="Rectangle 5">
            <a:extLst>
              <a:ext uri="{FF2B5EF4-FFF2-40B4-BE49-F238E27FC236}">
                <a16:creationId xmlns:a16="http://schemas.microsoft.com/office/drawing/2014/main" id="{C06FD50C-A30B-46C7-BAED-3AAB902B4800}"/>
              </a:ext>
            </a:extLst>
          </p:cNvPr>
          <p:cNvSpPr>
            <a:spLocks noGrp="1" noChangeArrowheads="1"/>
          </p:cNvSpPr>
          <p:nvPr>
            <p:ph type="ftr" sz="quarter" idx="11"/>
          </p:nvPr>
        </p:nvSpPr>
        <p:spPr>
          <a:ln/>
        </p:spPr>
        <p:txBody>
          <a:bodyPr/>
          <a:lstStyle>
            <a:lvl1pPr>
              <a:defRPr/>
            </a:lvl1pPr>
          </a:lstStyle>
          <a:p>
            <a:pPr>
              <a:defRPr/>
            </a:pPr>
            <a:r>
              <a:rPr lang="en-GB" altLang="en-US"/>
              <a:t>Official</a:t>
            </a:r>
            <a:endParaRPr lang="en-GB" altLang="en-US" dirty="0"/>
          </a:p>
        </p:txBody>
      </p:sp>
      <p:sp>
        <p:nvSpPr>
          <p:cNvPr id="5" name="Rectangle 6">
            <a:extLst>
              <a:ext uri="{FF2B5EF4-FFF2-40B4-BE49-F238E27FC236}">
                <a16:creationId xmlns:a16="http://schemas.microsoft.com/office/drawing/2014/main" id="{80997F20-3C1A-49F4-8373-941DC6DBAD62}"/>
              </a:ext>
            </a:extLst>
          </p:cNvPr>
          <p:cNvSpPr>
            <a:spLocks noGrp="1" noChangeArrowheads="1"/>
          </p:cNvSpPr>
          <p:nvPr>
            <p:ph type="sldNum" sz="quarter" idx="12"/>
          </p:nvPr>
        </p:nvSpPr>
        <p:spPr>
          <a:ln/>
        </p:spPr>
        <p:txBody>
          <a:bodyPr/>
          <a:lstStyle>
            <a:lvl1pPr>
              <a:defRPr/>
            </a:lvl1pPr>
          </a:lstStyle>
          <a:p>
            <a:fld id="{809216D9-86A6-4467-9899-071AD52DC79B}" type="slidenum">
              <a:rPr lang="en-GB" altLang="en-US"/>
              <a:pPr/>
              <a:t>‹#›</a:t>
            </a:fld>
            <a:endParaRPr lang="en-GB" altLang="en-US"/>
          </a:p>
        </p:txBody>
      </p:sp>
    </p:spTree>
    <p:extLst>
      <p:ext uri="{BB962C8B-B14F-4D97-AF65-F5344CB8AC3E}">
        <p14:creationId xmlns:p14="http://schemas.microsoft.com/office/powerpoint/2010/main" val="4009787764"/>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4632FC0-4CC1-4FB8-B487-655BD6AA9CA9}"/>
              </a:ext>
            </a:extLst>
          </p:cNvPr>
          <p:cNvSpPr>
            <a:spLocks noGrp="1"/>
          </p:cNvSpPr>
          <p:nvPr>
            <p:ph type="title"/>
          </p:nvPr>
        </p:nvSpPr>
        <p:spPr bwMode="auto">
          <a:xfrm>
            <a:off x="628650" y="273844"/>
            <a:ext cx="78867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2C41C17E-9D4F-4B62-B265-B9635C3CD17A}"/>
              </a:ext>
            </a:extLst>
          </p:cNvPr>
          <p:cNvSpPr>
            <a:spLocks noGrp="1"/>
          </p:cNvSpPr>
          <p:nvPr>
            <p:ph type="body" idx="1"/>
          </p:nvPr>
        </p:nvSpPr>
        <p:spPr bwMode="auto">
          <a:xfrm>
            <a:off x="628650" y="1369219"/>
            <a:ext cx="7886700" cy="326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AC9AFEA-3829-4E83-BF1A-FEA56004D2A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eaLnBrk="1" fontAlgn="auto" hangingPunct="1">
              <a:spcBef>
                <a:spcPts val="0"/>
              </a:spcBef>
              <a:spcAft>
                <a:spcPts val="0"/>
              </a:spcAft>
              <a:defRPr sz="900" dirty="0">
                <a:solidFill>
                  <a:schemeClr val="tx1">
                    <a:tint val="75000"/>
                  </a:schemeClr>
                </a:solidFill>
                <a:latin typeface="+mn-lt"/>
              </a:defRPr>
            </a:lvl1pPr>
          </a:lstStyle>
          <a:p>
            <a:pPr>
              <a:defRPr/>
            </a:pPr>
            <a:endParaRPr lang="en-GB"/>
          </a:p>
        </p:txBody>
      </p:sp>
      <p:sp>
        <p:nvSpPr>
          <p:cNvPr id="5" name="Footer Placeholder 4">
            <a:extLst>
              <a:ext uri="{FF2B5EF4-FFF2-40B4-BE49-F238E27FC236}">
                <a16:creationId xmlns:a16="http://schemas.microsoft.com/office/drawing/2014/main" id="{718EB824-151D-4082-95DA-10C4F0D41C9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eaLnBrk="1" fontAlgn="auto" hangingPunct="1">
              <a:spcBef>
                <a:spcPts val="0"/>
              </a:spcBef>
              <a:spcAft>
                <a:spcPts val="0"/>
              </a:spcAft>
              <a:defRPr sz="900" dirty="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23658D7B-8B74-4312-81C3-4804991857C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3597F3D1-0C03-4B1B-B2AA-29589E5C4575}" type="slidenum">
              <a:rPr lang="en-GB"/>
              <a:pPr>
                <a:defRPr/>
              </a:pPr>
              <a:t>‹#›</a:t>
            </a:fld>
            <a:endParaRPr lang="en-GB" dirty="0"/>
          </a:p>
        </p:txBody>
      </p:sp>
    </p:spTree>
    <p:extLst>
      <p:ext uri="{BB962C8B-B14F-4D97-AF65-F5344CB8AC3E}">
        <p14:creationId xmlns:p14="http://schemas.microsoft.com/office/powerpoint/2010/main" val="5085277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3429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6858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0287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371600" algn="l"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a:extLst>
              <a:ext uri="{FF2B5EF4-FFF2-40B4-BE49-F238E27FC236}">
                <a16:creationId xmlns:a16="http://schemas.microsoft.com/office/drawing/2014/main" id="{65FAB566-264A-48A0-91E5-46128660D813}"/>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4" y="4624388"/>
            <a:ext cx="1438275" cy="39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a:extLst>
              <a:ext uri="{FF2B5EF4-FFF2-40B4-BE49-F238E27FC236}">
                <a16:creationId xmlns:a16="http://schemas.microsoft.com/office/drawing/2014/main" id="{0E4B0F22-2FD4-4FB2-B45B-E6A92AD6EB5E}"/>
              </a:ext>
            </a:extLst>
          </p:cNvPr>
          <p:cNvSpPr>
            <a:spLocks noChangeArrowheads="1"/>
          </p:cNvSpPr>
          <p:nvPr userDrawn="1"/>
        </p:nvSpPr>
        <p:spPr bwMode="auto">
          <a:xfrm rot="10800000">
            <a:off x="8388350" y="1"/>
            <a:ext cx="755650" cy="1545431"/>
          </a:xfrm>
          <a:prstGeom prst="rtTriangle">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2"/>
                </a:solidFill>
                <a:latin typeface="Verdana" panose="020B0604030504040204" pitchFamily="34" charset="0"/>
              </a:defRPr>
            </a:lvl1pPr>
            <a:lvl2pPr marL="742950" indent="-285750">
              <a:defRPr sz="3600">
                <a:solidFill>
                  <a:schemeClr val="tx2"/>
                </a:solidFill>
                <a:latin typeface="Verdana" panose="020B0604030504040204" pitchFamily="34" charset="0"/>
              </a:defRPr>
            </a:lvl2pPr>
            <a:lvl3pPr marL="1143000" indent="-228600">
              <a:defRPr sz="3600">
                <a:solidFill>
                  <a:schemeClr val="tx2"/>
                </a:solidFill>
                <a:latin typeface="Verdana" panose="020B0604030504040204" pitchFamily="34" charset="0"/>
              </a:defRPr>
            </a:lvl3pPr>
            <a:lvl4pPr marL="1600200" indent="-228600">
              <a:defRPr sz="3600">
                <a:solidFill>
                  <a:schemeClr val="tx2"/>
                </a:solidFill>
                <a:latin typeface="Verdana" panose="020B0604030504040204" pitchFamily="34" charset="0"/>
              </a:defRPr>
            </a:lvl4pPr>
            <a:lvl5pPr marL="2057400" indent="-228600">
              <a:defRPr sz="3600">
                <a:solidFill>
                  <a:schemeClr val="tx2"/>
                </a:solidFill>
                <a:latin typeface="Verdana" panose="020B0604030504040204" pitchFamily="34" charset="0"/>
              </a:defRPr>
            </a:lvl5pPr>
            <a:lvl6pPr marL="2514600" indent="-228600" eaLnBrk="0" fontAlgn="base" hangingPunct="0">
              <a:spcBef>
                <a:spcPct val="0"/>
              </a:spcBef>
              <a:spcAft>
                <a:spcPct val="0"/>
              </a:spcAft>
              <a:defRPr sz="3600">
                <a:solidFill>
                  <a:schemeClr val="tx2"/>
                </a:solidFill>
                <a:latin typeface="Verdana" panose="020B0604030504040204" pitchFamily="34" charset="0"/>
              </a:defRPr>
            </a:lvl6pPr>
            <a:lvl7pPr marL="2971800" indent="-228600" eaLnBrk="0" fontAlgn="base" hangingPunct="0">
              <a:spcBef>
                <a:spcPct val="0"/>
              </a:spcBef>
              <a:spcAft>
                <a:spcPct val="0"/>
              </a:spcAft>
              <a:defRPr sz="3600">
                <a:solidFill>
                  <a:schemeClr val="tx2"/>
                </a:solidFill>
                <a:latin typeface="Verdana" panose="020B0604030504040204" pitchFamily="34" charset="0"/>
              </a:defRPr>
            </a:lvl7pPr>
            <a:lvl8pPr marL="3429000" indent="-228600" eaLnBrk="0" fontAlgn="base" hangingPunct="0">
              <a:spcBef>
                <a:spcPct val="0"/>
              </a:spcBef>
              <a:spcAft>
                <a:spcPct val="0"/>
              </a:spcAft>
              <a:defRPr sz="3600">
                <a:solidFill>
                  <a:schemeClr val="tx2"/>
                </a:solidFill>
                <a:latin typeface="Verdana" panose="020B0604030504040204" pitchFamily="34" charset="0"/>
              </a:defRPr>
            </a:lvl8pPr>
            <a:lvl9pPr marL="3886200" indent="-228600" eaLnBrk="0" fontAlgn="base" hangingPunct="0">
              <a:spcBef>
                <a:spcPct val="0"/>
              </a:spcBef>
              <a:spcAft>
                <a:spcPct val="0"/>
              </a:spcAft>
              <a:defRPr sz="3600">
                <a:solidFill>
                  <a:schemeClr val="tx2"/>
                </a:solidFill>
                <a:latin typeface="Verdana" panose="020B0604030504040204" pitchFamily="34" charset="0"/>
              </a:defRPr>
            </a:lvl9pPr>
          </a:lstStyle>
          <a:p>
            <a:pPr eaLnBrk="1" hangingPunct="1">
              <a:defRPr/>
            </a:pPr>
            <a:endParaRPr lang="en-GB" altLang="en-US" sz="2700" dirty="0"/>
          </a:p>
        </p:txBody>
      </p:sp>
      <p:sp>
        <p:nvSpPr>
          <p:cNvPr id="1028" name="Rectangle 2">
            <a:extLst>
              <a:ext uri="{FF2B5EF4-FFF2-40B4-BE49-F238E27FC236}">
                <a16:creationId xmlns:a16="http://schemas.microsoft.com/office/drawing/2014/main" id="{8D51A219-4925-40FF-AC35-D94BBEEE6AF0}"/>
              </a:ext>
            </a:extLst>
          </p:cNvPr>
          <p:cNvSpPr>
            <a:spLocks noGrp="1" noChangeArrowheads="1"/>
          </p:cNvSpPr>
          <p:nvPr>
            <p:ph type="title"/>
          </p:nvPr>
        </p:nvSpPr>
        <p:spPr bwMode="auto">
          <a:xfrm>
            <a:off x="457200" y="205979"/>
            <a:ext cx="8002588"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9" name="Rectangle 3">
            <a:extLst>
              <a:ext uri="{FF2B5EF4-FFF2-40B4-BE49-F238E27FC236}">
                <a16:creationId xmlns:a16="http://schemas.microsoft.com/office/drawing/2014/main" id="{A9FABA22-9C46-4929-B479-47BABD5158E1}"/>
              </a:ext>
            </a:extLst>
          </p:cNvPr>
          <p:cNvSpPr>
            <a:spLocks noGrp="1" noChangeArrowheads="1"/>
          </p:cNvSpPr>
          <p:nvPr>
            <p:ph type="body" idx="1"/>
          </p:nvPr>
        </p:nvSpPr>
        <p:spPr bwMode="auto">
          <a:xfrm>
            <a:off x="457200" y="1200151"/>
            <a:ext cx="80025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196" name="Rectangle 4">
            <a:extLst>
              <a:ext uri="{FF2B5EF4-FFF2-40B4-BE49-F238E27FC236}">
                <a16:creationId xmlns:a16="http://schemas.microsoft.com/office/drawing/2014/main" id="{3AFB3571-FC57-4297-B450-FE19259E101D}"/>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solidFill>
                  <a:schemeClr val="tx1"/>
                </a:solidFill>
                <a:latin typeface="Arial" pitchFamily="34" charset="0"/>
              </a:defRPr>
            </a:lvl1pPr>
          </a:lstStyle>
          <a:p>
            <a:pPr>
              <a:defRPr/>
            </a:pPr>
            <a:fld id="{2A358B90-B303-4DDA-94B0-B937F27E0486}" type="datetime1">
              <a:rPr lang="en-US" altLang="en-US"/>
              <a:pPr>
                <a:defRPr/>
              </a:pPr>
              <a:t>11/22/2020</a:t>
            </a:fld>
            <a:endParaRPr lang="en-GB" altLang="en-US" dirty="0"/>
          </a:p>
        </p:txBody>
      </p:sp>
      <p:sp>
        <p:nvSpPr>
          <p:cNvPr id="8197" name="Rectangle 5">
            <a:extLst>
              <a:ext uri="{FF2B5EF4-FFF2-40B4-BE49-F238E27FC236}">
                <a16:creationId xmlns:a16="http://schemas.microsoft.com/office/drawing/2014/main" id="{D027FDE7-D544-4B87-816C-7E7BBD855ACA}"/>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solidFill>
                  <a:schemeClr val="tx1"/>
                </a:solidFill>
                <a:latin typeface="Arial" pitchFamily="34" charset="0"/>
              </a:defRPr>
            </a:lvl1pPr>
          </a:lstStyle>
          <a:p>
            <a:pPr>
              <a:defRPr/>
            </a:pPr>
            <a:r>
              <a:rPr lang="en-GB" altLang="en-US"/>
              <a:t>Official</a:t>
            </a:r>
            <a:endParaRPr lang="en-GB" altLang="en-US" dirty="0"/>
          </a:p>
        </p:txBody>
      </p:sp>
      <p:sp>
        <p:nvSpPr>
          <p:cNvPr id="8198" name="Rectangle 6">
            <a:extLst>
              <a:ext uri="{FF2B5EF4-FFF2-40B4-BE49-F238E27FC236}">
                <a16:creationId xmlns:a16="http://schemas.microsoft.com/office/drawing/2014/main" id="{44A2F743-BC61-49AD-8B42-AF96D3FF684E}"/>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solidFill>
                  <a:schemeClr val="tx1"/>
                </a:solidFill>
                <a:latin typeface="Arial" panose="020B0604020202020204" pitchFamily="34" charset="0"/>
              </a:defRPr>
            </a:lvl1pPr>
          </a:lstStyle>
          <a:p>
            <a:fld id="{32D9C71A-80DB-4B8E-BDFF-30836BFBF4B9}" type="slidenum">
              <a:rPr lang="en-GB" altLang="en-US"/>
              <a:pPr/>
              <a:t>‹#›</a:t>
            </a:fld>
            <a:endParaRPr lang="en-GB" altLang="en-US"/>
          </a:p>
        </p:txBody>
      </p:sp>
    </p:spTree>
    <p:extLst>
      <p:ext uri="{BB962C8B-B14F-4D97-AF65-F5344CB8AC3E}">
        <p14:creationId xmlns:p14="http://schemas.microsoft.com/office/powerpoint/2010/main" val="318658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spd="slow">
    <p:wipe dir="r"/>
  </p:transition>
  <p:hf sldNum="0" hdr="0" dt="0"/>
  <p:txStyles>
    <p:titleStyle>
      <a:lvl1pPr algn="l" rtl="0" eaLnBrk="0" fontAlgn="base" hangingPunct="0">
        <a:spcBef>
          <a:spcPct val="0"/>
        </a:spcBef>
        <a:spcAft>
          <a:spcPct val="0"/>
        </a:spcAft>
        <a:defRPr sz="2250" b="1" kern="1200">
          <a:solidFill>
            <a:schemeClr val="tx1"/>
          </a:solidFill>
          <a:latin typeface="+mj-lt"/>
          <a:ea typeface="+mj-ea"/>
          <a:cs typeface="+mj-cs"/>
        </a:defRPr>
      </a:lvl1pPr>
      <a:lvl2pPr algn="l" rtl="0" eaLnBrk="0" fontAlgn="base" hangingPunct="0">
        <a:spcBef>
          <a:spcPct val="0"/>
        </a:spcBef>
        <a:spcAft>
          <a:spcPct val="0"/>
        </a:spcAft>
        <a:defRPr sz="2250" b="1">
          <a:solidFill>
            <a:schemeClr val="tx1"/>
          </a:solidFill>
          <a:latin typeface="Verdana" panose="020B0604030504040204" pitchFamily="34" charset="0"/>
        </a:defRPr>
      </a:lvl2pPr>
      <a:lvl3pPr algn="l" rtl="0" eaLnBrk="0" fontAlgn="base" hangingPunct="0">
        <a:spcBef>
          <a:spcPct val="0"/>
        </a:spcBef>
        <a:spcAft>
          <a:spcPct val="0"/>
        </a:spcAft>
        <a:defRPr sz="2250" b="1">
          <a:solidFill>
            <a:schemeClr val="tx1"/>
          </a:solidFill>
          <a:latin typeface="Verdana" panose="020B0604030504040204" pitchFamily="34" charset="0"/>
        </a:defRPr>
      </a:lvl3pPr>
      <a:lvl4pPr algn="l" rtl="0" eaLnBrk="0" fontAlgn="base" hangingPunct="0">
        <a:spcBef>
          <a:spcPct val="0"/>
        </a:spcBef>
        <a:spcAft>
          <a:spcPct val="0"/>
        </a:spcAft>
        <a:defRPr sz="2250" b="1">
          <a:solidFill>
            <a:schemeClr val="tx1"/>
          </a:solidFill>
          <a:latin typeface="Verdana" panose="020B0604030504040204" pitchFamily="34" charset="0"/>
        </a:defRPr>
      </a:lvl4pPr>
      <a:lvl5pPr algn="l" rtl="0" eaLnBrk="0" fontAlgn="base" hangingPunct="0">
        <a:spcBef>
          <a:spcPct val="0"/>
        </a:spcBef>
        <a:spcAft>
          <a:spcPct val="0"/>
        </a:spcAft>
        <a:defRPr sz="2250" b="1">
          <a:solidFill>
            <a:schemeClr val="tx1"/>
          </a:solidFill>
          <a:latin typeface="Verdana" panose="020B0604030504040204" pitchFamily="34" charset="0"/>
        </a:defRPr>
      </a:lvl5pPr>
      <a:lvl6pPr marL="342900" algn="l" rtl="0" fontAlgn="base">
        <a:spcBef>
          <a:spcPct val="0"/>
        </a:spcBef>
        <a:spcAft>
          <a:spcPct val="0"/>
        </a:spcAft>
        <a:defRPr sz="2250" b="1">
          <a:solidFill>
            <a:schemeClr val="tx1"/>
          </a:solidFill>
          <a:latin typeface="Verdana" panose="020B0604030504040204" pitchFamily="34" charset="0"/>
        </a:defRPr>
      </a:lvl6pPr>
      <a:lvl7pPr marL="685800" algn="l" rtl="0" fontAlgn="base">
        <a:spcBef>
          <a:spcPct val="0"/>
        </a:spcBef>
        <a:spcAft>
          <a:spcPct val="0"/>
        </a:spcAft>
        <a:defRPr sz="2250" b="1">
          <a:solidFill>
            <a:schemeClr val="tx1"/>
          </a:solidFill>
          <a:latin typeface="Verdana" panose="020B0604030504040204" pitchFamily="34" charset="0"/>
        </a:defRPr>
      </a:lvl7pPr>
      <a:lvl8pPr marL="1028700" algn="l" rtl="0" fontAlgn="base">
        <a:spcBef>
          <a:spcPct val="0"/>
        </a:spcBef>
        <a:spcAft>
          <a:spcPct val="0"/>
        </a:spcAft>
        <a:defRPr sz="2250" b="1">
          <a:solidFill>
            <a:schemeClr val="tx1"/>
          </a:solidFill>
          <a:latin typeface="Verdana" panose="020B0604030504040204" pitchFamily="34" charset="0"/>
        </a:defRPr>
      </a:lvl8pPr>
      <a:lvl9pPr marL="1371600" algn="l" rtl="0" fontAlgn="base">
        <a:spcBef>
          <a:spcPct val="0"/>
        </a:spcBef>
        <a:spcAft>
          <a:spcPct val="0"/>
        </a:spcAft>
        <a:defRPr sz="2250" b="1">
          <a:solidFill>
            <a:schemeClr val="tx1"/>
          </a:solidFill>
          <a:latin typeface="Verdana" panose="020B0604030504040204" pitchFamily="34" charset="0"/>
        </a:defRPr>
      </a:lvl9pPr>
    </p:titleStyle>
    <p:bodyStyle>
      <a:lvl1pPr marL="257175" indent="-257175" algn="l" rtl="0" eaLnBrk="0" fontAlgn="base" hangingPunct="0">
        <a:spcBef>
          <a:spcPct val="20000"/>
        </a:spcBef>
        <a:spcAft>
          <a:spcPct val="0"/>
        </a:spcAft>
        <a:buChar char="•"/>
        <a:defRPr sz="1500" kern="1200">
          <a:solidFill>
            <a:schemeClr val="tx1"/>
          </a:solidFill>
          <a:latin typeface="+mn-lt"/>
          <a:ea typeface="+mn-ea"/>
          <a:cs typeface="+mn-cs"/>
        </a:defRPr>
      </a:lvl1pPr>
      <a:lvl2pPr marL="557213" indent="-214313" algn="l" rtl="0" eaLnBrk="0" fontAlgn="base" hangingPunct="0">
        <a:spcBef>
          <a:spcPct val="20000"/>
        </a:spcBef>
        <a:spcAft>
          <a:spcPct val="0"/>
        </a:spcAft>
        <a:buChar char="–"/>
        <a:defRPr sz="1500" kern="1200">
          <a:solidFill>
            <a:schemeClr val="tx1"/>
          </a:solidFill>
          <a:latin typeface="+mn-lt"/>
          <a:ea typeface="+mn-ea"/>
          <a:cs typeface="+mn-cs"/>
        </a:defRPr>
      </a:lvl2pPr>
      <a:lvl3pPr marL="857250" indent="-171450" algn="l" rtl="0" eaLnBrk="0" fontAlgn="base" hangingPunct="0">
        <a:spcBef>
          <a:spcPct val="20000"/>
        </a:spcBef>
        <a:spcAft>
          <a:spcPct val="0"/>
        </a:spcAft>
        <a:buChar char="•"/>
        <a:defRPr sz="15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icture1">
            <a:extLst>
              <a:ext uri="{FF2B5EF4-FFF2-40B4-BE49-F238E27FC236}">
                <a16:creationId xmlns:a16="http://schemas.microsoft.com/office/drawing/2014/main" id="{585C0A6C-0E79-4255-8C29-92DF12964A41}"/>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68314" y="4624388"/>
            <a:ext cx="1438275" cy="397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11">
            <a:extLst>
              <a:ext uri="{FF2B5EF4-FFF2-40B4-BE49-F238E27FC236}">
                <a16:creationId xmlns:a16="http://schemas.microsoft.com/office/drawing/2014/main" id="{BDF20D82-8075-4294-86B6-909232630727}"/>
              </a:ext>
            </a:extLst>
          </p:cNvPr>
          <p:cNvSpPr>
            <a:spLocks noChangeArrowheads="1"/>
          </p:cNvSpPr>
          <p:nvPr userDrawn="1"/>
        </p:nvSpPr>
        <p:spPr bwMode="auto">
          <a:xfrm rot="10800000">
            <a:off x="8388350" y="1"/>
            <a:ext cx="755650" cy="1545431"/>
          </a:xfrm>
          <a:prstGeom prst="rtTriangle">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600">
                <a:solidFill>
                  <a:schemeClr val="tx2"/>
                </a:solidFill>
                <a:latin typeface="Verdana" panose="020B0604030504040204" pitchFamily="34" charset="0"/>
              </a:defRPr>
            </a:lvl1pPr>
            <a:lvl2pPr marL="742950" indent="-285750">
              <a:defRPr sz="3600">
                <a:solidFill>
                  <a:schemeClr val="tx2"/>
                </a:solidFill>
                <a:latin typeface="Verdana" panose="020B0604030504040204" pitchFamily="34" charset="0"/>
              </a:defRPr>
            </a:lvl2pPr>
            <a:lvl3pPr marL="1143000" indent="-228600">
              <a:defRPr sz="3600">
                <a:solidFill>
                  <a:schemeClr val="tx2"/>
                </a:solidFill>
                <a:latin typeface="Verdana" panose="020B0604030504040204" pitchFamily="34" charset="0"/>
              </a:defRPr>
            </a:lvl3pPr>
            <a:lvl4pPr marL="1600200" indent="-228600">
              <a:defRPr sz="3600">
                <a:solidFill>
                  <a:schemeClr val="tx2"/>
                </a:solidFill>
                <a:latin typeface="Verdana" panose="020B0604030504040204" pitchFamily="34" charset="0"/>
              </a:defRPr>
            </a:lvl4pPr>
            <a:lvl5pPr marL="2057400" indent="-228600">
              <a:defRPr sz="3600">
                <a:solidFill>
                  <a:schemeClr val="tx2"/>
                </a:solidFill>
                <a:latin typeface="Verdana" panose="020B0604030504040204" pitchFamily="34" charset="0"/>
              </a:defRPr>
            </a:lvl5pPr>
            <a:lvl6pPr marL="2514600" indent="-228600" eaLnBrk="0" fontAlgn="base" hangingPunct="0">
              <a:spcBef>
                <a:spcPct val="0"/>
              </a:spcBef>
              <a:spcAft>
                <a:spcPct val="0"/>
              </a:spcAft>
              <a:defRPr sz="3600">
                <a:solidFill>
                  <a:schemeClr val="tx2"/>
                </a:solidFill>
                <a:latin typeface="Verdana" panose="020B0604030504040204" pitchFamily="34" charset="0"/>
              </a:defRPr>
            </a:lvl6pPr>
            <a:lvl7pPr marL="2971800" indent="-228600" eaLnBrk="0" fontAlgn="base" hangingPunct="0">
              <a:spcBef>
                <a:spcPct val="0"/>
              </a:spcBef>
              <a:spcAft>
                <a:spcPct val="0"/>
              </a:spcAft>
              <a:defRPr sz="3600">
                <a:solidFill>
                  <a:schemeClr val="tx2"/>
                </a:solidFill>
                <a:latin typeface="Verdana" panose="020B0604030504040204" pitchFamily="34" charset="0"/>
              </a:defRPr>
            </a:lvl7pPr>
            <a:lvl8pPr marL="3429000" indent="-228600" eaLnBrk="0" fontAlgn="base" hangingPunct="0">
              <a:spcBef>
                <a:spcPct val="0"/>
              </a:spcBef>
              <a:spcAft>
                <a:spcPct val="0"/>
              </a:spcAft>
              <a:defRPr sz="3600">
                <a:solidFill>
                  <a:schemeClr val="tx2"/>
                </a:solidFill>
                <a:latin typeface="Verdana" panose="020B0604030504040204" pitchFamily="34" charset="0"/>
              </a:defRPr>
            </a:lvl8pPr>
            <a:lvl9pPr marL="3886200" indent="-228600" eaLnBrk="0" fontAlgn="base" hangingPunct="0">
              <a:spcBef>
                <a:spcPct val="0"/>
              </a:spcBef>
              <a:spcAft>
                <a:spcPct val="0"/>
              </a:spcAft>
              <a:defRPr sz="3600">
                <a:solidFill>
                  <a:schemeClr val="tx2"/>
                </a:solidFill>
                <a:latin typeface="Verdana" panose="020B0604030504040204" pitchFamily="34" charset="0"/>
              </a:defRPr>
            </a:lvl9pPr>
          </a:lstStyle>
          <a:p>
            <a:pPr eaLnBrk="1" hangingPunct="1">
              <a:defRPr/>
            </a:pPr>
            <a:endParaRPr lang="en-GB" altLang="en-US" sz="2700" dirty="0">
              <a:ea typeface="+mn-ea"/>
            </a:endParaRPr>
          </a:p>
        </p:txBody>
      </p:sp>
      <p:sp>
        <p:nvSpPr>
          <p:cNvPr id="1028" name="Rectangle 2">
            <a:extLst>
              <a:ext uri="{FF2B5EF4-FFF2-40B4-BE49-F238E27FC236}">
                <a16:creationId xmlns:a16="http://schemas.microsoft.com/office/drawing/2014/main" id="{FD770D19-B9F1-423C-8AD5-8CE16F6C0A70}"/>
              </a:ext>
            </a:extLst>
          </p:cNvPr>
          <p:cNvSpPr>
            <a:spLocks noGrp="1" noChangeArrowheads="1"/>
          </p:cNvSpPr>
          <p:nvPr>
            <p:ph type="title"/>
          </p:nvPr>
        </p:nvSpPr>
        <p:spPr bwMode="auto">
          <a:xfrm>
            <a:off x="457200" y="205979"/>
            <a:ext cx="8002588" cy="638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1029" name="Rectangle 3">
            <a:extLst>
              <a:ext uri="{FF2B5EF4-FFF2-40B4-BE49-F238E27FC236}">
                <a16:creationId xmlns:a16="http://schemas.microsoft.com/office/drawing/2014/main" id="{E8E229E5-7494-493E-8711-C6E3C1F0BE27}"/>
              </a:ext>
            </a:extLst>
          </p:cNvPr>
          <p:cNvSpPr>
            <a:spLocks noGrp="1" noChangeArrowheads="1"/>
          </p:cNvSpPr>
          <p:nvPr>
            <p:ph type="body" idx="1"/>
          </p:nvPr>
        </p:nvSpPr>
        <p:spPr bwMode="auto">
          <a:xfrm>
            <a:off x="457200" y="1200151"/>
            <a:ext cx="8002588" cy="3394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196" name="Rectangle 4">
            <a:extLst>
              <a:ext uri="{FF2B5EF4-FFF2-40B4-BE49-F238E27FC236}">
                <a16:creationId xmlns:a16="http://schemas.microsoft.com/office/drawing/2014/main" id="{E1848B5D-6E94-4290-BEBF-2D778149D25F}"/>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50">
                <a:solidFill>
                  <a:schemeClr val="tx1"/>
                </a:solidFill>
                <a:latin typeface="Arial" panose="020B0604020202020204" pitchFamily="34" charset="0"/>
              </a:defRPr>
            </a:lvl1pPr>
          </a:lstStyle>
          <a:p>
            <a:fld id="{037A5CF6-6DA1-46E2-A031-0EC764873100}" type="datetime1">
              <a:rPr lang="en-US" altLang="en-US"/>
              <a:pPr/>
              <a:t>11/22/2020</a:t>
            </a:fld>
            <a:endParaRPr lang="en-GB" altLang="en-US"/>
          </a:p>
        </p:txBody>
      </p:sp>
      <p:sp>
        <p:nvSpPr>
          <p:cNvPr id="8197" name="Rectangle 5">
            <a:extLst>
              <a:ext uri="{FF2B5EF4-FFF2-40B4-BE49-F238E27FC236}">
                <a16:creationId xmlns:a16="http://schemas.microsoft.com/office/drawing/2014/main" id="{AD93FDEF-0325-4C34-A2CE-942F87D124B9}"/>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50">
                <a:solidFill>
                  <a:schemeClr val="tx1"/>
                </a:solidFill>
                <a:latin typeface="Arial" pitchFamily="34" charset="0"/>
                <a:ea typeface="+mn-ea"/>
              </a:defRPr>
            </a:lvl1pPr>
          </a:lstStyle>
          <a:p>
            <a:pPr>
              <a:defRPr/>
            </a:pPr>
            <a:r>
              <a:rPr lang="en-GB" altLang="en-US"/>
              <a:t>Official</a:t>
            </a:r>
            <a:endParaRPr lang="en-GB" altLang="en-US" dirty="0"/>
          </a:p>
        </p:txBody>
      </p:sp>
      <p:sp>
        <p:nvSpPr>
          <p:cNvPr id="8198" name="Rectangle 6">
            <a:extLst>
              <a:ext uri="{FF2B5EF4-FFF2-40B4-BE49-F238E27FC236}">
                <a16:creationId xmlns:a16="http://schemas.microsoft.com/office/drawing/2014/main" id="{74C18255-5891-4AFE-9300-0D8B98FE687C}"/>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solidFill>
                  <a:schemeClr val="tx1"/>
                </a:solidFill>
                <a:latin typeface="Arial" panose="020B0604020202020204" pitchFamily="34" charset="0"/>
              </a:defRPr>
            </a:lvl1pPr>
          </a:lstStyle>
          <a:p>
            <a:fld id="{6EBFC41A-DCEC-4B46-82C3-051823939330}" type="slidenum">
              <a:rPr lang="en-GB" altLang="en-US"/>
              <a:pPr/>
              <a:t>‹#›</a:t>
            </a:fld>
            <a:endParaRPr lang="en-GB" altLang="en-US"/>
          </a:p>
        </p:txBody>
      </p:sp>
    </p:spTree>
    <p:extLst>
      <p:ext uri="{BB962C8B-B14F-4D97-AF65-F5344CB8AC3E}">
        <p14:creationId xmlns:p14="http://schemas.microsoft.com/office/powerpoint/2010/main" val="168432339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ransition spd="slow">
    <p:wipe dir="r"/>
  </p:transition>
  <p:hf sldNum="0" hdr="0" dt="0"/>
  <p:txStyles>
    <p:titleStyle>
      <a:lvl1pPr algn="l" rtl="0" eaLnBrk="0" fontAlgn="base" hangingPunct="0">
        <a:spcBef>
          <a:spcPct val="0"/>
        </a:spcBef>
        <a:spcAft>
          <a:spcPct val="0"/>
        </a:spcAft>
        <a:defRPr sz="2250" b="1" kern="1200">
          <a:solidFill>
            <a:schemeClr val="tx1"/>
          </a:solidFill>
          <a:latin typeface="+mj-lt"/>
          <a:ea typeface="MS PGothic" panose="020B0600070205080204" pitchFamily="34" charset="-128"/>
          <a:cs typeface="+mj-cs"/>
        </a:defRPr>
      </a:lvl1pPr>
      <a:lvl2pPr algn="l" rtl="0" eaLnBrk="0" fontAlgn="base" hangingPunct="0">
        <a:spcBef>
          <a:spcPct val="0"/>
        </a:spcBef>
        <a:spcAft>
          <a:spcPct val="0"/>
        </a:spcAft>
        <a:defRPr sz="2250" b="1">
          <a:solidFill>
            <a:schemeClr val="tx1"/>
          </a:solidFill>
          <a:latin typeface="Verdana" panose="020B0604030504040204" pitchFamily="34" charset="0"/>
          <a:ea typeface="MS PGothic" panose="020B0600070205080204" pitchFamily="34" charset="-128"/>
        </a:defRPr>
      </a:lvl2pPr>
      <a:lvl3pPr algn="l" rtl="0" eaLnBrk="0" fontAlgn="base" hangingPunct="0">
        <a:spcBef>
          <a:spcPct val="0"/>
        </a:spcBef>
        <a:spcAft>
          <a:spcPct val="0"/>
        </a:spcAft>
        <a:defRPr sz="2250" b="1">
          <a:solidFill>
            <a:schemeClr val="tx1"/>
          </a:solidFill>
          <a:latin typeface="Verdana" panose="020B0604030504040204" pitchFamily="34" charset="0"/>
          <a:ea typeface="MS PGothic" panose="020B0600070205080204" pitchFamily="34" charset="-128"/>
        </a:defRPr>
      </a:lvl3pPr>
      <a:lvl4pPr algn="l" rtl="0" eaLnBrk="0" fontAlgn="base" hangingPunct="0">
        <a:spcBef>
          <a:spcPct val="0"/>
        </a:spcBef>
        <a:spcAft>
          <a:spcPct val="0"/>
        </a:spcAft>
        <a:defRPr sz="2250" b="1">
          <a:solidFill>
            <a:schemeClr val="tx1"/>
          </a:solidFill>
          <a:latin typeface="Verdana" panose="020B0604030504040204" pitchFamily="34" charset="0"/>
          <a:ea typeface="MS PGothic" panose="020B0600070205080204" pitchFamily="34" charset="-128"/>
        </a:defRPr>
      </a:lvl4pPr>
      <a:lvl5pPr algn="l" rtl="0" eaLnBrk="0" fontAlgn="base" hangingPunct="0">
        <a:spcBef>
          <a:spcPct val="0"/>
        </a:spcBef>
        <a:spcAft>
          <a:spcPct val="0"/>
        </a:spcAft>
        <a:defRPr sz="2250" b="1">
          <a:solidFill>
            <a:schemeClr val="tx1"/>
          </a:solidFill>
          <a:latin typeface="Verdana" panose="020B0604030504040204" pitchFamily="34" charset="0"/>
          <a:ea typeface="MS PGothic" panose="020B0600070205080204" pitchFamily="34" charset="-128"/>
        </a:defRPr>
      </a:lvl5pPr>
      <a:lvl6pPr marL="342900" algn="l" rtl="0" fontAlgn="base">
        <a:spcBef>
          <a:spcPct val="0"/>
        </a:spcBef>
        <a:spcAft>
          <a:spcPct val="0"/>
        </a:spcAft>
        <a:defRPr sz="2250" b="1">
          <a:solidFill>
            <a:schemeClr val="tx1"/>
          </a:solidFill>
          <a:latin typeface="Verdana" panose="020B0604030504040204" pitchFamily="34" charset="0"/>
        </a:defRPr>
      </a:lvl6pPr>
      <a:lvl7pPr marL="685800" algn="l" rtl="0" fontAlgn="base">
        <a:spcBef>
          <a:spcPct val="0"/>
        </a:spcBef>
        <a:spcAft>
          <a:spcPct val="0"/>
        </a:spcAft>
        <a:defRPr sz="2250" b="1">
          <a:solidFill>
            <a:schemeClr val="tx1"/>
          </a:solidFill>
          <a:latin typeface="Verdana" panose="020B0604030504040204" pitchFamily="34" charset="0"/>
        </a:defRPr>
      </a:lvl7pPr>
      <a:lvl8pPr marL="1028700" algn="l" rtl="0" fontAlgn="base">
        <a:spcBef>
          <a:spcPct val="0"/>
        </a:spcBef>
        <a:spcAft>
          <a:spcPct val="0"/>
        </a:spcAft>
        <a:defRPr sz="2250" b="1">
          <a:solidFill>
            <a:schemeClr val="tx1"/>
          </a:solidFill>
          <a:latin typeface="Verdana" panose="020B0604030504040204" pitchFamily="34" charset="0"/>
        </a:defRPr>
      </a:lvl8pPr>
      <a:lvl9pPr marL="1371600" algn="l" rtl="0" fontAlgn="base">
        <a:spcBef>
          <a:spcPct val="0"/>
        </a:spcBef>
        <a:spcAft>
          <a:spcPct val="0"/>
        </a:spcAft>
        <a:defRPr sz="2250" b="1">
          <a:solidFill>
            <a:schemeClr val="tx1"/>
          </a:solidFill>
          <a:latin typeface="Verdana" panose="020B0604030504040204" pitchFamily="34" charset="0"/>
        </a:defRPr>
      </a:lvl9pPr>
    </p:titleStyle>
    <p:bodyStyle>
      <a:lvl1pPr marL="257175" indent="-257175" algn="l" rtl="0" eaLnBrk="0" fontAlgn="base" hangingPunct="0">
        <a:spcBef>
          <a:spcPct val="20000"/>
        </a:spcBef>
        <a:spcAft>
          <a:spcPct val="0"/>
        </a:spcAft>
        <a:buChar char="•"/>
        <a:defRPr sz="1500" kern="1200">
          <a:solidFill>
            <a:schemeClr val="tx1"/>
          </a:solidFill>
          <a:latin typeface="+mn-lt"/>
          <a:ea typeface="MS PGothic" panose="020B0600070205080204" pitchFamily="34" charset="-128"/>
          <a:cs typeface="+mn-cs"/>
        </a:defRPr>
      </a:lvl1pPr>
      <a:lvl2pPr marL="557213" indent="-214313" algn="l" rtl="0" eaLnBrk="0" fontAlgn="base" hangingPunct="0">
        <a:spcBef>
          <a:spcPct val="20000"/>
        </a:spcBef>
        <a:spcAft>
          <a:spcPct val="0"/>
        </a:spcAft>
        <a:buChar char="–"/>
        <a:defRPr sz="1500" kern="1200">
          <a:solidFill>
            <a:schemeClr val="tx1"/>
          </a:solidFill>
          <a:latin typeface="+mn-lt"/>
          <a:ea typeface="MS PGothic" panose="020B0600070205080204" pitchFamily="34" charset="-128"/>
          <a:cs typeface="+mn-cs"/>
        </a:defRPr>
      </a:lvl2pPr>
      <a:lvl3pPr marL="857250" indent="-171450" algn="l" rtl="0" eaLnBrk="0" fontAlgn="base" hangingPunct="0">
        <a:spcBef>
          <a:spcPct val="20000"/>
        </a:spcBef>
        <a:spcAft>
          <a:spcPct val="0"/>
        </a:spcAft>
        <a:buChar char="•"/>
        <a:defRPr sz="1500" kern="1200">
          <a:solidFill>
            <a:schemeClr val="tx1"/>
          </a:solidFill>
          <a:latin typeface="+mn-lt"/>
          <a:ea typeface="MS PGothic" panose="020B0600070205080204" pitchFamily="34" charset="-128"/>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S PGothic" panose="020B0600070205080204" pitchFamily="34" charset="-128"/>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1.jpe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mailto:isabellac@rusi.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36.xml"/><Relationship Id="rId5" Type="http://schemas.openxmlformats.org/officeDocument/2006/relationships/image" Target="../media/image25.jpe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36.xml"/><Relationship Id="rId5" Type="http://schemas.openxmlformats.org/officeDocument/2006/relationships/image" Target="../media/image28.jpe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6.xml"/><Relationship Id="rId7"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6" Type="http://schemas.openxmlformats.org/officeDocument/2006/relationships/image" Target="../media/image30.jpeg"/><Relationship Id="rId5" Type="http://schemas.openxmlformats.org/officeDocument/2006/relationships/image" Target="../media/image23.png"/><Relationship Id="rId10" Type="http://schemas.openxmlformats.org/officeDocument/2006/relationships/image" Target="../media/image32.png"/><Relationship Id="rId4" Type="http://schemas.openxmlformats.org/officeDocument/2006/relationships/image" Target="../media/image24.jpeg"/><Relationship Id="rId9"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hyperlink" Target="http://www.nationalcrimeagency.gov.uk/" TargetMode="External"/><Relationship Id="rId2" Type="http://schemas.openxmlformats.org/officeDocument/2006/relationships/notesSlide" Target="../notesSlides/notesSlide28.xml"/><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36.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36.xml"/><Relationship Id="rId5" Type="http://schemas.openxmlformats.org/officeDocument/2006/relationships/image" Target="../media/image33.jpe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6.emf"/><Relationship Id="rId2" Type="http://schemas.openxmlformats.org/officeDocument/2006/relationships/notesSlide" Target="../notesSlides/notesSlide31.xml"/><Relationship Id="rId1" Type="http://schemas.openxmlformats.org/officeDocument/2006/relationships/slideLayout" Target="../slideLayouts/slideLayout36.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36.xml"/><Relationship Id="rId5" Type="http://schemas.openxmlformats.org/officeDocument/2006/relationships/image" Target="../media/image36.emf"/><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36.xml"/><Relationship Id="rId5" Type="http://schemas.openxmlformats.org/officeDocument/2006/relationships/image" Target="../media/image37.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DEB319-AEF9-4DD2-9976-8248C917D316}"/>
              </a:ext>
            </a:extLst>
          </p:cNvPr>
          <p:cNvSpPr/>
          <p:nvPr/>
        </p:nvSpPr>
        <p:spPr>
          <a:xfrm>
            <a:off x="1259632" y="2859782"/>
            <a:ext cx="7344816" cy="461665"/>
          </a:xfrm>
          <a:prstGeom prst="rect">
            <a:avLst/>
          </a:prstGeom>
        </p:spPr>
        <p:txBody>
          <a:bodyPr wrap="square">
            <a:spAutoFit/>
          </a:bodyPr>
          <a:lstStyle/>
          <a:p>
            <a:pPr algn="l"/>
            <a:r>
              <a:rPr lang="en-US" dirty="0"/>
              <a:t>Colette Best, </a:t>
            </a:r>
            <a:r>
              <a:rPr lang="en-GB" dirty="0"/>
              <a:t>Director of Anti-money Laundering</a:t>
            </a:r>
            <a:endParaRPr lang="en-US" dirty="0"/>
          </a:p>
        </p:txBody>
      </p:sp>
      <p:sp>
        <p:nvSpPr>
          <p:cNvPr id="7" name="Rectangle 6">
            <a:extLst>
              <a:ext uri="{FF2B5EF4-FFF2-40B4-BE49-F238E27FC236}">
                <a16:creationId xmlns:a16="http://schemas.microsoft.com/office/drawing/2014/main" id="{FB160960-1C98-403E-96ED-7F40A6E781F9}"/>
              </a:ext>
            </a:extLst>
          </p:cNvPr>
          <p:cNvSpPr/>
          <p:nvPr/>
        </p:nvSpPr>
        <p:spPr>
          <a:xfrm>
            <a:off x="1404551" y="1371421"/>
            <a:ext cx="6696744" cy="1200329"/>
          </a:xfrm>
          <a:prstGeom prst="rect">
            <a:avLst/>
          </a:prstGeom>
        </p:spPr>
        <p:txBody>
          <a:bodyPr wrap="square">
            <a:spAutoFit/>
          </a:bodyPr>
          <a:lstStyle/>
          <a:p>
            <a:r>
              <a:rPr lang="en-GB" sz="3600" dirty="0"/>
              <a:t>Anti-money laundering - what you need to know</a:t>
            </a:r>
          </a:p>
        </p:txBody>
      </p:sp>
    </p:spTree>
    <p:extLst>
      <p:ext uri="{BB962C8B-B14F-4D97-AF65-F5344CB8AC3E}">
        <p14:creationId xmlns:p14="http://schemas.microsoft.com/office/powerpoint/2010/main" val="2953963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34" charset="-128"/>
              </a:rPr>
              <a:t>Tax Advisers</a:t>
            </a:r>
          </a:p>
        </p:txBody>
      </p:sp>
      <p:sp>
        <p:nvSpPr>
          <p:cNvPr id="5123" name="Content Placeholder 2"/>
          <p:cNvSpPr>
            <a:spLocks noGrp="1"/>
          </p:cNvSpPr>
          <p:nvPr>
            <p:ph idx="1"/>
          </p:nvPr>
        </p:nvSpPr>
        <p:spPr>
          <a:xfrm>
            <a:off x="179512" y="1221879"/>
            <a:ext cx="8642350" cy="3357563"/>
          </a:xfrm>
        </p:spPr>
        <p:txBody>
          <a:bodyPr/>
          <a:lstStyle/>
          <a:p>
            <a:pPr>
              <a:lnSpc>
                <a:spcPct val="90000"/>
              </a:lnSpc>
              <a:buFont typeface="Arial" panose="020B0604020202020204" pitchFamily="34" charset="0"/>
              <a:buChar char="•"/>
            </a:pPr>
            <a:r>
              <a:rPr lang="en-GB" dirty="0"/>
              <a:t>Anything with a tax element, or tax consequence runs the risk of bringing to into scope</a:t>
            </a:r>
          </a:p>
          <a:p>
            <a:pPr>
              <a:lnSpc>
                <a:spcPct val="90000"/>
              </a:lnSpc>
              <a:buFont typeface="Arial" panose="020B0604020202020204" pitchFamily="34" charset="0"/>
              <a:buChar char="•"/>
            </a:pPr>
            <a:endParaRPr lang="en-GB" dirty="0"/>
          </a:p>
          <a:p>
            <a:pPr>
              <a:lnSpc>
                <a:spcPct val="90000"/>
              </a:lnSpc>
              <a:buFont typeface="Arial" panose="020B0604020202020204" pitchFamily="34" charset="0"/>
              <a:buChar char="•"/>
            </a:pPr>
            <a:r>
              <a:rPr lang="en-GB" dirty="0"/>
              <a:t>The more tailored the information is, the more likely it is to be advice. Material aid and assistance are also triggers</a:t>
            </a:r>
          </a:p>
          <a:p>
            <a:pPr>
              <a:lnSpc>
                <a:spcPct val="90000"/>
              </a:lnSpc>
              <a:buFont typeface="Arial" panose="020B0604020202020204" pitchFamily="34" charset="0"/>
              <a:buChar char="•"/>
            </a:pPr>
            <a:endParaRPr lang="en-GB" dirty="0"/>
          </a:p>
          <a:p>
            <a:pPr>
              <a:lnSpc>
                <a:spcPct val="90000"/>
              </a:lnSpc>
              <a:buFont typeface="Arial" panose="020B0604020202020204" pitchFamily="34" charset="0"/>
              <a:buChar char="•"/>
            </a:pPr>
            <a:r>
              <a:rPr lang="en-GB" dirty="0"/>
              <a:t>The choice is yours, but there’s no such thing a little bit of tax adviser work as far as AML is concerned</a:t>
            </a:r>
          </a:p>
          <a:p>
            <a:endParaRPr lang="en-US" dirty="0">
              <a:ea typeface="ＭＳ Ｐゴシック" pitchFamily="34" charset="-128"/>
            </a:endParaRPr>
          </a:p>
        </p:txBody>
      </p:sp>
    </p:spTree>
    <p:extLst>
      <p:ext uri="{BB962C8B-B14F-4D97-AF65-F5344CB8AC3E}">
        <p14:creationId xmlns:p14="http://schemas.microsoft.com/office/powerpoint/2010/main" val="818571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07504" y="123478"/>
            <a:ext cx="7633544" cy="857250"/>
          </a:xfrm>
        </p:spPr>
        <p:txBody>
          <a:bodyPr/>
          <a:lstStyle/>
          <a:p>
            <a:r>
              <a:rPr lang="en-GB" sz="2600" dirty="0">
                <a:ea typeface="ＭＳ Ｐゴシック" pitchFamily="34" charset="-128"/>
              </a:rPr>
              <a:t>Trust &amp; Company Service Providers (TCSP)</a:t>
            </a:r>
            <a:endParaRPr lang="en-US" sz="2600" dirty="0">
              <a:ea typeface="ＭＳ Ｐゴシック" pitchFamily="34" charset="-128"/>
            </a:endParaRPr>
          </a:p>
        </p:txBody>
      </p:sp>
      <p:sp>
        <p:nvSpPr>
          <p:cNvPr id="5123" name="Content Placeholder 2"/>
          <p:cNvSpPr>
            <a:spLocks noGrp="1"/>
          </p:cNvSpPr>
          <p:nvPr>
            <p:ph idx="1"/>
          </p:nvPr>
        </p:nvSpPr>
        <p:spPr/>
        <p:txBody>
          <a:bodyPr/>
          <a:lstStyle/>
          <a:p>
            <a:pPr marL="0" indent="0">
              <a:buNone/>
            </a:pPr>
            <a:r>
              <a:rPr lang="en-GB" dirty="0"/>
              <a:t>The approval process is different</a:t>
            </a:r>
          </a:p>
          <a:p>
            <a:pPr marL="0" indent="0">
              <a:buNone/>
            </a:pPr>
            <a:endParaRPr lang="en-GB" dirty="0"/>
          </a:p>
          <a:p>
            <a:pPr marL="0" indent="0">
              <a:buNone/>
            </a:pPr>
            <a:r>
              <a:rPr lang="en-GB" dirty="0"/>
              <a:t>Even if it’s small in scale or ancillary – </a:t>
            </a:r>
          </a:p>
          <a:p>
            <a:pPr marL="0" indent="0">
              <a:buNone/>
            </a:pPr>
            <a:r>
              <a:rPr lang="en-GB" dirty="0"/>
              <a:t>if it meets the definition, it’s in scope.</a:t>
            </a:r>
          </a:p>
          <a:p>
            <a:pPr marL="0" indent="0">
              <a:buNone/>
            </a:pPr>
            <a:endParaRPr lang="en-GB" dirty="0"/>
          </a:p>
          <a:p>
            <a:pPr marL="0" indent="0">
              <a:buNone/>
            </a:pPr>
            <a:r>
              <a:rPr lang="en-GB" dirty="0"/>
              <a:t>The risks are different – TCSP risk </a:t>
            </a:r>
          </a:p>
          <a:p>
            <a:pPr marL="0" indent="0">
              <a:buNone/>
            </a:pPr>
            <a:r>
              <a:rPr lang="en-GB" dirty="0"/>
              <a:t>increases alongside other services</a:t>
            </a:r>
          </a:p>
          <a:p>
            <a:endParaRPr lang="en-US" dirty="0">
              <a:ea typeface="ＭＳ Ｐゴシック" pitchFamily="34" charset="-128"/>
            </a:endParaRPr>
          </a:p>
        </p:txBody>
      </p:sp>
      <p:pic>
        <p:nvPicPr>
          <p:cNvPr id="6" name="Picture 2" descr="Can I remortgage while in a Trust Deed / Sequestrated / DAS? - Scotland  Debt Solutions">
            <a:extLst>
              <a:ext uri="{FF2B5EF4-FFF2-40B4-BE49-F238E27FC236}">
                <a16:creationId xmlns:a16="http://schemas.microsoft.com/office/drawing/2014/main" id="{CDE5C5D5-4EE7-46C6-A797-93B950B7F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268" y="2067695"/>
            <a:ext cx="3264024"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782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4" y="195263"/>
            <a:ext cx="6985471" cy="857250"/>
          </a:xfrm>
        </p:spPr>
        <p:txBody>
          <a:bodyPr/>
          <a:lstStyle/>
          <a:p>
            <a:r>
              <a:rPr lang="en-GB" dirty="0">
                <a:ea typeface="ＭＳ Ｐゴシック" pitchFamily="34" charset="-128"/>
              </a:rPr>
              <a:t>Sectoral Risk Assessment</a:t>
            </a:r>
            <a:endParaRPr lang="en-US" dirty="0">
              <a:ea typeface="ＭＳ Ｐゴシック" pitchFamily="34" charset="-128"/>
            </a:endParaRPr>
          </a:p>
        </p:txBody>
      </p:sp>
      <p:sp>
        <p:nvSpPr>
          <p:cNvPr id="5123" name="Content Placeholder 2"/>
          <p:cNvSpPr>
            <a:spLocks noGrp="1"/>
          </p:cNvSpPr>
          <p:nvPr>
            <p:ph idx="1"/>
          </p:nvPr>
        </p:nvSpPr>
        <p:spPr>
          <a:xfrm>
            <a:off x="250824" y="1074409"/>
            <a:ext cx="8642350" cy="3357563"/>
          </a:xfrm>
        </p:spPr>
        <p:txBody>
          <a:bodyPr/>
          <a:lstStyle/>
          <a:p>
            <a:pPr>
              <a:buFont typeface="Arial" panose="020B0604020202020204" pitchFamily="34" charset="0"/>
              <a:buChar char="•"/>
            </a:pPr>
            <a:r>
              <a:rPr lang="en-GB" dirty="0"/>
              <a:t>2018 first issued - 2020 reviewed </a:t>
            </a:r>
          </a:p>
          <a:p>
            <a:pPr>
              <a:buFont typeface="Arial" panose="020B0604020202020204" pitchFamily="34" charset="0"/>
              <a:buChar char="•"/>
            </a:pPr>
            <a:endParaRPr lang="en-GB" dirty="0"/>
          </a:p>
          <a:p>
            <a:pPr>
              <a:buFont typeface="Arial" panose="020B0604020202020204" pitchFamily="34" charset="0"/>
              <a:buChar char="•"/>
            </a:pPr>
            <a:r>
              <a:rPr lang="en-GB" dirty="0"/>
              <a:t>Resourcing for AML compliance</a:t>
            </a:r>
          </a:p>
          <a:p>
            <a:pPr>
              <a:buFont typeface="Arial" panose="020B0604020202020204" pitchFamily="34" charset="0"/>
              <a:buChar char="•"/>
            </a:pPr>
            <a:endParaRPr lang="en-GB" dirty="0"/>
          </a:p>
          <a:p>
            <a:pPr>
              <a:buFont typeface="Arial" panose="020B0604020202020204" pitchFamily="34" charset="0"/>
              <a:buChar char="•"/>
            </a:pPr>
            <a:r>
              <a:rPr lang="en-GB" dirty="0"/>
              <a:t>Over reliance on external help</a:t>
            </a:r>
          </a:p>
          <a:p>
            <a:pPr>
              <a:buFont typeface="Arial" panose="020B0604020202020204" pitchFamily="34" charset="0"/>
              <a:buChar char="•"/>
            </a:pPr>
            <a:endParaRPr lang="en-GB" dirty="0"/>
          </a:p>
          <a:p>
            <a:pPr>
              <a:buFont typeface="Arial" panose="020B0604020202020204" pitchFamily="34" charset="0"/>
              <a:buChar char="•"/>
            </a:pPr>
            <a:r>
              <a:rPr lang="en-GB" dirty="0"/>
              <a:t>Not understanding PEP risk</a:t>
            </a:r>
          </a:p>
          <a:p>
            <a:pPr>
              <a:buFont typeface="Arial" panose="020B0604020202020204" pitchFamily="34" charset="0"/>
              <a:buChar char="•"/>
            </a:pPr>
            <a:endParaRPr lang="en-GB" dirty="0"/>
          </a:p>
          <a:p>
            <a:pPr>
              <a:buFont typeface="Arial" panose="020B0604020202020204" pitchFamily="34" charset="0"/>
              <a:buChar char="•"/>
            </a:pPr>
            <a:r>
              <a:rPr lang="en-GB" dirty="0"/>
              <a:t>Inaccessibility of due diligence info</a:t>
            </a:r>
          </a:p>
          <a:p>
            <a:endParaRPr lang="en-US" dirty="0">
              <a:ea typeface="ＭＳ Ｐゴシック" pitchFamily="34" charset="-128"/>
            </a:endParaRPr>
          </a:p>
        </p:txBody>
      </p:sp>
      <p:pic>
        <p:nvPicPr>
          <p:cNvPr id="5" name="Picture 2" descr="How to Assess the Risk of a Change with 5 Simple Questions | Joe The IT Guy">
            <a:extLst>
              <a:ext uri="{FF2B5EF4-FFF2-40B4-BE49-F238E27FC236}">
                <a16:creationId xmlns:a16="http://schemas.microsoft.com/office/drawing/2014/main" id="{122EF19E-849C-40A7-94C1-88F912ADE7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2694" y="2266950"/>
            <a:ext cx="3147778"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10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3528" y="172068"/>
            <a:ext cx="7201495" cy="708471"/>
          </a:xfrm>
        </p:spPr>
        <p:txBody>
          <a:bodyPr/>
          <a:lstStyle/>
          <a:p>
            <a:r>
              <a:rPr lang="en-US" dirty="0">
                <a:ea typeface="ＭＳ Ｐゴシック" pitchFamily="34" charset="-128"/>
              </a:rPr>
              <a:t>What does the future look like?</a:t>
            </a:r>
          </a:p>
        </p:txBody>
      </p:sp>
      <p:sp>
        <p:nvSpPr>
          <p:cNvPr id="5123" name="Content Placeholder 2"/>
          <p:cNvSpPr>
            <a:spLocks noGrp="1"/>
          </p:cNvSpPr>
          <p:nvPr>
            <p:ph idx="1"/>
          </p:nvPr>
        </p:nvSpPr>
        <p:spPr/>
        <p:txBody>
          <a:bodyPr/>
          <a:lstStyle/>
          <a:p>
            <a:pPr>
              <a:lnSpc>
                <a:spcPct val="90000"/>
              </a:lnSpc>
              <a:buFont typeface="Arial" panose="020B0604020202020204" pitchFamily="34" charset="0"/>
              <a:buChar char="•"/>
            </a:pPr>
            <a:r>
              <a:rPr lang="en-GB" dirty="0"/>
              <a:t>Economic Crime Plan (and accompanying levy)</a:t>
            </a:r>
          </a:p>
          <a:p>
            <a:pPr>
              <a:lnSpc>
                <a:spcPct val="90000"/>
              </a:lnSpc>
              <a:buFont typeface="Arial" panose="020B0604020202020204" pitchFamily="34" charset="0"/>
              <a:buChar char="•"/>
            </a:pPr>
            <a:endParaRPr lang="en-GB" dirty="0"/>
          </a:p>
          <a:p>
            <a:pPr>
              <a:lnSpc>
                <a:spcPct val="90000"/>
              </a:lnSpc>
              <a:buFont typeface="Arial" panose="020B0604020202020204" pitchFamily="34" charset="0"/>
              <a:buChar char="•"/>
            </a:pPr>
            <a:r>
              <a:rPr lang="en-GB" dirty="0"/>
              <a:t>New legislation – early 2022?</a:t>
            </a:r>
          </a:p>
          <a:p>
            <a:pPr>
              <a:lnSpc>
                <a:spcPct val="90000"/>
              </a:lnSpc>
              <a:buFont typeface="Arial" panose="020B0604020202020204" pitchFamily="34" charset="0"/>
              <a:buChar char="•"/>
            </a:pPr>
            <a:endParaRPr lang="en-GB" dirty="0"/>
          </a:p>
          <a:p>
            <a:pPr>
              <a:lnSpc>
                <a:spcPct val="90000"/>
              </a:lnSpc>
              <a:buFont typeface="Arial" panose="020B0604020202020204" pitchFamily="34" charset="0"/>
              <a:buChar char="•"/>
            </a:pPr>
            <a:r>
              <a:rPr lang="en-GB" dirty="0"/>
              <a:t>We are reviewing how we rate the risks of firms – aiming to collect and use more information going forward</a:t>
            </a:r>
            <a:endParaRPr lang="en-GB" kern="1200" dirty="0">
              <a:solidFill>
                <a:srgbClr val="000000"/>
              </a:solidFill>
              <a:latin typeface="Arial" charset="0"/>
              <a:ea typeface="ＭＳ Ｐゴシック" pitchFamily="34" charset="-128"/>
            </a:endParaRPr>
          </a:p>
          <a:p>
            <a:endParaRPr lang="en-US" dirty="0">
              <a:ea typeface="ＭＳ Ｐゴシック" pitchFamily="34" charset="-128"/>
            </a:endParaRPr>
          </a:p>
        </p:txBody>
      </p:sp>
    </p:spTree>
    <p:extLst>
      <p:ext uri="{BB962C8B-B14F-4D97-AF65-F5344CB8AC3E}">
        <p14:creationId xmlns:p14="http://schemas.microsoft.com/office/powerpoint/2010/main" val="4167174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A72600-0047-4917-834F-958324FD72F0}"/>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pic>
        <p:nvPicPr>
          <p:cNvPr id="15362" name="Picture 3">
            <a:extLst>
              <a:ext uri="{FF2B5EF4-FFF2-40B4-BE49-F238E27FC236}">
                <a16:creationId xmlns:a16="http://schemas.microsoft.com/office/drawing/2014/main" id="{47A06B0F-D5C1-4936-A670-5F1D19997C9D}"/>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52072" y="185738"/>
            <a:ext cx="163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C6146BC-DE88-4D32-8B53-AA1BD108ECF5}"/>
              </a:ext>
            </a:extLst>
          </p:cNvPr>
          <p:cNvSpPr/>
          <p:nvPr/>
        </p:nvSpPr>
        <p:spPr>
          <a:xfrm>
            <a:off x="967383" y="1394684"/>
            <a:ext cx="7209234" cy="2542363"/>
          </a:xfrm>
          <a:prstGeom prst="rect">
            <a:avLst/>
          </a:prstGeom>
        </p:spPr>
        <p:txBody>
          <a:bodyPr>
            <a:spAutoFit/>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6D4A71">
                    <a:lumMod val="75000"/>
                  </a:srgbClr>
                </a:solidFill>
                <a:effectLst/>
                <a:uLnTx/>
                <a:uFillTx/>
                <a:latin typeface="Arial"/>
                <a:ea typeface="ＭＳ Ｐゴシック" pitchFamily="34" charset="-128"/>
                <a:cs typeface="+mn-cs"/>
              </a:rPr>
              <a:t>SRA Compliance Officers conference</a:t>
            </a:r>
          </a:p>
          <a:p>
            <a:pPr marL="0" marR="0" lvl="0" indent="0" algn="l" defTabSz="685800" rtl="0" eaLnBrk="1" fontAlgn="auto" latinLnBrk="0" hangingPunct="1">
              <a:lnSpc>
                <a:spcPct val="15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6D4A71">
                    <a:lumMod val="75000"/>
                  </a:srgbClr>
                </a:solidFill>
                <a:effectLst/>
                <a:uLnTx/>
                <a:uFillTx/>
                <a:latin typeface="Arial"/>
                <a:ea typeface="ＭＳ Ｐゴシック" pitchFamily="34" charset="-128"/>
                <a:cs typeface="+mn-cs"/>
              </a:rPr>
              <a:t>Money Laundering in Context </a:t>
            </a:r>
          </a:p>
          <a:p>
            <a:pPr marL="0" marR="0" lvl="0" indent="0" algn="l" defTabSz="685800" rtl="0" eaLnBrk="1" fontAlgn="auto" latinLnBrk="0" hangingPunct="1">
              <a:lnSpc>
                <a:spcPct val="150000"/>
              </a:lnSpc>
              <a:spcBef>
                <a:spcPts val="0"/>
              </a:spcBef>
              <a:spcAft>
                <a:spcPts val="0"/>
              </a:spcAft>
              <a:buClrTx/>
              <a:buSzTx/>
              <a:buFontTx/>
              <a:buNone/>
              <a:tabLst/>
              <a:defRPr/>
            </a:pPr>
            <a:endParaRPr kumimoji="0" lang="en-US" sz="3000" b="1" i="0" u="none" strike="noStrike" kern="0" cap="none" spc="0" normalizeH="0" baseline="0" noProof="0" dirty="0">
              <a:ln>
                <a:noFill/>
              </a:ln>
              <a:solidFill>
                <a:srgbClr val="6D4A71">
                  <a:lumMod val="75000"/>
                </a:srgbClr>
              </a:solidFill>
              <a:effectLst/>
              <a:uLnTx/>
              <a:uFillTx/>
              <a:latin typeface="Arial"/>
              <a:ea typeface="ＭＳ Ｐゴシック" pitchFamily="34" charset="-128"/>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6D4A71">
                  <a:lumMod val="75000"/>
                </a:srgbClr>
              </a:solidFill>
              <a:effectLst/>
              <a:uLnTx/>
              <a:uFillTx/>
              <a:latin typeface="Calibri" panose="020F0502020204030204"/>
              <a:ea typeface="ＭＳ Ｐゴシック" pitchFamily="34" charset="-128"/>
              <a:cs typeface="+mn-cs"/>
            </a:endParaRPr>
          </a:p>
        </p:txBody>
      </p:sp>
      <p:sp>
        <p:nvSpPr>
          <p:cNvPr id="3" name="Slide Number Placeholder 2">
            <a:extLst>
              <a:ext uri="{FF2B5EF4-FFF2-40B4-BE49-F238E27FC236}">
                <a16:creationId xmlns:a16="http://schemas.microsoft.com/office/drawing/2014/main" id="{F6A6BEFE-652B-4D26-ABA1-F1720B8C425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27DF954-1DA7-4FA3-8AD0-49B75099C15A}" type="slidenum">
              <a:rPr kumimoji="0" lang="en-GB" sz="900" b="0" i="0" u="none" strike="noStrike" kern="1200" cap="none" spc="0" normalizeH="0" baseline="0" noProof="0">
                <a:ln>
                  <a:noFill/>
                </a:ln>
                <a:solidFill>
                  <a:srgbClr val="2D2E2D">
                    <a:tint val="75000"/>
                  </a:srgbClr>
                </a:solidFill>
                <a:effectLst/>
                <a:uLnTx/>
                <a:uFillTx/>
                <a:latin typeface="Calibri" panose="020F0502020204030204"/>
                <a:ea typeface="ＭＳ Ｐゴシック"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900" b="0" i="0" u="none" strike="noStrike" kern="1200" cap="none" spc="0" normalizeH="0" baseline="0" noProof="0" dirty="0">
              <a:ln>
                <a:noFill/>
              </a:ln>
              <a:solidFill>
                <a:srgbClr val="2D2E2D">
                  <a:tint val="75000"/>
                </a:srgbClr>
              </a:solidFill>
              <a:effectLst/>
              <a:uLnTx/>
              <a:uFillTx/>
              <a:latin typeface="Calibri" panose="020F0502020204030204"/>
              <a:ea typeface="ＭＳ Ｐゴシック" pitchFamily="34" charset="-128"/>
              <a:cs typeface="+mn-cs"/>
            </a:endParaRPr>
          </a:p>
        </p:txBody>
      </p:sp>
      <p:pic>
        <p:nvPicPr>
          <p:cNvPr id="1025" name="Picture 1">
            <a:extLst>
              <a:ext uri="{FF2B5EF4-FFF2-40B4-BE49-F238E27FC236}">
                <a16:creationId xmlns:a16="http://schemas.microsoft.com/office/drawing/2014/main" id="{41C87DF0-49AB-4DC2-8F86-8E3A9D1B5A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38250"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52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a:extLst>
              <a:ext uri="{FF2B5EF4-FFF2-40B4-BE49-F238E27FC236}">
                <a16:creationId xmlns:a16="http://schemas.microsoft.com/office/drawing/2014/main" id="{FF926B03-A1D9-44DF-805D-C7C125B9DB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2072" y="185738"/>
            <a:ext cx="163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ECA2640-6432-4CAC-8627-8A11FE7E5036}"/>
              </a:ext>
            </a:extLst>
          </p:cNvPr>
          <p:cNvSpPr/>
          <p:nvPr/>
        </p:nvSpPr>
        <p:spPr>
          <a:xfrm>
            <a:off x="809625" y="683419"/>
            <a:ext cx="7210425" cy="415498"/>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0" cap="none" spc="0" normalizeH="0" baseline="0" noProof="0" dirty="0">
                <a:ln>
                  <a:noFill/>
                </a:ln>
                <a:solidFill>
                  <a:srgbClr val="D3C0D5">
                    <a:lumMod val="50000"/>
                  </a:srgbClr>
                </a:solidFill>
                <a:effectLst/>
                <a:uLnTx/>
                <a:uFillTx/>
                <a:latin typeface="Arial"/>
                <a:ea typeface="ＭＳ Ｐゴシック" pitchFamily="34" charset="-128"/>
                <a:cs typeface="+mn-cs"/>
              </a:rPr>
              <a:t>CFCS Mission Statement</a:t>
            </a:r>
            <a:endParaRPr kumimoji="0" lang="en-GB" sz="2100" b="0" i="0" u="none" strike="noStrike" kern="0" cap="none" spc="0" normalizeH="0" baseline="0" noProof="0" dirty="0">
              <a:ln>
                <a:noFill/>
              </a:ln>
              <a:solidFill>
                <a:sysClr val="windowText" lastClr="000000"/>
              </a:solidFill>
              <a:effectLst/>
              <a:uLnTx/>
              <a:uFillTx/>
              <a:latin typeface="Calibri" panose="020F0502020204030204"/>
              <a:ea typeface="ＭＳ Ｐゴシック" pitchFamily="34" charset="-128"/>
              <a:cs typeface="+mn-cs"/>
            </a:endParaRPr>
          </a:p>
        </p:txBody>
      </p:sp>
      <p:cxnSp>
        <p:nvCxnSpPr>
          <p:cNvPr id="9" name="Straight Connector 8">
            <a:extLst>
              <a:ext uri="{FF2B5EF4-FFF2-40B4-BE49-F238E27FC236}">
                <a16:creationId xmlns:a16="http://schemas.microsoft.com/office/drawing/2014/main" id="{560E6C17-2658-47F9-822E-1B8C04E2F728}"/>
              </a:ext>
            </a:extLst>
          </p:cNvPr>
          <p:cNvCxnSpPr/>
          <p:nvPr/>
        </p:nvCxnSpPr>
        <p:spPr>
          <a:xfrm>
            <a:off x="807244" y="1032272"/>
            <a:ext cx="7268766" cy="0"/>
          </a:xfrm>
          <a:prstGeom prst="line">
            <a:avLst/>
          </a:prstGeom>
          <a:ln w="12700">
            <a:solidFill>
              <a:srgbClr val="76517A"/>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19A69935-6EA9-45C6-A127-153CBCE276C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58A81F8-5FAB-49A5-8C37-03FEC812A995}" type="slidenum">
              <a:rPr kumimoji="0" lang="en-GB" sz="900" b="0" i="0" u="none" strike="noStrike" kern="1200" cap="none" spc="0" normalizeH="0" baseline="0" noProof="0">
                <a:ln>
                  <a:noFill/>
                </a:ln>
                <a:solidFill>
                  <a:srgbClr val="2D2E2D">
                    <a:tint val="75000"/>
                  </a:srgbClr>
                </a:solidFill>
                <a:effectLst/>
                <a:uLnTx/>
                <a:uFillTx/>
                <a:latin typeface="Calibri" panose="020F0502020204030204"/>
                <a:ea typeface="ＭＳ Ｐゴシック"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900" b="0" i="0" u="none" strike="noStrike" kern="1200" cap="none" spc="0" normalizeH="0" baseline="0" noProof="0" dirty="0">
              <a:ln>
                <a:noFill/>
              </a:ln>
              <a:solidFill>
                <a:srgbClr val="2D2E2D">
                  <a:tint val="75000"/>
                </a:srgbClr>
              </a:solidFill>
              <a:effectLst/>
              <a:uLnTx/>
              <a:uFillTx/>
              <a:latin typeface="Calibri" panose="020F0502020204030204"/>
              <a:ea typeface="ＭＳ Ｐゴシック" pitchFamily="34" charset="-128"/>
              <a:cs typeface="+mn-cs"/>
            </a:endParaRPr>
          </a:p>
        </p:txBody>
      </p:sp>
      <p:sp>
        <p:nvSpPr>
          <p:cNvPr id="3" name="TextBox 2">
            <a:extLst>
              <a:ext uri="{FF2B5EF4-FFF2-40B4-BE49-F238E27FC236}">
                <a16:creationId xmlns:a16="http://schemas.microsoft.com/office/drawing/2014/main" id="{C577E382-F8BF-4179-A89C-D9C205C73099}"/>
              </a:ext>
            </a:extLst>
          </p:cNvPr>
          <p:cNvSpPr txBox="1"/>
          <p:nvPr/>
        </p:nvSpPr>
        <p:spPr>
          <a:xfrm>
            <a:off x="893428" y="1408019"/>
            <a:ext cx="7091746" cy="2862322"/>
          </a:xfrm>
          <a:prstGeom prst="rect">
            <a:avLst/>
          </a:prstGeom>
          <a:noFill/>
        </p:spPr>
        <p:txBody>
          <a:bodyPr wrap="square" rtlCol="0">
            <a:spAutoFit/>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GB" sz="3000" b="0"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rPr>
              <a:t>The CFCS is dedicated to addressing the </a:t>
            </a:r>
            <a:r>
              <a:rPr kumimoji="0" lang="en-GB" sz="3000" b="1" i="0" u="none" strike="noStrike" kern="1200" cap="none" spc="0" normalizeH="0" baseline="0" noProof="0" dirty="0">
                <a:ln>
                  <a:noFill/>
                </a:ln>
                <a:solidFill>
                  <a:srgbClr val="926397">
                    <a:lumMod val="50000"/>
                  </a:srgbClr>
                </a:solidFill>
                <a:effectLst/>
                <a:uLnTx/>
                <a:uFillTx/>
                <a:latin typeface="Calibri" panose="020F0502020204030204" pitchFamily="34" charset="0"/>
                <a:ea typeface="ＭＳ Ｐゴシック" pitchFamily="34" charset="-128"/>
                <a:cs typeface="+mn-cs"/>
              </a:rPr>
              <a:t>challenges of financial crime and threat finance </a:t>
            </a:r>
            <a:r>
              <a:rPr kumimoji="0" lang="en-GB" sz="3000" b="0"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rPr>
              <a:t>to the UK and international security and the important </a:t>
            </a:r>
            <a:r>
              <a:rPr kumimoji="0" lang="en-GB" sz="3000" b="1" i="0" u="none" strike="noStrike" kern="1200" cap="none" spc="0" normalizeH="0" baseline="0" noProof="0" dirty="0">
                <a:ln>
                  <a:noFill/>
                </a:ln>
                <a:solidFill>
                  <a:srgbClr val="926397">
                    <a:lumMod val="50000"/>
                  </a:srgbClr>
                </a:solidFill>
                <a:effectLst/>
                <a:uLnTx/>
                <a:uFillTx/>
                <a:latin typeface="Calibri" panose="020F0502020204030204" pitchFamily="34" charset="0"/>
                <a:ea typeface="ＭＳ Ｐゴシック" pitchFamily="34" charset="-128"/>
                <a:cs typeface="+mn-cs"/>
              </a:rPr>
              <a:t>role finance can play in identifying and disrupting </a:t>
            </a:r>
            <a:r>
              <a:rPr kumimoji="0" lang="en-GB" sz="3000" b="0"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rPr>
              <a:t>a range of globally-recognised threats.</a:t>
            </a:r>
          </a:p>
        </p:txBody>
      </p:sp>
      <p:sp>
        <p:nvSpPr>
          <p:cNvPr id="4" name="TextBox 3">
            <a:extLst>
              <a:ext uri="{FF2B5EF4-FFF2-40B4-BE49-F238E27FC236}">
                <a16:creationId xmlns:a16="http://schemas.microsoft.com/office/drawing/2014/main" id="{AD9D233A-3C6A-4367-8C69-B940A6058700}"/>
              </a:ext>
            </a:extLst>
          </p:cNvPr>
          <p:cNvSpPr txBox="1"/>
          <p:nvPr/>
        </p:nvSpPr>
        <p:spPr>
          <a:xfrm>
            <a:off x="823665" y="1034655"/>
            <a:ext cx="670322" cy="1685077"/>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0350" b="0" i="0" u="none" strike="noStrike" kern="1200" cap="none" spc="0" normalizeH="0" baseline="0" noProof="0" dirty="0">
                <a:ln>
                  <a:noFill/>
                </a:ln>
                <a:solidFill>
                  <a:srgbClr val="97B6AD"/>
                </a:solidFill>
                <a:effectLst/>
                <a:uLnTx/>
                <a:uFillTx/>
                <a:latin typeface="Calibri" panose="020F0502020204030204" pitchFamily="34" charset="0"/>
                <a:ea typeface="ＭＳ Ｐゴシック" pitchFamily="34" charset="-128"/>
                <a:cs typeface="+mn-cs"/>
              </a:rPr>
              <a:t>“</a:t>
            </a:r>
          </a:p>
        </p:txBody>
      </p:sp>
      <p:sp>
        <p:nvSpPr>
          <p:cNvPr id="10" name="TextBox 9">
            <a:extLst>
              <a:ext uri="{FF2B5EF4-FFF2-40B4-BE49-F238E27FC236}">
                <a16:creationId xmlns:a16="http://schemas.microsoft.com/office/drawing/2014/main" id="{B3763D00-EB88-4B92-AE4D-75A341DCD036}"/>
              </a:ext>
            </a:extLst>
          </p:cNvPr>
          <p:cNvSpPr txBox="1"/>
          <p:nvPr/>
        </p:nvSpPr>
        <p:spPr>
          <a:xfrm rot="10800000">
            <a:off x="6534676" y="2685107"/>
            <a:ext cx="670322" cy="1685077"/>
          </a:xfrm>
          <a:prstGeom prst="rect">
            <a:avLst/>
          </a:prstGeom>
          <a:noFill/>
        </p:spPr>
        <p:txBody>
          <a:bodyPr wrap="square" rtlCol="0">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0350" b="0" i="0" u="none" strike="noStrike" kern="1200" cap="none" spc="0" normalizeH="0" baseline="0" noProof="0" dirty="0">
                <a:ln>
                  <a:noFill/>
                </a:ln>
                <a:solidFill>
                  <a:srgbClr val="97B6AD"/>
                </a:solidFill>
                <a:effectLst/>
                <a:uLnTx/>
                <a:uFillTx/>
                <a:latin typeface="Calibri" panose="020F0502020204030204" pitchFamily="34" charset="0"/>
                <a:ea typeface="ＭＳ Ｐゴシック" pitchFamily="34" charset="-128"/>
                <a:cs typeface="+mn-cs"/>
              </a:rPr>
              <a:t>“</a:t>
            </a:r>
          </a:p>
        </p:txBody>
      </p:sp>
    </p:spTree>
    <p:extLst>
      <p:ext uri="{BB962C8B-B14F-4D97-AF65-F5344CB8AC3E}">
        <p14:creationId xmlns:p14="http://schemas.microsoft.com/office/powerpoint/2010/main" val="397135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a:extLst>
              <a:ext uri="{FF2B5EF4-FFF2-40B4-BE49-F238E27FC236}">
                <a16:creationId xmlns:a16="http://schemas.microsoft.com/office/drawing/2014/main" id="{0820A91A-1D52-425A-9941-EC83CD5101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2072" y="185738"/>
            <a:ext cx="163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CD0F31-5887-471A-BFE2-DD5703922842}"/>
              </a:ext>
            </a:extLst>
          </p:cNvPr>
          <p:cNvSpPr/>
          <p:nvPr/>
        </p:nvSpPr>
        <p:spPr>
          <a:xfrm>
            <a:off x="809625" y="683419"/>
            <a:ext cx="7210425" cy="369332"/>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3C0D5">
                    <a:lumMod val="50000"/>
                  </a:srgbClr>
                </a:solidFill>
                <a:effectLst/>
                <a:uLnTx/>
                <a:uFillTx/>
                <a:latin typeface="Arial"/>
                <a:ea typeface="ＭＳ Ｐゴシック" pitchFamily="34" charset="-128"/>
                <a:cs typeface="+mn-cs"/>
              </a:rPr>
              <a:t>Laundering money? Doesn’t do any harm does it?</a:t>
            </a:r>
            <a:endParaRPr kumimoji="0" lang="en-GB" sz="1050" b="0" i="0" u="none" strike="noStrike" kern="0" cap="none" spc="0" normalizeH="0" baseline="0" noProof="0" dirty="0">
              <a:ln>
                <a:noFill/>
              </a:ln>
              <a:solidFill>
                <a:sysClr val="windowText" lastClr="000000"/>
              </a:solidFill>
              <a:effectLst/>
              <a:uLnTx/>
              <a:uFillTx/>
              <a:latin typeface="Calibri" panose="020F0502020204030204"/>
              <a:ea typeface="ＭＳ Ｐゴシック" pitchFamily="34" charset="-128"/>
              <a:cs typeface="+mn-cs"/>
            </a:endParaRPr>
          </a:p>
        </p:txBody>
      </p:sp>
      <p:cxnSp>
        <p:nvCxnSpPr>
          <p:cNvPr id="9" name="Straight Connector 8">
            <a:extLst>
              <a:ext uri="{FF2B5EF4-FFF2-40B4-BE49-F238E27FC236}">
                <a16:creationId xmlns:a16="http://schemas.microsoft.com/office/drawing/2014/main" id="{214BC5D3-E9B3-47BD-82EF-AAA994313ACE}"/>
              </a:ext>
            </a:extLst>
          </p:cNvPr>
          <p:cNvCxnSpPr/>
          <p:nvPr/>
        </p:nvCxnSpPr>
        <p:spPr>
          <a:xfrm>
            <a:off x="807244" y="1032272"/>
            <a:ext cx="7268766" cy="0"/>
          </a:xfrm>
          <a:prstGeom prst="line">
            <a:avLst/>
          </a:prstGeom>
          <a:ln w="12700">
            <a:solidFill>
              <a:srgbClr val="76517A"/>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4B65DC2-4B34-48A9-85D5-230114C4871C}"/>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B6D32-9431-4361-B4BC-A3B1B644D017}" type="slidenum">
              <a:rPr kumimoji="0" lang="en-GB" sz="900" b="0" i="0" u="none" strike="noStrike" kern="1200" cap="none" spc="0" normalizeH="0" baseline="0" noProof="0">
                <a:ln>
                  <a:noFill/>
                </a:ln>
                <a:solidFill>
                  <a:srgbClr val="2D2E2D">
                    <a:tint val="75000"/>
                  </a:srgbClr>
                </a:solidFill>
                <a:effectLst/>
                <a:uLnTx/>
                <a:uFillTx/>
                <a:latin typeface="Calibri" panose="020F0502020204030204"/>
                <a:ea typeface="ＭＳ Ｐゴシック"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900" b="0" i="0" u="none" strike="noStrike" kern="1200" cap="none" spc="0" normalizeH="0" baseline="0" noProof="0" dirty="0">
              <a:ln>
                <a:noFill/>
              </a:ln>
              <a:solidFill>
                <a:srgbClr val="2D2E2D">
                  <a:tint val="75000"/>
                </a:srgbClr>
              </a:solidFill>
              <a:effectLst/>
              <a:uLnTx/>
              <a:uFillTx/>
              <a:latin typeface="Calibri" panose="020F0502020204030204"/>
              <a:ea typeface="ＭＳ Ｐゴシック" pitchFamily="34" charset="-128"/>
              <a:cs typeface="+mn-cs"/>
            </a:endParaRPr>
          </a:p>
        </p:txBody>
      </p:sp>
      <p:sp>
        <p:nvSpPr>
          <p:cNvPr id="15" name="Rectangle 14">
            <a:extLst>
              <a:ext uri="{FF2B5EF4-FFF2-40B4-BE49-F238E27FC236}">
                <a16:creationId xmlns:a16="http://schemas.microsoft.com/office/drawing/2014/main" id="{399C2C12-FB39-43CF-84B5-01119E1CCA04}"/>
              </a:ext>
            </a:extLst>
          </p:cNvPr>
          <p:cNvSpPr/>
          <p:nvPr/>
        </p:nvSpPr>
        <p:spPr>
          <a:xfrm>
            <a:off x="728662" y="1197770"/>
            <a:ext cx="7821046" cy="317895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214BC17-E3B6-4AC1-8724-A06F9F8E5EF1}"/>
              </a:ext>
            </a:extLst>
          </p:cNvPr>
          <p:cNvPicPr>
            <a:picLocks noChangeAspect="1"/>
          </p:cNvPicPr>
          <p:nvPr/>
        </p:nvPicPr>
        <p:blipFill>
          <a:blip r:embed="rId4"/>
          <a:stretch>
            <a:fillRect/>
          </a:stretch>
        </p:blipFill>
        <p:spPr>
          <a:xfrm>
            <a:off x="650082" y="1195166"/>
            <a:ext cx="2794160" cy="3264915"/>
          </a:xfrm>
          <a:prstGeom prst="rect">
            <a:avLst/>
          </a:prstGeom>
        </p:spPr>
      </p:pic>
      <p:pic>
        <p:nvPicPr>
          <p:cNvPr id="4" name="Picture 3">
            <a:extLst>
              <a:ext uri="{FF2B5EF4-FFF2-40B4-BE49-F238E27FC236}">
                <a16:creationId xmlns:a16="http://schemas.microsoft.com/office/drawing/2014/main" id="{EEA37176-191A-4170-B03E-91A0A1C3DF40}"/>
              </a:ext>
            </a:extLst>
          </p:cNvPr>
          <p:cNvPicPr>
            <a:picLocks noChangeAspect="1"/>
          </p:cNvPicPr>
          <p:nvPr/>
        </p:nvPicPr>
        <p:blipFill>
          <a:blip r:embed="rId5"/>
          <a:stretch>
            <a:fillRect/>
          </a:stretch>
        </p:blipFill>
        <p:spPr>
          <a:xfrm>
            <a:off x="3444242" y="1200375"/>
            <a:ext cx="2592227" cy="3176345"/>
          </a:xfrm>
          <a:prstGeom prst="rect">
            <a:avLst/>
          </a:prstGeom>
        </p:spPr>
      </p:pic>
      <p:pic>
        <p:nvPicPr>
          <p:cNvPr id="5" name="Picture 4">
            <a:extLst>
              <a:ext uri="{FF2B5EF4-FFF2-40B4-BE49-F238E27FC236}">
                <a16:creationId xmlns:a16="http://schemas.microsoft.com/office/drawing/2014/main" id="{343E9158-C77E-4C26-8DD4-B42702BF9A62}"/>
              </a:ext>
            </a:extLst>
          </p:cNvPr>
          <p:cNvPicPr>
            <a:picLocks noChangeAspect="1"/>
          </p:cNvPicPr>
          <p:nvPr/>
        </p:nvPicPr>
        <p:blipFill>
          <a:blip r:embed="rId6"/>
          <a:stretch>
            <a:fillRect/>
          </a:stretch>
        </p:blipFill>
        <p:spPr>
          <a:xfrm>
            <a:off x="5984205" y="1197769"/>
            <a:ext cx="2592227" cy="3176345"/>
          </a:xfrm>
          <a:prstGeom prst="rect">
            <a:avLst/>
          </a:prstGeom>
        </p:spPr>
      </p:pic>
    </p:spTree>
    <p:extLst>
      <p:ext uri="{BB962C8B-B14F-4D97-AF65-F5344CB8AC3E}">
        <p14:creationId xmlns:p14="http://schemas.microsoft.com/office/powerpoint/2010/main" val="196057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a:extLst>
              <a:ext uri="{FF2B5EF4-FFF2-40B4-BE49-F238E27FC236}">
                <a16:creationId xmlns:a16="http://schemas.microsoft.com/office/drawing/2014/main" id="{0820A91A-1D52-425A-9941-EC83CD5101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2072" y="185738"/>
            <a:ext cx="163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CD0F31-5887-471A-BFE2-DD5703922842}"/>
              </a:ext>
            </a:extLst>
          </p:cNvPr>
          <p:cNvSpPr/>
          <p:nvPr/>
        </p:nvSpPr>
        <p:spPr>
          <a:xfrm>
            <a:off x="809625" y="683419"/>
            <a:ext cx="7210425" cy="369332"/>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3C0D5">
                    <a:lumMod val="50000"/>
                  </a:srgbClr>
                </a:solidFill>
                <a:effectLst/>
                <a:uLnTx/>
                <a:uFillTx/>
                <a:latin typeface="Arial"/>
                <a:ea typeface="ＭＳ Ｐゴシック" pitchFamily="34" charset="-128"/>
                <a:cs typeface="+mn-cs"/>
              </a:rPr>
              <a:t>Why AML Compliance Matters</a:t>
            </a:r>
            <a:endParaRPr kumimoji="0" lang="en-GB" sz="1050" b="0" i="0" u="none" strike="noStrike" kern="0" cap="none" spc="0" normalizeH="0" baseline="0" noProof="0" dirty="0">
              <a:ln>
                <a:noFill/>
              </a:ln>
              <a:solidFill>
                <a:sysClr val="windowText" lastClr="000000"/>
              </a:solidFill>
              <a:effectLst/>
              <a:uLnTx/>
              <a:uFillTx/>
              <a:latin typeface="Calibri" panose="020F0502020204030204"/>
              <a:ea typeface="ＭＳ Ｐゴシック" pitchFamily="34" charset="-128"/>
              <a:cs typeface="+mn-cs"/>
            </a:endParaRPr>
          </a:p>
        </p:txBody>
      </p:sp>
      <p:cxnSp>
        <p:nvCxnSpPr>
          <p:cNvPr id="9" name="Straight Connector 8">
            <a:extLst>
              <a:ext uri="{FF2B5EF4-FFF2-40B4-BE49-F238E27FC236}">
                <a16:creationId xmlns:a16="http://schemas.microsoft.com/office/drawing/2014/main" id="{214BC5D3-E9B3-47BD-82EF-AAA994313ACE}"/>
              </a:ext>
            </a:extLst>
          </p:cNvPr>
          <p:cNvCxnSpPr/>
          <p:nvPr/>
        </p:nvCxnSpPr>
        <p:spPr>
          <a:xfrm>
            <a:off x="807244" y="1032272"/>
            <a:ext cx="7268766" cy="0"/>
          </a:xfrm>
          <a:prstGeom prst="line">
            <a:avLst/>
          </a:prstGeom>
          <a:ln w="12700">
            <a:solidFill>
              <a:srgbClr val="76517A"/>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4B65DC2-4B34-48A9-85D5-230114C4871C}"/>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B6D32-9431-4361-B4BC-A3B1B644D017}" type="slidenum">
              <a:rPr kumimoji="0" lang="en-GB" sz="900" b="0" i="0" u="none" strike="noStrike" kern="1200" cap="none" spc="0" normalizeH="0" baseline="0" noProof="0">
                <a:ln>
                  <a:noFill/>
                </a:ln>
                <a:solidFill>
                  <a:srgbClr val="2D2E2D">
                    <a:tint val="75000"/>
                  </a:srgbClr>
                </a:solidFill>
                <a:effectLst/>
                <a:uLnTx/>
                <a:uFillTx/>
                <a:latin typeface="Calibri" panose="020F0502020204030204"/>
                <a:ea typeface="ＭＳ Ｐゴシック"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en-GB" sz="900" b="0" i="0" u="none" strike="noStrike" kern="1200" cap="none" spc="0" normalizeH="0" baseline="0" noProof="0" dirty="0">
              <a:ln>
                <a:noFill/>
              </a:ln>
              <a:solidFill>
                <a:srgbClr val="2D2E2D">
                  <a:tint val="75000"/>
                </a:srgbClr>
              </a:solidFill>
              <a:effectLst/>
              <a:uLnTx/>
              <a:uFillTx/>
              <a:latin typeface="Calibri" panose="020F0502020204030204"/>
              <a:ea typeface="ＭＳ Ｐゴシック" pitchFamily="34" charset="-128"/>
              <a:cs typeface="+mn-cs"/>
            </a:endParaRPr>
          </a:p>
        </p:txBody>
      </p:sp>
      <p:sp>
        <p:nvSpPr>
          <p:cNvPr id="15" name="Rectangle 14">
            <a:extLst>
              <a:ext uri="{FF2B5EF4-FFF2-40B4-BE49-F238E27FC236}">
                <a16:creationId xmlns:a16="http://schemas.microsoft.com/office/drawing/2014/main" id="{399C2C12-FB39-43CF-84B5-01119E1CCA04}"/>
              </a:ext>
            </a:extLst>
          </p:cNvPr>
          <p:cNvSpPr/>
          <p:nvPr/>
        </p:nvSpPr>
        <p:spPr>
          <a:xfrm>
            <a:off x="728662" y="1197770"/>
            <a:ext cx="7821046" cy="3178950"/>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2D2E2D"/>
                </a:solidFill>
                <a:effectLst/>
                <a:uLnTx/>
                <a:uFillTx/>
                <a:latin typeface="Calibri" panose="020F0502020204030204"/>
                <a:ea typeface="+mn-ea"/>
                <a:cs typeface="+mn-cs"/>
              </a:rPr>
              <a:t>“For it is absolutely clear that criminals organise their activities in the interstices of the legitimate society and will exploit – if they have the necessary skills and connections – any opportunities they are given. The trick of regulation is to minimise the illegitimate exploitation without wrecking the economic dynamism”</a:t>
            </a:r>
          </a:p>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2D2E2D"/>
                </a:solidFill>
                <a:effectLst/>
                <a:uLnTx/>
                <a:uFillTx/>
                <a:latin typeface="Calibri" panose="020F0502020204030204"/>
                <a:ea typeface="+mn-ea"/>
                <a:cs typeface="+mn-cs"/>
              </a:rPr>
              <a:t>Michael Levi – Professor of Criminology (Cardiff University)</a:t>
            </a:r>
          </a:p>
        </p:txBody>
      </p:sp>
    </p:spTree>
    <p:extLst>
      <p:ext uri="{BB962C8B-B14F-4D97-AF65-F5344CB8AC3E}">
        <p14:creationId xmlns:p14="http://schemas.microsoft.com/office/powerpoint/2010/main" val="329648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a:extLst>
              <a:ext uri="{FF2B5EF4-FFF2-40B4-BE49-F238E27FC236}">
                <a16:creationId xmlns:a16="http://schemas.microsoft.com/office/drawing/2014/main" id="{0820A91A-1D52-425A-9941-EC83CD5101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2072" y="185738"/>
            <a:ext cx="163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CD0F31-5887-471A-BFE2-DD5703922842}"/>
              </a:ext>
            </a:extLst>
          </p:cNvPr>
          <p:cNvSpPr/>
          <p:nvPr/>
        </p:nvSpPr>
        <p:spPr>
          <a:xfrm>
            <a:off x="809625" y="683419"/>
            <a:ext cx="7210425" cy="369332"/>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3C0D5">
                    <a:lumMod val="50000"/>
                  </a:srgbClr>
                </a:solidFill>
                <a:effectLst/>
                <a:uLnTx/>
                <a:uFillTx/>
                <a:latin typeface="Arial"/>
                <a:ea typeface="ＭＳ Ｐゴシック" pitchFamily="34" charset="-128"/>
                <a:cs typeface="+mn-cs"/>
              </a:rPr>
              <a:t>Why Due Diligence Matters</a:t>
            </a:r>
            <a:endParaRPr kumimoji="0" lang="en-GB" sz="1800" b="0" i="0" u="none" strike="noStrike" kern="0" cap="none" spc="0" normalizeH="0" baseline="0" noProof="0" dirty="0">
              <a:ln>
                <a:noFill/>
              </a:ln>
              <a:solidFill>
                <a:sysClr val="windowText" lastClr="000000"/>
              </a:solidFill>
              <a:effectLst/>
              <a:uLnTx/>
              <a:uFillTx/>
              <a:latin typeface="Calibri" panose="020F0502020204030204"/>
              <a:ea typeface="ＭＳ Ｐゴシック" pitchFamily="34" charset="-128"/>
              <a:cs typeface="+mn-cs"/>
            </a:endParaRPr>
          </a:p>
        </p:txBody>
      </p:sp>
      <p:cxnSp>
        <p:nvCxnSpPr>
          <p:cNvPr id="9" name="Straight Connector 8">
            <a:extLst>
              <a:ext uri="{FF2B5EF4-FFF2-40B4-BE49-F238E27FC236}">
                <a16:creationId xmlns:a16="http://schemas.microsoft.com/office/drawing/2014/main" id="{214BC5D3-E9B3-47BD-82EF-AAA994313ACE}"/>
              </a:ext>
            </a:extLst>
          </p:cNvPr>
          <p:cNvCxnSpPr/>
          <p:nvPr/>
        </p:nvCxnSpPr>
        <p:spPr>
          <a:xfrm>
            <a:off x="807244" y="1032272"/>
            <a:ext cx="7268766" cy="0"/>
          </a:xfrm>
          <a:prstGeom prst="line">
            <a:avLst/>
          </a:prstGeom>
          <a:ln w="12700">
            <a:solidFill>
              <a:srgbClr val="76517A"/>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4B65DC2-4B34-48A9-85D5-230114C4871C}"/>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B6D32-9431-4361-B4BC-A3B1B644D017}" type="slidenum">
              <a:rPr kumimoji="0" lang="en-GB" sz="900" b="0" i="0" u="none" strike="noStrike" kern="1200" cap="none" spc="0" normalizeH="0" baseline="0" noProof="0">
                <a:ln>
                  <a:noFill/>
                </a:ln>
                <a:solidFill>
                  <a:srgbClr val="2D2E2D">
                    <a:tint val="75000"/>
                  </a:srgbClr>
                </a:solidFill>
                <a:effectLst/>
                <a:uLnTx/>
                <a:uFillTx/>
                <a:latin typeface="Calibri" panose="020F0502020204030204"/>
                <a:ea typeface="ＭＳ Ｐゴシック"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en-GB" sz="900" b="0" i="0" u="none" strike="noStrike" kern="1200" cap="none" spc="0" normalizeH="0" baseline="0" noProof="0" dirty="0">
              <a:ln>
                <a:noFill/>
              </a:ln>
              <a:solidFill>
                <a:srgbClr val="2D2E2D">
                  <a:tint val="75000"/>
                </a:srgbClr>
              </a:solidFill>
              <a:effectLst/>
              <a:uLnTx/>
              <a:uFillTx/>
              <a:latin typeface="Calibri" panose="020F0502020204030204"/>
              <a:ea typeface="ＭＳ Ｐゴシック" pitchFamily="34" charset="-128"/>
              <a:cs typeface="+mn-cs"/>
            </a:endParaRPr>
          </a:p>
        </p:txBody>
      </p:sp>
      <p:sp>
        <p:nvSpPr>
          <p:cNvPr id="11" name="TextBox 10">
            <a:extLst>
              <a:ext uri="{FF2B5EF4-FFF2-40B4-BE49-F238E27FC236}">
                <a16:creationId xmlns:a16="http://schemas.microsoft.com/office/drawing/2014/main" id="{0E71CE20-C3CB-4E3C-A794-4BCA1D9DD4AE}"/>
              </a:ext>
            </a:extLst>
          </p:cNvPr>
          <p:cNvSpPr txBox="1"/>
          <p:nvPr/>
        </p:nvSpPr>
        <p:spPr>
          <a:xfrm>
            <a:off x="807244" y="3130828"/>
            <a:ext cx="6650831" cy="507831"/>
          </a:xfrm>
          <a:prstGeom prst="rect">
            <a:avLst/>
          </a:prstGeom>
          <a:noFill/>
        </p:spPr>
        <p:txBody>
          <a:bodyPr wrap="square">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GB" sz="1350" b="1"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rPr>
              <a:t>Source: Katie Benson, The Facilitation of Money Laundering by Legal and Financial Professionals (University of Manchester, PhD thesis, 2016)</a:t>
            </a:r>
          </a:p>
        </p:txBody>
      </p:sp>
      <p:pic>
        <p:nvPicPr>
          <p:cNvPr id="10" name="Picture 9">
            <a:extLst>
              <a:ext uri="{FF2B5EF4-FFF2-40B4-BE49-F238E27FC236}">
                <a16:creationId xmlns:a16="http://schemas.microsoft.com/office/drawing/2014/main" id="{2160280A-CA56-4E5F-9632-ED583923AD97}"/>
              </a:ext>
            </a:extLst>
          </p:cNvPr>
          <p:cNvPicPr>
            <a:picLocks noChangeAspect="1"/>
          </p:cNvPicPr>
          <p:nvPr/>
        </p:nvPicPr>
        <p:blipFill>
          <a:blip r:embed="rId4"/>
          <a:stretch>
            <a:fillRect/>
          </a:stretch>
        </p:blipFill>
        <p:spPr>
          <a:xfrm>
            <a:off x="746521" y="1351522"/>
            <a:ext cx="7397354" cy="1548833"/>
          </a:xfrm>
          <a:prstGeom prst="rect">
            <a:avLst/>
          </a:prstGeom>
        </p:spPr>
      </p:pic>
    </p:spTree>
    <p:extLst>
      <p:ext uri="{BB962C8B-B14F-4D97-AF65-F5344CB8AC3E}">
        <p14:creationId xmlns:p14="http://schemas.microsoft.com/office/powerpoint/2010/main" val="300516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a:extLst>
              <a:ext uri="{FF2B5EF4-FFF2-40B4-BE49-F238E27FC236}">
                <a16:creationId xmlns:a16="http://schemas.microsoft.com/office/drawing/2014/main" id="{0820A91A-1D52-425A-9941-EC83CD5101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2072" y="185738"/>
            <a:ext cx="163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CD0F31-5887-471A-BFE2-DD5703922842}"/>
              </a:ext>
            </a:extLst>
          </p:cNvPr>
          <p:cNvSpPr/>
          <p:nvPr/>
        </p:nvSpPr>
        <p:spPr>
          <a:xfrm>
            <a:off x="809625" y="683419"/>
            <a:ext cx="7210425" cy="369332"/>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3C0D5">
                    <a:lumMod val="50000"/>
                  </a:srgbClr>
                </a:solidFill>
                <a:effectLst/>
                <a:uLnTx/>
                <a:uFillTx/>
                <a:latin typeface="Arial"/>
                <a:ea typeface="ＭＳ Ｐゴシック" pitchFamily="34" charset="-128"/>
                <a:cs typeface="+mn-cs"/>
              </a:rPr>
              <a:t>Suspicious Minds? </a:t>
            </a:r>
            <a:endParaRPr kumimoji="0" lang="en-GB" sz="1050" b="0" i="0" u="none" strike="noStrike" kern="0" cap="none" spc="0" normalizeH="0" baseline="0" noProof="0" dirty="0">
              <a:ln>
                <a:noFill/>
              </a:ln>
              <a:solidFill>
                <a:sysClr val="windowText" lastClr="000000"/>
              </a:solidFill>
              <a:effectLst/>
              <a:uLnTx/>
              <a:uFillTx/>
              <a:latin typeface="Calibri" panose="020F0502020204030204"/>
              <a:ea typeface="ＭＳ Ｐゴシック" pitchFamily="34" charset="-128"/>
              <a:cs typeface="+mn-cs"/>
            </a:endParaRPr>
          </a:p>
        </p:txBody>
      </p:sp>
      <p:cxnSp>
        <p:nvCxnSpPr>
          <p:cNvPr id="9" name="Straight Connector 8">
            <a:extLst>
              <a:ext uri="{FF2B5EF4-FFF2-40B4-BE49-F238E27FC236}">
                <a16:creationId xmlns:a16="http://schemas.microsoft.com/office/drawing/2014/main" id="{214BC5D3-E9B3-47BD-82EF-AAA994313ACE}"/>
              </a:ext>
            </a:extLst>
          </p:cNvPr>
          <p:cNvCxnSpPr/>
          <p:nvPr/>
        </p:nvCxnSpPr>
        <p:spPr>
          <a:xfrm>
            <a:off x="807244" y="1032272"/>
            <a:ext cx="7268766" cy="0"/>
          </a:xfrm>
          <a:prstGeom prst="line">
            <a:avLst/>
          </a:prstGeom>
          <a:ln w="12700">
            <a:solidFill>
              <a:srgbClr val="76517A"/>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4B65DC2-4B34-48A9-85D5-230114C4871C}"/>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B6D32-9431-4361-B4BC-A3B1B644D017}" type="slidenum">
              <a:rPr kumimoji="0" lang="en-GB" sz="900" b="0" i="0" u="none" strike="noStrike" kern="1200" cap="none" spc="0" normalizeH="0" baseline="0" noProof="0">
                <a:ln>
                  <a:noFill/>
                </a:ln>
                <a:solidFill>
                  <a:srgbClr val="2D2E2D">
                    <a:tint val="75000"/>
                  </a:srgbClr>
                </a:solidFill>
                <a:effectLst/>
                <a:uLnTx/>
                <a:uFillTx/>
                <a:latin typeface="Calibri" panose="020F0502020204030204"/>
                <a:ea typeface="ＭＳ Ｐゴシック"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en-GB" sz="900" b="0" i="0" u="none" strike="noStrike" kern="1200" cap="none" spc="0" normalizeH="0" baseline="0" noProof="0" dirty="0">
              <a:ln>
                <a:noFill/>
              </a:ln>
              <a:solidFill>
                <a:srgbClr val="2D2E2D">
                  <a:tint val="75000"/>
                </a:srgbClr>
              </a:solidFill>
              <a:effectLst/>
              <a:uLnTx/>
              <a:uFillTx/>
              <a:latin typeface="Calibri" panose="020F0502020204030204"/>
              <a:ea typeface="ＭＳ Ｐゴシック" pitchFamily="34" charset="-128"/>
              <a:cs typeface="+mn-cs"/>
            </a:endParaRPr>
          </a:p>
        </p:txBody>
      </p:sp>
      <p:sp>
        <p:nvSpPr>
          <p:cNvPr id="3" name="TextBox 2">
            <a:extLst>
              <a:ext uri="{FF2B5EF4-FFF2-40B4-BE49-F238E27FC236}">
                <a16:creationId xmlns:a16="http://schemas.microsoft.com/office/drawing/2014/main" id="{F7424219-466C-4FDC-92BC-3D39210106D7}"/>
              </a:ext>
            </a:extLst>
          </p:cNvPr>
          <p:cNvSpPr txBox="1"/>
          <p:nvPr/>
        </p:nvSpPr>
        <p:spPr>
          <a:xfrm>
            <a:off x="732234" y="1857164"/>
            <a:ext cx="7958138" cy="651140"/>
          </a:xfrm>
          <a:prstGeom prst="rect">
            <a:avLst/>
          </a:prstGeom>
          <a:noFill/>
        </p:spPr>
        <p:txBody>
          <a:bodyPr wrap="square" rtlCol="0">
            <a:spAutoFit/>
          </a:bodyPr>
          <a:lstStyle/>
          <a:p>
            <a:pPr marL="0" marR="0" lvl="0" indent="0" algn="l" defTabSz="685800" rtl="0" eaLnBrk="0" fontAlgn="base" latinLnBrk="0" hangingPunct="0">
              <a:lnSpc>
                <a:spcPct val="150000"/>
              </a:lnSpc>
              <a:spcBef>
                <a:spcPct val="0"/>
              </a:spcBef>
              <a:spcAft>
                <a:spcPct val="0"/>
              </a:spcAft>
              <a:buClrTx/>
              <a:buSzTx/>
              <a:buFontTx/>
              <a:buNone/>
              <a:tabLst/>
              <a:defRPr/>
            </a:pPr>
            <a:endParaRPr kumimoji="0" lang="en-GB" sz="2700" b="0"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endParaRPr>
          </a:p>
        </p:txBody>
      </p:sp>
      <p:sp>
        <p:nvSpPr>
          <p:cNvPr id="5" name="Rectangle 4">
            <a:extLst>
              <a:ext uri="{FF2B5EF4-FFF2-40B4-BE49-F238E27FC236}">
                <a16:creationId xmlns:a16="http://schemas.microsoft.com/office/drawing/2014/main" id="{17CB11E8-F9AE-4311-A427-6EAD4DB786CD}"/>
              </a:ext>
            </a:extLst>
          </p:cNvPr>
          <p:cNvSpPr/>
          <p:nvPr/>
        </p:nvSpPr>
        <p:spPr>
          <a:xfrm>
            <a:off x="2286000" y="2329375"/>
            <a:ext cx="4572000" cy="300082"/>
          </a:xfrm>
          <a:prstGeom prst="rect">
            <a:avLst/>
          </a:prstGeom>
        </p:spPr>
        <p:txBody>
          <a:bodyPr>
            <a:spAutoFit/>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endParaRPr>
          </a:p>
        </p:txBody>
      </p:sp>
      <p:pic>
        <p:nvPicPr>
          <p:cNvPr id="4" name="Picture 3">
            <a:extLst>
              <a:ext uri="{FF2B5EF4-FFF2-40B4-BE49-F238E27FC236}">
                <a16:creationId xmlns:a16="http://schemas.microsoft.com/office/drawing/2014/main" id="{AF1955F4-6AA6-4065-A6CB-B64AE5F545FC}"/>
              </a:ext>
            </a:extLst>
          </p:cNvPr>
          <p:cNvPicPr>
            <a:picLocks noChangeAspect="1"/>
          </p:cNvPicPr>
          <p:nvPr/>
        </p:nvPicPr>
        <p:blipFill>
          <a:blip r:embed="rId4"/>
          <a:stretch>
            <a:fillRect/>
          </a:stretch>
        </p:blipFill>
        <p:spPr>
          <a:xfrm>
            <a:off x="339328" y="1092993"/>
            <a:ext cx="8465344" cy="3779045"/>
          </a:xfrm>
          <a:prstGeom prst="rect">
            <a:avLst/>
          </a:prstGeom>
        </p:spPr>
      </p:pic>
    </p:spTree>
    <p:extLst>
      <p:ext uri="{BB962C8B-B14F-4D97-AF65-F5344CB8AC3E}">
        <p14:creationId xmlns:p14="http://schemas.microsoft.com/office/powerpoint/2010/main" val="2556011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123478"/>
            <a:ext cx="6049044" cy="857250"/>
          </a:xfrm>
        </p:spPr>
        <p:txBody>
          <a:bodyPr/>
          <a:lstStyle/>
          <a:p>
            <a:r>
              <a:rPr lang="en-GB" dirty="0">
                <a:ea typeface="ＭＳ Ｐゴシック" pitchFamily="34" charset="-128"/>
              </a:rPr>
              <a:t>Why does preventing money laundering matter? </a:t>
            </a:r>
          </a:p>
        </p:txBody>
      </p:sp>
      <p:sp>
        <p:nvSpPr>
          <p:cNvPr id="3" name="Rectangle 2">
            <a:extLst>
              <a:ext uri="{FF2B5EF4-FFF2-40B4-BE49-F238E27FC236}">
                <a16:creationId xmlns:a16="http://schemas.microsoft.com/office/drawing/2014/main" id="{0A6E1D8C-3297-42F1-A0CC-D7BF19B45A30}"/>
              </a:ext>
            </a:extLst>
          </p:cNvPr>
          <p:cNvSpPr/>
          <p:nvPr/>
        </p:nvSpPr>
        <p:spPr>
          <a:xfrm>
            <a:off x="539552" y="1347614"/>
            <a:ext cx="4572000" cy="3046988"/>
          </a:xfrm>
          <a:prstGeom prst="rect">
            <a:avLst/>
          </a:prstGeom>
        </p:spPr>
        <p:txBody>
          <a:bodyPr>
            <a:spAutoFit/>
          </a:bodyPr>
          <a:lstStyle/>
          <a:p>
            <a:pPr marL="342900" indent="-342900" algn="l">
              <a:buFont typeface="Arial" panose="020B0604020202020204" pitchFamily="34" charset="0"/>
              <a:buChar char="•"/>
            </a:pPr>
            <a:r>
              <a:rPr lang="en-GB" dirty="0"/>
              <a:t>Not a victimless crime</a:t>
            </a:r>
          </a:p>
          <a:p>
            <a:pPr algn="l"/>
            <a:endParaRPr lang="en-GB" dirty="0"/>
          </a:p>
          <a:p>
            <a:pPr marL="342900" indent="-342900" algn="l">
              <a:buFont typeface="Arial" panose="020B0604020202020204" pitchFamily="34" charset="0"/>
              <a:buChar char="•"/>
            </a:pPr>
            <a:r>
              <a:rPr lang="en-GB" dirty="0"/>
              <a:t>Organised crime has a massive impact on the prosperity of the UK</a:t>
            </a:r>
          </a:p>
          <a:p>
            <a:pPr algn="l"/>
            <a:endParaRPr lang="en-GB" dirty="0"/>
          </a:p>
          <a:p>
            <a:pPr marL="342900" indent="-342900" algn="l">
              <a:buFont typeface="Arial" panose="020B0604020202020204" pitchFamily="34" charset="0"/>
              <a:buChar char="•"/>
            </a:pPr>
            <a:r>
              <a:rPr lang="en-GB" dirty="0"/>
              <a:t>Reputational risk to the legal sector </a:t>
            </a:r>
          </a:p>
        </p:txBody>
      </p:sp>
      <p:pic>
        <p:nvPicPr>
          <p:cNvPr id="6" name="Picture 5">
            <a:extLst>
              <a:ext uri="{FF2B5EF4-FFF2-40B4-BE49-F238E27FC236}">
                <a16:creationId xmlns:a16="http://schemas.microsoft.com/office/drawing/2014/main" id="{31EED95E-C00F-4297-BC47-3405FD2FD248}"/>
              </a:ext>
            </a:extLst>
          </p:cNvPr>
          <p:cNvPicPr>
            <a:picLocks noChangeAspect="1"/>
          </p:cNvPicPr>
          <p:nvPr/>
        </p:nvPicPr>
        <p:blipFill>
          <a:blip r:embed="rId2"/>
          <a:stretch>
            <a:fillRect/>
          </a:stretch>
        </p:blipFill>
        <p:spPr>
          <a:xfrm>
            <a:off x="5330957" y="1491630"/>
            <a:ext cx="3264363" cy="244827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9C2C12-FB39-43CF-84B5-01119E1CCA04}"/>
              </a:ext>
            </a:extLst>
          </p:cNvPr>
          <p:cNvSpPr/>
          <p:nvPr/>
        </p:nvSpPr>
        <p:spPr>
          <a:xfrm>
            <a:off x="732234" y="2378586"/>
            <a:ext cx="7883129" cy="1009975"/>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0" fontAlgn="base" latinLnBrk="0" hangingPunct="0">
              <a:lnSpc>
                <a:spcPct val="100000"/>
              </a:lnSpc>
              <a:spcBef>
                <a:spcPct val="0"/>
              </a:spcBef>
              <a:spcAft>
                <a:spcPct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457" name="Picture 3">
            <a:extLst>
              <a:ext uri="{FF2B5EF4-FFF2-40B4-BE49-F238E27FC236}">
                <a16:creationId xmlns:a16="http://schemas.microsoft.com/office/drawing/2014/main" id="{0820A91A-1D52-425A-9941-EC83CD5101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2072" y="185738"/>
            <a:ext cx="1638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FCD0F31-5887-471A-BFE2-DD5703922842}"/>
              </a:ext>
            </a:extLst>
          </p:cNvPr>
          <p:cNvSpPr/>
          <p:nvPr/>
        </p:nvSpPr>
        <p:spPr>
          <a:xfrm>
            <a:off x="809625" y="683419"/>
            <a:ext cx="7210425" cy="369332"/>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D3C0D5">
                    <a:lumMod val="50000"/>
                  </a:srgbClr>
                </a:solidFill>
                <a:effectLst/>
                <a:uLnTx/>
                <a:uFillTx/>
                <a:latin typeface="Arial"/>
                <a:ea typeface="ＭＳ Ｐゴシック" pitchFamily="34" charset="-128"/>
                <a:cs typeface="+mn-cs"/>
              </a:rPr>
              <a:t>Contact  </a:t>
            </a:r>
            <a:endParaRPr kumimoji="0" lang="en-GB" sz="1050" b="0" i="0" u="none" strike="noStrike" kern="0" cap="none" spc="0" normalizeH="0" baseline="0" noProof="0" dirty="0">
              <a:ln>
                <a:noFill/>
              </a:ln>
              <a:solidFill>
                <a:sysClr val="windowText" lastClr="000000"/>
              </a:solidFill>
              <a:effectLst/>
              <a:uLnTx/>
              <a:uFillTx/>
              <a:latin typeface="Calibri" panose="020F0502020204030204"/>
              <a:ea typeface="ＭＳ Ｐゴシック" pitchFamily="34" charset="-128"/>
              <a:cs typeface="+mn-cs"/>
            </a:endParaRPr>
          </a:p>
        </p:txBody>
      </p:sp>
      <p:cxnSp>
        <p:nvCxnSpPr>
          <p:cNvPr id="9" name="Straight Connector 8">
            <a:extLst>
              <a:ext uri="{FF2B5EF4-FFF2-40B4-BE49-F238E27FC236}">
                <a16:creationId xmlns:a16="http://schemas.microsoft.com/office/drawing/2014/main" id="{214BC5D3-E9B3-47BD-82EF-AAA994313ACE}"/>
              </a:ext>
            </a:extLst>
          </p:cNvPr>
          <p:cNvCxnSpPr/>
          <p:nvPr/>
        </p:nvCxnSpPr>
        <p:spPr>
          <a:xfrm>
            <a:off x="807244" y="1032272"/>
            <a:ext cx="7268766" cy="0"/>
          </a:xfrm>
          <a:prstGeom prst="line">
            <a:avLst/>
          </a:prstGeom>
          <a:ln w="12700">
            <a:solidFill>
              <a:srgbClr val="76517A"/>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C4B65DC2-4B34-48A9-85D5-230114C4871C}"/>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7CB6D32-9431-4361-B4BC-A3B1B644D017}" type="slidenum">
              <a:rPr kumimoji="0" lang="en-GB" sz="900" b="0" i="0" u="none" strike="noStrike" kern="1200" cap="none" spc="0" normalizeH="0" baseline="0" noProof="0">
                <a:ln>
                  <a:noFill/>
                </a:ln>
                <a:solidFill>
                  <a:srgbClr val="2D2E2D">
                    <a:tint val="75000"/>
                  </a:srgbClr>
                </a:solidFill>
                <a:effectLst/>
                <a:uLnTx/>
                <a:uFillTx/>
                <a:latin typeface="Calibri" panose="020F0502020204030204"/>
                <a:ea typeface="ＭＳ Ｐゴシック" pitchFamily="34" charset="-128"/>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GB" sz="900" b="0" i="0" u="none" strike="noStrike" kern="1200" cap="none" spc="0" normalizeH="0" baseline="0" noProof="0" dirty="0">
              <a:ln>
                <a:noFill/>
              </a:ln>
              <a:solidFill>
                <a:srgbClr val="2D2E2D">
                  <a:tint val="75000"/>
                </a:srgbClr>
              </a:solidFill>
              <a:effectLst/>
              <a:uLnTx/>
              <a:uFillTx/>
              <a:latin typeface="Calibri" panose="020F0502020204030204"/>
              <a:ea typeface="ＭＳ Ｐゴシック" pitchFamily="34" charset="-128"/>
              <a:cs typeface="+mn-cs"/>
            </a:endParaRPr>
          </a:p>
        </p:txBody>
      </p:sp>
      <p:sp>
        <p:nvSpPr>
          <p:cNvPr id="3" name="TextBox 2">
            <a:extLst>
              <a:ext uri="{FF2B5EF4-FFF2-40B4-BE49-F238E27FC236}">
                <a16:creationId xmlns:a16="http://schemas.microsoft.com/office/drawing/2014/main" id="{F7424219-466C-4FDC-92BC-3D39210106D7}"/>
              </a:ext>
            </a:extLst>
          </p:cNvPr>
          <p:cNvSpPr txBox="1"/>
          <p:nvPr/>
        </p:nvSpPr>
        <p:spPr>
          <a:xfrm>
            <a:off x="732234" y="1077122"/>
            <a:ext cx="7958138" cy="1274388"/>
          </a:xfrm>
          <a:prstGeom prst="rect">
            <a:avLst/>
          </a:prstGeom>
          <a:noFill/>
        </p:spPr>
        <p:txBody>
          <a:bodyPr wrap="square" rtlCol="0">
            <a:spAutoFit/>
          </a:bodyPr>
          <a:lstStyle/>
          <a:p>
            <a:pPr marL="0" marR="0" lvl="0" indent="0" algn="l" defTabSz="685800" rtl="0" eaLnBrk="0" fontAlgn="base" latinLnBrk="0" hangingPunct="0">
              <a:lnSpc>
                <a:spcPct val="150000"/>
              </a:lnSpc>
              <a:spcBef>
                <a:spcPct val="0"/>
              </a:spcBef>
              <a:spcAft>
                <a:spcPct val="0"/>
              </a:spcAft>
              <a:buClrTx/>
              <a:buSzTx/>
              <a:buFontTx/>
              <a:buNone/>
              <a:tabLst/>
              <a:defRPr/>
            </a:pPr>
            <a:r>
              <a:rPr kumimoji="0" lang="en-GB" sz="2700" b="0"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rPr>
              <a:t>Helena Wood</a:t>
            </a:r>
          </a:p>
          <a:p>
            <a:pPr marL="0" marR="0" lvl="0" indent="0" algn="l" defTabSz="685800" rtl="0" eaLnBrk="0" fontAlgn="base" latinLnBrk="0" hangingPunct="0">
              <a:lnSpc>
                <a:spcPct val="150000"/>
              </a:lnSpc>
              <a:spcBef>
                <a:spcPct val="0"/>
              </a:spcBef>
              <a:spcAft>
                <a:spcPct val="0"/>
              </a:spcAft>
              <a:buClrTx/>
              <a:buSzTx/>
              <a:buFontTx/>
              <a:buNone/>
              <a:tabLst/>
              <a:defRPr/>
            </a:pPr>
            <a:r>
              <a:rPr kumimoji="0" lang="en-GB" sz="2700" b="0"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hlinkClick r:id="rId4"/>
              </a:rPr>
              <a:t>HelenaW@rusi.org</a:t>
            </a:r>
            <a:r>
              <a:rPr kumimoji="0" lang="en-GB" sz="2700" b="0"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rPr>
              <a:t> </a:t>
            </a:r>
          </a:p>
        </p:txBody>
      </p:sp>
      <p:sp>
        <p:nvSpPr>
          <p:cNvPr id="4" name="TextBox 3">
            <a:extLst>
              <a:ext uri="{FF2B5EF4-FFF2-40B4-BE49-F238E27FC236}">
                <a16:creationId xmlns:a16="http://schemas.microsoft.com/office/drawing/2014/main" id="{4BD04683-3F80-4EC0-AB55-E601BBE30F21}"/>
              </a:ext>
            </a:extLst>
          </p:cNvPr>
          <p:cNvSpPr txBox="1"/>
          <p:nvPr/>
        </p:nvSpPr>
        <p:spPr>
          <a:xfrm>
            <a:off x="1313462" y="2372442"/>
            <a:ext cx="3397841" cy="880369"/>
          </a:xfrm>
          <a:prstGeom prst="rect">
            <a:avLst/>
          </a:prstGeom>
          <a:noFill/>
        </p:spPr>
        <p:txBody>
          <a:bodyPr wrap="square" rtlCol="0">
            <a:spAutoFit/>
          </a:bodyPr>
          <a:lstStyle/>
          <a:p>
            <a:pPr marL="0" marR="0" lvl="0" indent="0" algn="l" defTabSz="685800" rtl="0" eaLnBrk="0" fontAlgn="base" latinLnBrk="0" hangingPunct="0">
              <a:lnSpc>
                <a:spcPct val="15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rPr>
              <a:t>Follow the CFCS on Twitter: </a:t>
            </a:r>
          </a:p>
          <a:p>
            <a:pPr marL="0" marR="0" lvl="0" indent="0" algn="l" defTabSz="685800" rtl="0" eaLnBrk="0" fontAlgn="base" latinLnBrk="0" hangingPunct="0">
              <a:lnSpc>
                <a:spcPct val="15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rPr>
              <a:t>@CFCS_RUSI </a:t>
            </a:r>
          </a:p>
        </p:txBody>
      </p:sp>
      <p:sp>
        <p:nvSpPr>
          <p:cNvPr id="23" name="TextBox 22">
            <a:extLst>
              <a:ext uri="{FF2B5EF4-FFF2-40B4-BE49-F238E27FC236}">
                <a16:creationId xmlns:a16="http://schemas.microsoft.com/office/drawing/2014/main" id="{E5793DC0-8C40-4B30-B372-7128D5F6AAD0}"/>
              </a:ext>
            </a:extLst>
          </p:cNvPr>
          <p:cNvSpPr txBox="1"/>
          <p:nvPr/>
        </p:nvSpPr>
        <p:spPr>
          <a:xfrm>
            <a:off x="5191584" y="2403468"/>
            <a:ext cx="3397841" cy="880369"/>
          </a:xfrm>
          <a:prstGeom prst="rect">
            <a:avLst/>
          </a:prstGeom>
          <a:noFill/>
        </p:spPr>
        <p:txBody>
          <a:bodyPr wrap="square" rtlCol="0">
            <a:spAutoFit/>
          </a:bodyPr>
          <a:lstStyle/>
          <a:p>
            <a:pPr marL="0" marR="0" lvl="0" indent="0" algn="l" defTabSz="685800" rtl="0" eaLnBrk="0" fontAlgn="base" latinLnBrk="0" hangingPunct="0">
              <a:lnSpc>
                <a:spcPct val="150000"/>
              </a:lnSpc>
              <a:spcBef>
                <a:spcPct val="0"/>
              </a:spcBef>
              <a:spcAft>
                <a:spcPct val="0"/>
              </a:spcAft>
              <a:buClrTx/>
              <a:buSzTx/>
              <a:buFontTx/>
              <a:buNone/>
              <a:tabLst/>
              <a:defRPr/>
            </a:pPr>
            <a:r>
              <a:rPr kumimoji="0" lang="en-GB" sz="1800" b="1"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rPr>
              <a:t>Listen to our podcast: </a:t>
            </a:r>
          </a:p>
          <a:p>
            <a:pPr marL="0" marR="0" lvl="0" indent="0" algn="l" defTabSz="685800" rtl="0" eaLnBrk="0" fontAlgn="base" latinLnBrk="0" hangingPunct="0">
              <a:lnSpc>
                <a:spcPct val="15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2D2E2D"/>
                </a:solidFill>
                <a:effectLst/>
                <a:uLnTx/>
                <a:uFillTx/>
                <a:latin typeface="Calibri" panose="020F0502020204030204" pitchFamily="34" charset="0"/>
                <a:ea typeface="ＭＳ Ｐゴシック" pitchFamily="34" charset="-128"/>
                <a:cs typeface="+mn-cs"/>
              </a:rPr>
              <a:t>The Suspicious Transaction Report </a:t>
            </a:r>
          </a:p>
        </p:txBody>
      </p:sp>
      <p:pic>
        <p:nvPicPr>
          <p:cNvPr id="8" name="Graphic 7" descr="Volume">
            <a:extLst>
              <a:ext uri="{FF2B5EF4-FFF2-40B4-BE49-F238E27FC236}">
                <a16:creationId xmlns:a16="http://schemas.microsoft.com/office/drawing/2014/main" id="{2F95D850-8C6C-4E2C-83CC-4D016EBF0C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2000" y="2502797"/>
            <a:ext cx="658643" cy="658643"/>
          </a:xfrm>
          <a:prstGeom prst="rect">
            <a:avLst/>
          </a:prstGeom>
        </p:spPr>
      </p:pic>
      <p:pic>
        <p:nvPicPr>
          <p:cNvPr id="13" name="Graphic 12" descr="Cursor">
            <a:extLst>
              <a:ext uri="{FF2B5EF4-FFF2-40B4-BE49-F238E27FC236}">
                <a16:creationId xmlns:a16="http://schemas.microsoft.com/office/drawing/2014/main" id="{1EEFA923-7183-4188-9C3C-A1745A316CB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737139" y="2537024"/>
            <a:ext cx="672365" cy="658643"/>
          </a:xfrm>
          <a:prstGeom prst="rect">
            <a:avLst/>
          </a:prstGeom>
        </p:spPr>
      </p:pic>
    </p:spTree>
    <p:extLst>
      <p:ext uri="{BB962C8B-B14F-4D97-AF65-F5344CB8AC3E}">
        <p14:creationId xmlns:p14="http://schemas.microsoft.com/office/powerpoint/2010/main" val="30729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AECD8F55-ED40-425F-B326-5F6499809BB6}"/>
              </a:ext>
            </a:extLst>
          </p:cNvPr>
          <p:cNvSpPr>
            <a:spLocks noGrp="1" noChangeArrowheads="1"/>
          </p:cNvSpPr>
          <p:nvPr>
            <p:ph type="ftr" sz="quarter" idx="11"/>
          </p:nvPr>
        </p:nvSpPr>
        <p:spPr>
          <a:xfrm>
            <a:off x="3437335" y="4654153"/>
            <a:ext cx="2171700" cy="3571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sp>
        <p:nvSpPr>
          <p:cNvPr id="3075" name="Rectangle 2">
            <a:extLst>
              <a:ext uri="{FF2B5EF4-FFF2-40B4-BE49-F238E27FC236}">
                <a16:creationId xmlns:a16="http://schemas.microsoft.com/office/drawing/2014/main" id="{90B69A24-BD5B-4495-978E-4C03C6255901}"/>
              </a:ext>
            </a:extLst>
          </p:cNvPr>
          <p:cNvSpPr>
            <a:spLocks noGrp="1" noChangeArrowheads="1"/>
          </p:cNvSpPr>
          <p:nvPr>
            <p:ph type="ctrTitle"/>
          </p:nvPr>
        </p:nvSpPr>
        <p:spPr>
          <a:xfrm>
            <a:off x="1385888" y="1707356"/>
            <a:ext cx="5779294" cy="2106216"/>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lgn="ctr">
              <a:defRPr/>
            </a:pPr>
            <a:r>
              <a:rPr lang="en-GB" sz="1800" dirty="0">
                <a:ea typeface="ＭＳ Ｐゴシック" charset="0"/>
              </a:rPr>
              <a:t>Making good quality SARs</a:t>
            </a:r>
            <a:br>
              <a:rPr lang="en-GB" sz="1800" dirty="0">
                <a:ea typeface="ＭＳ Ｐゴシック" charset="0"/>
              </a:rPr>
            </a:br>
            <a:br>
              <a:rPr lang="en-GB" sz="1800" dirty="0">
                <a:ea typeface="ＭＳ Ｐゴシック" charset="0"/>
              </a:rPr>
            </a:br>
            <a:r>
              <a:rPr lang="en-GB" sz="1800" dirty="0">
                <a:ea typeface="ＭＳ Ｐゴシック" charset="0"/>
              </a:rPr>
              <a:t>Tony Fitzpatrick &amp; Yunis Martin-Hussain</a:t>
            </a:r>
            <a:br>
              <a:rPr lang="en-GB" sz="1800" dirty="0">
                <a:ea typeface="ＭＳ Ｐゴシック" charset="0"/>
              </a:rPr>
            </a:br>
            <a:br>
              <a:rPr lang="en-GB" sz="1800" dirty="0">
                <a:ea typeface="ＭＳ Ｐゴシック" charset="0"/>
              </a:rPr>
            </a:br>
            <a:r>
              <a:rPr lang="en-GB" sz="1800" dirty="0">
                <a:ea typeface="ＭＳ Ｐゴシック" charset="0"/>
              </a:rPr>
              <a:t>United Kingdom Financial Intelligence Unit</a:t>
            </a:r>
            <a:br>
              <a:rPr lang="en-GB" sz="1800" dirty="0">
                <a:ea typeface="ＭＳ Ｐゴシック" charset="0"/>
              </a:rPr>
            </a:br>
            <a:br>
              <a:rPr lang="en-GB" sz="1800" dirty="0">
                <a:ea typeface="ＭＳ Ｐゴシック" charset="0"/>
              </a:rPr>
            </a:br>
            <a:br>
              <a:rPr lang="en-GB" dirty="0">
                <a:ea typeface="ＭＳ Ｐゴシック" charset="0"/>
              </a:rPr>
            </a:br>
            <a:br>
              <a:rPr lang="en-GB" sz="1800" dirty="0">
                <a:ea typeface="ＭＳ Ｐゴシック" charset="0"/>
              </a:rPr>
            </a:br>
            <a:r>
              <a:rPr lang="en-GB" b="0" dirty="0">
                <a:ea typeface="ＭＳ Ｐゴシック" charset="0"/>
              </a:rPr>
              <a:t>	</a:t>
            </a:r>
          </a:p>
        </p:txBody>
      </p:sp>
      <p:pic>
        <p:nvPicPr>
          <p:cNvPr id="3076" name="Picture 4">
            <a:extLst>
              <a:ext uri="{FF2B5EF4-FFF2-40B4-BE49-F238E27FC236}">
                <a16:creationId xmlns:a16="http://schemas.microsoft.com/office/drawing/2014/main" id="{D94412E4-2EB3-47F8-A263-C56500948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7542" y="195263"/>
            <a:ext cx="2697956" cy="11930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3077" name="Picture 5">
            <a:extLst>
              <a:ext uri="{FF2B5EF4-FFF2-40B4-BE49-F238E27FC236}">
                <a16:creationId xmlns:a16="http://schemas.microsoft.com/office/drawing/2014/main" id="{780FE58E-2E69-40BC-A5D1-69E06D13D3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4638" y="4462462"/>
            <a:ext cx="1239441" cy="548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a:extLst>
              <a:ext uri="{FF2B5EF4-FFF2-40B4-BE49-F238E27FC236}">
                <a16:creationId xmlns:a16="http://schemas.microsoft.com/office/drawing/2014/main" id="{1197ABAE-C878-4DA7-B130-7A4542B8459A}"/>
              </a:ext>
            </a:extLst>
          </p:cNvPr>
          <p:cNvSpPr>
            <a:spLocks noGrp="1"/>
          </p:cNvSpPr>
          <p:nvPr>
            <p:ph idx="1"/>
          </p:nvPr>
        </p:nvSpPr>
        <p:spPr>
          <a:xfrm>
            <a:off x="1601392" y="627460"/>
            <a:ext cx="6001940" cy="3780234"/>
          </a:xfrm>
        </p:spPr>
        <p:txBody>
          <a:bodyPr/>
          <a:lstStyle/>
          <a:p>
            <a:pPr>
              <a:defRPr/>
            </a:pPr>
            <a:r>
              <a:rPr lang="en-GB" altLang="en-US" sz="1350" b="1" dirty="0">
                <a:ea typeface="+mn-ea"/>
              </a:rPr>
              <a:t>What makes a good Quality SAR </a:t>
            </a:r>
          </a:p>
          <a:p>
            <a:pPr>
              <a:defRPr/>
            </a:pPr>
            <a:endParaRPr lang="en-GB" altLang="en-US" sz="1350" b="1" dirty="0">
              <a:ea typeface="+mn-ea"/>
            </a:endParaRPr>
          </a:p>
          <a:p>
            <a:pPr>
              <a:defRPr/>
            </a:pPr>
            <a:r>
              <a:rPr lang="en-GB" altLang="en-US" sz="1350" b="1" dirty="0">
                <a:ea typeface="+mn-ea"/>
              </a:rPr>
              <a:t>Why quality matters</a:t>
            </a:r>
          </a:p>
          <a:p>
            <a:pPr>
              <a:defRPr/>
            </a:pPr>
            <a:endParaRPr lang="en-GB" altLang="en-US" sz="1350" b="1" dirty="0">
              <a:ea typeface="+mn-ea"/>
            </a:endParaRPr>
          </a:p>
          <a:p>
            <a:pPr>
              <a:defRPr/>
            </a:pPr>
            <a:r>
              <a:rPr lang="en-GB" altLang="en-US" sz="1350" b="1" dirty="0">
                <a:ea typeface="+mn-ea"/>
              </a:rPr>
              <a:t>Overview of Legal and Accountancy sectors contributions</a:t>
            </a:r>
          </a:p>
          <a:p>
            <a:pPr marL="0" indent="0">
              <a:buNone/>
              <a:defRPr/>
            </a:pPr>
            <a:endParaRPr lang="en-GB" altLang="en-US" sz="1350" b="1" dirty="0">
              <a:ea typeface="+mn-ea"/>
            </a:endParaRPr>
          </a:p>
          <a:p>
            <a:pPr>
              <a:defRPr/>
            </a:pPr>
            <a:r>
              <a:rPr lang="en-GB" altLang="en-US" sz="1350" b="1" dirty="0">
                <a:ea typeface="+mn-ea"/>
              </a:rPr>
              <a:t>Bad Quality DAMLs case studies  &amp; Regulator  referrals</a:t>
            </a:r>
          </a:p>
          <a:p>
            <a:pPr>
              <a:defRPr/>
            </a:pPr>
            <a:endParaRPr lang="en-GB" altLang="en-US" sz="1350" b="1" dirty="0">
              <a:ea typeface="+mn-ea"/>
            </a:endParaRPr>
          </a:p>
          <a:p>
            <a:pPr>
              <a:defRPr/>
            </a:pPr>
            <a:r>
              <a:rPr lang="en-GB" altLang="en-US" sz="1350" b="1" dirty="0">
                <a:ea typeface="+mn-ea"/>
              </a:rPr>
              <a:t>Benefits of good quality SARs </a:t>
            </a:r>
          </a:p>
          <a:p>
            <a:pPr>
              <a:defRPr/>
            </a:pPr>
            <a:endParaRPr lang="en-GB" altLang="en-US" sz="1350" b="1" dirty="0">
              <a:ea typeface="+mn-ea"/>
            </a:endParaRPr>
          </a:p>
          <a:p>
            <a:pPr>
              <a:defRPr/>
            </a:pPr>
            <a:r>
              <a:rPr lang="en-GB" altLang="en-US" sz="1350" b="1" dirty="0">
                <a:ea typeface="+mn-ea"/>
              </a:rPr>
              <a:t>Signposting the available guidance for making good quality SARs and DAMLs</a:t>
            </a:r>
          </a:p>
          <a:p>
            <a:pPr marL="0" indent="0">
              <a:buNone/>
              <a:defRPr/>
            </a:pPr>
            <a:endParaRPr lang="en-GB" altLang="en-US" sz="1350" b="1" dirty="0">
              <a:ea typeface="+mn-ea"/>
            </a:endParaRPr>
          </a:p>
          <a:p>
            <a:pPr>
              <a:defRPr/>
            </a:pPr>
            <a:r>
              <a:rPr lang="en-GB" altLang="en-US" sz="1350" b="1" dirty="0">
                <a:ea typeface="+mn-ea"/>
              </a:rPr>
              <a:t>What is on the horizon  - SAR Guidance &amp; knowledge building</a:t>
            </a:r>
            <a:endParaRPr lang="en-GB" altLang="en-US" b="1" dirty="0">
              <a:ea typeface="+mn-ea"/>
            </a:endParaRPr>
          </a:p>
        </p:txBody>
      </p:sp>
      <p:sp>
        <p:nvSpPr>
          <p:cNvPr id="4099" name="Footer Placeholder 3">
            <a:extLst>
              <a:ext uri="{FF2B5EF4-FFF2-40B4-BE49-F238E27FC236}">
                <a16:creationId xmlns:a16="http://schemas.microsoft.com/office/drawing/2014/main" id="{52E289AC-2D24-442A-BF6F-EB964C173B06}"/>
              </a:ext>
            </a:extLst>
          </p:cNvPr>
          <p:cNvSpPr>
            <a:spLocks noGrp="1"/>
          </p:cNvSpPr>
          <p:nvPr>
            <p:ph type="ftr" sz="quarter" idx="11"/>
          </p:nvPr>
        </p:nvSpPr>
        <p:spPr>
          <a:xfrm>
            <a:off x="1385888" y="4566047"/>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18435" name="Picture 6">
            <a:extLst>
              <a:ext uri="{FF2B5EF4-FFF2-40B4-BE49-F238E27FC236}">
                <a16:creationId xmlns:a16="http://schemas.microsoft.com/office/drawing/2014/main" id="{47973D89-53FE-4970-8C4B-2BC07B19941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1E0C43C3-561D-440D-8B72-EE9D26357C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102" name="Title 1">
            <a:extLst>
              <a:ext uri="{FF2B5EF4-FFF2-40B4-BE49-F238E27FC236}">
                <a16:creationId xmlns:a16="http://schemas.microsoft.com/office/drawing/2014/main" id="{F758C93B-65F5-43B0-B6CB-F61069798006}"/>
              </a:ext>
            </a:extLst>
          </p:cNvPr>
          <p:cNvSpPr>
            <a:spLocks noGrp="1"/>
          </p:cNvSpPr>
          <p:nvPr>
            <p:ph type="title"/>
          </p:nvPr>
        </p:nvSpPr>
        <p:spPr>
          <a:xfrm>
            <a:off x="1439467" y="250031"/>
            <a:ext cx="6001940" cy="529829"/>
          </a:xfrm>
        </p:spPr>
        <p:txBody>
          <a:bodyPr/>
          <a:lstStyle/>
          <a:p>
            <a:pPr algn="ctr">
              <a:defRPr/>
            </a:pPr>
            <a:r>
              <a:rPr lang="en-GB">
                <a:ea typeface="ＭＳ Ｐゴシック" charset="0"/>
              </a:rPr>
              <a:t>Presentation Outline</a:t>
            </a: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D1022003-3273-4DBC-ACBA-051B804581CE}"/>
              </a:ext>
            </a:extLst>
          </p:cNvPr>
          <p:cNvSpPr>
            <a:spLocks noGrp="1"/>
          </p:cNvSpPr>
          <p:nvPr>
            <p:ph type="title"/>
          </p:nvPr>
        </p:nvSpPr>
        <p:spPr>
          <a:xfrm>
            <a:off x="1485900" y="205979"/>
            <a:ext cx="6001941" cy="1933575"/>
          </a:xfrm>
        </p:spPr>
        <p:txBody>
          <a:bodyPr/>
          <a:lstStyle/>
          <a:p>
            <a:pPr algn="ctr">
              <a:defRPr/>
            </a:pPr>
            <a:endParaRPr lang="en-GB">
              <a:ea typeface="ＭＳ Ｐゴシック" charset="0"/>
            </a:endParaRPr>
          </a:p>
        </p:txBody>
      </p:sp>
      <p:sp>
        <p:nvSpPr>
          <p:cNvPr id="3" name="Content Placeholder 2">
            <a:extLst>
              <a:ext uri="{FF2B5EF4-FFF2-40B4-BE49-F238E27FC236}">
                <a16:creationId xmlns:a16="http://schemas.microsoft.com/office/drawing/2014/main" id="{EEA35BAE-ECD3-48A3-8E9A-03B4E1BAFBA4}"/>
              </a:ext>
            </a:extLst>
          </p:cNvPr>
          <p:cNvSpPr>
            <a:spLocks noGrp="1"/>
          </p:cNvSpPr>
          <p:nvPr>
            <p:ph idx="1"/>
          </p:nvPr>
        </p:nvSpPr>
        <p:spPr>
          <a:xfrm>
            <a:off x="1494235" y="1762125"/>
            <a:ext cx="6001940" cy="2226469"/>
          </a:xfrm>
        </p:spPr>
        <p:txBody>
          <a:bodyPr/>
          <a:lstStyle/>
          <a:p>
            <a:pPr algn="ctr">
              <a:defRPr/>
            </a:pPr>
            <a:endParaRPr lang="en-GB" dirty="0">
              <a:ea typeface="+mn-ea"/>
            </a:endParaRPr>
          </a:p>
          <a:p>
            <a:pPr marL="0" indent="0" algn="ctr">
              <a:buNone/>
              <a:defRPr/>
            </a:pPr>
            <a:endParaRPr lang="en-GB" b="1" dirty="0">
              <a:ea typeface="+mn-ea"/>
            </a:endParaRPr>
          </a:p>
        </p:txBody>
      </p:sp>
      <p:sp>
        <p:nvSpPr>
          <p:cNvPr id="5124" name="Footer Placeholder 3">
            <a:extLst>
              <a:ext uri="{FF2B5EF4-FFF2-40B4-BE49-F238E27FC236}">
                <a16:creationId xmlns:a16="http://schemas.microsoft.com/office/drawing/2014/main" id="{BFDBD419-6070-4E9E-B286-2BC5F889EEF5}"/>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20484" name="Picture 6">
            <a:extLst>
              <a:ext uri="{FF2B5EF4-FFF2-40B4-BE49-F238E27FC236}">
                <a16:creationId xmlns:a16="http://schemas.microsoft.com/office/drawing/2014/main" id="{3D5F65FE-BF18-4FFC-92BE-76DB352FB5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a:extLst>
              <a:ext uri="{FF2B5EF4-FFF2-40B4-BE49-F238E27FC236}">
                <a16:creationId xmlns:a16="http://schemas.microsoft.com/office/drawing/2014/main" id="{DAF4E995-D3E7-4149-A064-E8FB64A465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0486" name="Picture 13">
            <a:extLst>
              <a:ext uri="{FF2B5EF4-FFF2-40B4-BE49-F238E27FC236}">
                <a16:creationId xmlns:a16="http://schemas.microsoft.com/office/drawing/2014/main" id="{1F2AD02A-31B5-4CBC-891D-9BE40EE3490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95263"/>
            <a:ext cx="6291263" cy="394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D3DD4B6A-6ADD-4FB3-8D35-A4F23C925F27}"/>
              </a:ext>
            </a:extLst>
          </p:cNvPr>
          <p:cNvSpPr>
            <a:spLocks noGrp="1"/>
          </p:cNvSpPr>
          <p:nvPr>
            <p:ph type="title"/>
          </p:nvPr>
        </p:nvSpPr>
        <p:spPr>
          <a:xfrm>
            <a:off x="1485900" y="205979"/>
            <a:ext cx="6001941" cy="800100"/>
          </a:xfrm>
        </p:spPr>
        <p:txBody>
          <a:bodyPr/>
          <a:lstStyle/>
          <a:p>
            <a:pPr algn="ctr">
              <a:defRPr/>
            </a:pPr>
            <a:r>
              <a:rPr lang="en-GB">
                <a:ea typeface="ＭＳ Ｐゴシック" charset="0"/>
              </a:rPr>
              <a:t>Why Quality Information matters</a:t>
            </a:r>
          </a:p>
        </p:txBody>
      </p:sp>
      <p:sp>
        <p:nvSpPr>
          <p:cNvPr id="3" name="Content Placeholder 2">
            <a:extLst>
              <a:ext uri="{FF2B5EF4-FFF2-40B4-BE49-F238E27FC236}">
                <a16:creationId xmlns:a16="http://schemas.microsoft.com/office/drawing/2014/main" id="{91C496D3-011A-43BD-963C-176957A16A34}"/>
              </a:ext>
            </a:extLst>
          </p:cNvPr>
          <p:cNvSpPr>
            <a:spLocks noGrp="1"/>
          </p:cNvSpPr>
          <p:nvPr>
            <p:ph idx="1"/>
          </p:nvPr>
        </p:nvSpPr>
        <p:spPr>
          <a:xfrm>
            <a:off x="1601392" y="1762125"/>
            <a:ext cx="6001940" cy="2226469"/>
          </a:xfrm>
        </p:spPr>
        <p:txBody>
          <a:bodyPr/>
          <a:lstStyle/>
          <a:p>
            <a:pPr algn="ctr">
              <a:defRPr/>
            </a:pPr>
            <a:endParaRPr lang="en-GB" dirty="0">
              <a:ea typeface="+mn-ea"/>
            </a:endParaRPr>
          </a:p>
          <a:p>
            <a:pPr marL="0" indent="0" algn="ctr">
              <a:buNone/>
              <a:defRPr/>
            </a:pPr>
            <a:endParaRPr lang="en-GB" b="1" dirty="0">
              <a:ea typeface="+mn-ea"/>
            </a:endParaRPr>
          </a:p>
        </p:txBody>
      </p:sp>
      <p:sp>
        <p:nvSpPr>
          <p:cNvPr id="6148" name="Footer Placeholder 3">
            <a:extLst>
              <a:ext uri="{FF2B5EF4-FFF2-40B4-BE49-F238E27FC236}">
                <a16:creationId xmlns:a16="http://schemas.microsoft.com/office/drawing/2014/main" id="{B56D4EC3-5EF4-4C12-8F1E-F2A08E59A693}"/>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22532" name="Picture 6">
            <a:extLst>
              <a:ext uri="{FF2B5EF4-FFF2-40B4-BE49-F238E27FC236}">
                <a16:creationId xmlns:a16="http://schemas.microsoft.com/office/drawing/2014/main" id="{2402F00F-3F6F-4724-8B29-F792861129A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a:extLst>
              <a:ext uri="{FF2B5EF4-FFF2-40B4-BE49-F238E27FC236}">
                <a16:creationId xmlns:a16="http://schemas.microsoft.com/office/drawing/2014/main" id="{46999C21-7B19-47B5-9F1F-D4503884B7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151" name="Rectangle 82">
            <a:extLst>
              <a:ext uri="{FF2B5EF4-FFF2-40B4-BE49-F238E27FC236}">
                <a16:creationId xmlns:a16="http://schemas.microsoft.com/office/drawing/2014/main" id="{4F80A678-6E5B-4E8A-B388-0B6B10EB5CB1}"/>
              </a:ext>
            </a:extLst>
          </p:cNvPr>
          <p:cNvSpPr>
            <a:spLocks noChangeArrowheads="1"/>
          </p:cNvSpPr>
          <p:nvPr/>
        </p:nvSpPr>
        <p:spPr bwMode="auto">
          <a:xfrm>
            <a:off x="2016919" y="722710"/>
            <a:ext cx="4861322" cy="1556147"/>
          </a:xfrm>
          <a:prstGeom prst="rect">
            <a:avLst/>
          </a:prstGeom>
          <a:solidFill>
            <a:schemeClr val="bg1">
              <a:lumMod val="85000"/>
            </a:schemeClr>
          </a:solidFill>
          <a:ln w="9525">
            <a:solidFill>
              <a:schemeClr val="tx1"/>
            </a:solidFill>
            <a:miter lim="800000"/>
            <a:headEnd/>
            <a:tailEnd/>
          </a:ln>
        </p:spPr>
        <p:txBody>
          <a:bodyPr wrap="none" anchor="ctr"/>
          <a:lstStyle>
            <a:lvl1pPr>
              <a:spcBef>
                <a:spcPct val="20000"/>
              </a:spcBef>
              <a:buChar char="•"/>
              <a:defRPr sz="2000">
                <a:solidFill>
                  <a:schemeClr val="tx1"/>
                </a:solidFill>
                <a:latin typeface="Verdana" pitchFamily="34" charset="0"/>
              </a:defRPr>
            </a:lvl1pPr>
            <a:lvl2pPr marL="742950" indent="-285750">
              <a:spcBef>
                <a:spcPct val="20000"/>
              </a:spcBef>
              <a:buChar char="–"/>
              <a:defRPr sz="20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defTabSz="685800">
              <a:spcBef>
                <a:spcPct val="0"/>
              </a:spcBef>
              <a:buNone/>
              <a:defRPr/>
            </a:pPr>
            <a:r>
              <a:rPr lang="en-GB" altLang="en-US" sz="1350" b="1">
                <a:solidFill>
                  <a:srgbClr val="000000"/>
                </a:solidFill>
                <a:ea typeface="MS PGothic" panose="020B0600070205080204" pitchFamily="34" charset="-128"/>
              </a:rPr>
              <a:t>Law Enforcement data-matching against SARS</a:t>
            </a:r>
          </a:p>
        </p:txBody>
      </p:sp>
      <p:sp>
        <p:nvSpPr>
          <p:cNvPr id="8" name="AutoShape 111">
            <a:extLst>
              <a:ext uri="{FF2B5EF4-FFF2-40B4-BE49-F238E27FC236}">
                <a16:creationId xmlns:a16="http://schemas.microsoft.com/office/drawing/2014/main" id="{F1944C2A-FDEC-4CA7-8546-A9F5B97B5B40}"/>
              </a:ext>
            </a:extLst>
          </p:cNvPr>
          <p:cNvSpPr>
            <a:spLocks noChangeArrowheads="1"/>
          </p:cNvSpPr>
          <p:nvPr/>
        </p:nvSpPr>
        <p:spPr bwMode="auto">
          <a:xfrm>
            <a:off x="5189935" y="1001793"/>
            <a:ext cx="1457325" cy="369332"/>
          </a:xfrm>
          <a:prstGeom prst="flowChartProcess">
            <a:avLst/>
          </a:prstGeom>
          <a:solidFill>
            <a:schemeClr val="bg1"/>
          </a:solidFill>
          <a:ln w="19050">
            <a:solidFill>
              <a:schemeClr val="tx1"/>
            </a:solidFill>
            <a:miter lim="800000"/>
            <a:headEnd/>
            <a:tailEnd/>
          </a:ln>
          <a:effectLst/>
        </p:spPr>
        <p:txBody>
          <a:bodyPr anchor="ctr" anchorCtr="1">
            <a:spAutoFit/>
          </a:bodyPr>
          <a:lstStyle>
            <a:lvl1pPr eaLnBrk="0" hangingPunct="0">
              <a:spcBef>
                <a:spcPct val="20000"/>
              </a:spcBef>
              <a:buChar char="•"/>
              <a:defRPr sz="20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Matching External Datasets</a:t>
            </a:r>
          </a:p>
        </p:txBody>
      </p:sp>
      <p:sp>
        <p:nvSpPr>
          <p:cNvPr id="9" name="AutoShape 97">
            <a:extLst>
              <a:ext uri="{FF2B5EF4-FFF2-40B4-BE49-F238E27FC236}">
                <a16:creationId xmlns:a16="http://schemas.microsoft.com/office/drawing/2014/main" id="{7C60E2F6-A906-434B-8293-F341FAED2134}"/>
              </a:ext>
            </a:extLst>
          </p:cNvPr>
          <p:cNvSpPr>
            <a:spLocks noChangeArrowheads="1"/>
          </p:cNvSpPr>
          <p:nvPr/>
        </p:nvSpPr>
        <p:spPr bwMode="auto">
          <a:xfrm>
            <a:off x="2108597" y="1008705"/>
            <a:ext cx="1457325" cy="392415"/>
          </a:xfrm>
          <a:prstGeom prst="flowChartProcess">
            <a:avLst/>
          </a:prstGeom>
          <a:solidFill>
            <a:schemeClr val="bg1"/>
          </a:solidFill>
          <a:ln w="19050">
            <a:solidFill>
              <a:schemeClr val="tx1"/>
            </a:solidFill>
            <a:miter lim="800000"/>
            <a:headEnd/>
            <a:tailEnd/>
          </a:ln>
          <a:effectLst/>
        </p:spPr>
        <p:txBody>
          <a:bodyPr anchor="ctr" anchorCtr="1">
            <a:spAutoFit/>
          </a:bodyPr>
          <a:lstStyle>
            <a:lvl1pPr eaLnBrk="0" hangingPunct="0">
              <a:spcBef>
                <a:spcPct val="20000"/>
              </a:spcBef>
              <a:buChar char="•"/>
              <a:defRPr sz="20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Matching Known</a:t>
            </a:r>
            <a:r>
              <a:rPr lang="en-GB" altLang="en-US" sz="1050" b="1" dirty="0">
                <a:solidFill>
                  <a:srgbClr val="000000"/>
                </a:solidFill>
                <a:latin typeface="Verdana"/>
                <a:ea typeface="MS PGothic" panose="020B0600070205080204" pitchFamily="34" charset="-128"/>
              </a:rPr>
              <a:t> </a:t>
            </a:r>
            <a:r>
              <a:rPr lang="en-GB" altLang="en-US" sz="900" b="1" dirty="0">
                <a:solidFill>
                  <a:srgbClr val="000000"/>
                </a:solidFill>
                <a:latin typeface="Verdana"/>
                <a:ea typeface="MS PGothic" panose="020B0600070205080204" pitchFamily="34" charset="-128"/>
              </a:rPr>
              <a:t>Persons</a:t>
            </a:r>
          </a:p>
        </p:txBody>
      </p:sp>
      <p:sp>
        <p:nvSpPr>
          <p:cNvPr id="10" name="AutoShape 110">
            <a:extLst>
              <a:ext uri="{FF2B5EF4-FFF2-40B4-BE49-F238E27FC236}">
                <a16:creationId xmlns:a16="http://schemas.microsoft.com/office/drawing/2014/main" id="{A9FA016C-4B4D-48EC-BB31-2B5E76C5DC6C}"/>
              </a:ext>
            </a:extLst>
          </p:cNvPr>
          <p:cNvSpPr>
            <a:spLocks noChangeArrowheads="1"/>
          </p:cNvSpPr>
          <p:nvPr/>
        </p:nvSpPr>
        <p:spPr bwMode="auto">
          <a:xfrm>
            <a:off x="3646885" y="1004538"/>
            <a:ext cx="1451372" cy="392415"/>
          </a:xfrm>
          <a:prstGeom prst="flowChartProcess">
            <a:avLst/>
          </a:prstGeom>
          <a:solidFill>
            <a:schemeClr val="bg1"/>
          </a:solidFill>
          <a:ln w="19050">
            <a:solidFill>
              <a:schemeClr val="tx1"/>
            </a:solidFill>
            <a:miter lim="800000"/>
            <a:headEnd/>
            <a:tailEnd/>
          </a:ln>
          <a:effectLst/>
        </p:spPr>
        <p:txBody>
          <a:bodyPr anchor="ctr" anchorCtr="1">
            <a:spAutoFit/>
          </a:bodyPr>
          <a:lstStyle>
            <a:lvl1pPr eaLnBrk="0" hangingPunct="0">
              <a:spcBef>
                <a:spcPct val="20000"/>
              </a:spcBef>
              <a:buChar char="•"/>
              <a:defRPr sz="20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Matching Known</a:t>
            </a:r>
            <a:r>
              <a:rPr lang="en-GB" altLang="en-US" sz="1050" b="1" dirty="0">
                <a:solidFill>
                  <a:srgbClr val="000000"/>
                </a:solidFill>
                <a:latin typeface="Arial" charset="0"/>
                <a:ea typeface="MS PGothic" panose="020B0600070205080204" pitchFamily="34" charset="-128"/>
              </a:rPr>
              <a:t> </a:t>
            </a:r>
            <a:r>
              <a:rPr lang="en-GB" altLang="en-US" sz="900" b="1" dirty="0">
                <a:solidFill>
                  <a:srgbClr val="000000"/>
                </a:solidFill>
                <a:latin typeface="Verdana"/>
                <a:ea typeface="MS PGothic" panose="020B0600070205080204" pitchFamily="34" charset="-128"/>
              </a:rPr>
              <a:t>Profiles</a:t>
            </a:r>
          </a:p>
        </p:txBody>
      </p:sp>
      <p:sp>
        <p:nvSpPr>
          <p:cNvPr id="6155" name="Rectangle 18">
            <a:extLst>
              <a:ext uri="{FF2B5EF4-FFF2-40B4-BE49-F238E27FC236}">
                <a16:creationId xmlns:a16="http://schemas.microsoft.com/office/drawing/2014/main" id="{C92D2476-C5CE-4873-A3D3-177C12BE4BE1}"/>
              </a:ext>
            </a:extLst>
          </p:cNvPr>
          <p:cNvSpPr>
            <a:spLocks noChangeArrowheads="1"/>
          </p:cNvSpPr>
          <p:nvPr/>
        </p:nvSpPr>
        <p:spPr bwMode="auto">
          <a:xfrm>
            <a:off x="3143251" y="1600200"/>
            <a:ext cx="1699022"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defTabSz="685800">
              <a:defRPr/>
            </a:pPr>
            <a:endParaRPr lang="en-GB" sz="2700">
              <a:solidFill>
                <a:srgbClr val="000000"/>
              </a:solidFill>
              <a:latin typeface="Verdana" charset="0"/>
              <a:ea typeface="ＭＳ Ｐゴシック" charset="0"/>
            </a:endParaRPr>
          </a:p>
        </p:txBody>
      </p:sp>
      <p:sp>
        <p:nvSpPr>
          <p:cNvPr id="6156" name="Rectangle 20">
            <a:extLst>
              <a:ext uri="{FF2B5EF4-FFF2-40B4-BE49-F238E27FC236}">
                <a16:creationId xmlns:a16="http://schemas.microsoft.com/office/drawing/2014/main" id="{ED94C452-583B-46EA-BC67-6097CDB120F7}"/>
              </a:ext>
            </a:extLst>
          </p:cNvPr>
          <p:cNvSpPr>
            <a:spLocks noChangeArrowheads="1"/>
          </p:cNvSpPr>
          <p:nvPr/>
        </p:nvSpPr>
        <p:spPr bwMode="auto">
          <a:xfrm>
            <a:off x="3762375" y="1600200"/>
            <a:ext cx="6858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defTabSz="685800">
              <a:defRPr/>
            </a:pPr>
            <a:endParaRPr lang="en-GB" sz="2700">
              <a:solidFill>
                <a:srgbClr val="000000"/>
              </a:solidFill>
              <a:latin typeface="Verdana" charset="0"/>
              <a:ea typeface="ＭＳ Ｐゴシック" charset="0"/>
            </a:endParaRPr>
          </a:p>
        </p:txBody>
      </p:sp>
      <p:sp>
        <p:nvSpPr>
          <p:cNvPr id="6157" name="Callout: Down Arrow 23">
            <a:extLst>
              <a:ext uri="{FF2B5EF4-FFF2-40B4-BE49-F238E27FC236}">
                <a16:creationId xmlns:a16="http://schemas.microsoft.com/office/drawing/2014/main" id="{2AA52ECA-4C92-42C7-9F1E-A5995F0642C4}"/>
              </a:ext>
            </a:extLst>
          </p:cNvPr>
          <p:cNvSpPr>
            <a:spLocks noChangeArrowheads="1"/>
          </p:cNvSpPr>
          <p:nvPr/>
        </p:nvSpPr>
        <p:spPr bwMode="auto">
          <a:xfrm>
            <a:off x="4086225" y="1815704"/>
            <a:ext cx="53579" cy="161925"/>
          </a:xfrm>
          <a:prstGeom prst="downArrowCallout">
            <a:avLst>
              <a:gd name="adj1" fmla="val 25000"/>
              <a:gd name="adj2" fmla="val 25000"/>
              <a:gd name="adj3" fmla="val 25185"/>
              <a:gd name="adj4" fmla="val 64977"/>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defTabSz="685800">
              <a:defRPr/>
            </a:pPr>
            <a:endParaRPr lang="en-GB" sz="2700">
              <a:solidFill>
                <a:srgbClr val="000000"/>
              </a:solidFill>
              <a:latin typeface="Verdana" charset="0"/>
              <a:ea typeface="ＭＳ Ｐゴシック" charset="0"/>
            </a:endParaRPr>
          </a:p>
        </p:txBody>
      </p:sp>
      <p:sp>
        <p:nvSpPr>
          <p:cNvPr id="6158" name="Callout: Down Arrow 32">
            <a:extLst>
              <a:ext uri="{FF2B5EF4-FFF2-40B4-BE49-F238E27FC236}">
                <a16:creationId xmlns:a16="http://schemas.microsoft.com/office/drawing/2014/main" id="{FA319668-B351-4CBF-B115-6E8DEC51D4DE}"/>
              </a:ext>
            </a:extLst>
          </p:cNvPr>
          <p:cNvSpPr>
            <a:spLocks noChangeArrowheads="1"/>
          </p:cNvSpPr>
          <p:nvPr/>
        </p:nvSpPr>
        <p:spPr bwMode="auto">
          <a:xfrm>
            <a:off x="2106216" y="1543050"/>
            <a:ext cx="685800" cy="685800"/>
          </a:xfrm>
          <a:prstGeom prst="downArrowCallout">
            <a:avLst>
              <a:gd name="adj1" fmla="val 25000"/>
              <a:gd name="adj2" fmla="val 25000"/>
              <a:gd name="adj3" fmla="val 25000"/>
              <a:gd name="adj4" fmla="val 64977"/>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defTabSz="685800">
              <a:defRPr/>
            </a:pPr>
            <a:endParaRPr lang="en-GB" sz="2700">
              <a:solidFill>
                <a:srgbClr val="000000"/>
              </a:solidFill>
              <a:latin typeface="Verdana" charset="0"/>
              <a:ea typeface="ＭＳ Ｐゴシック" charset="0"/>
            </a:endParaRPr>
          </a:p>
        </p:txBody>
      </p:sp>
      <p:sp>
        <p:nvSpPr>
          <p:cNvPr id="6159" name="Callout: Down Arrow 33">
            <a:extLst>
              <a:ext uri="{FF2B5EF4-FFF2-40B4-BE49-F238E27FC236}">
                <a16:creationId xmlns:a16="http://schemas.microsoft.com/office/drawing/2014/main" id="{831D792A-F471-4832-8674-A1228C94471E}"/>
              </a:ext>
            </a:extLst>
          </p:cNvPr>
          <p:cNvSpPr>
            <a:spLocks noChangeArrowheads="1"/>
          </p:cNvSpPr>
          <p:nvPr/>
        </p:nvSpPr>
        <p:spPr bwMode="auto">
          <a:xfrm>
            <a:off x="4086225" y="1815704"/>
            <a:ext cx="685800" cy="685800"/>
          </a:xfrm>
          <a:prstGeom prst="downArrowCallout">
            <a:avLst>
              <a:gd name="adj1" fmla="val 25000"/>
              <a:gd name="adj2" fmla="val 25000"/>
              <a:gd name="adj3" fmla="val 25000"/>
              <a:gd name="adj4" fmla="val 64977"/>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defTabSz="685800">
              <a:defRPr/>
            </a:pPr>
            <a:endParaRPr lang="en-GB" sz="2700">
              <a:solidFill>
                <a:srgbClr val="000000"/>
              </a:solidFill>
              <a:latin typeface="Verdana" charset="0"/>
              <a:ea typeface="ＭＳ Ｐゴシック" charset="0"/>
            </a:endParaRPr>
          </a:p>
        </p:txBody>
      </p:sp>
      <p:sp>
        <p:nvSpPr>
          <p:cNvPr id="22543" name="Callout: Down Arrow 34">
            <a:extLst>
              <a:ext uri="{FF2B5EF4-FFF2-40B4-BE49-F238E27FC236}">
                <a16:creationId xmlns:a16="http://schemas.microsoft.com/office/drawing/2014/main" id="{02D24F4B-9747-43C9-A75B-942820273696}"/>
              </a:ext>
            </a:extLst>
          </p:cNvPr>
          <p:cNvSpPr>
            <a:spLocks noChangeArrowheads="1"/>
          </p:cNvSpPr>
          <p:nvPr/>
        </p:nvSpPr>
        <p:spPr bwMode="auto">
          <a:xfrm>
            <a:off x="3126582" y="1652588"/>
            <a:ext cx="2641997" cy="1264444"/>
          </a:xfrm>
          <a:prstGeom prst="downArrowCallout">
            <a:avLst>
              <a:gd name="adj1" fmla="val 0"/>
              <a:gd name="adj2" fmla="val 21639"/>
              <a:gd name="adj3" fmla="val 25000"/>
              <a:gd name="adj4" fmla="val 64977"/>
            </a:avLst>
          </a:prstGeom>
          <a:solidFill>
            <a:schemeClr val="bg1"/>
          </a:solidFill>
          <a:ln w="19050">
            <a:solidFill>
              <a:srgbClr val="000000"/>
            </a:solidFill>
            <a:miter lim="800000"/>
            <a:headEnd/>
            <a:tailEnd/>
          </a:ln>
        </p:spPr>
        <p:txBody>
          <a:bodyPr anchor="ct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defTabSz="685800"/>
            <a:r>
              <a:rPr lang="en-GB" altLang="en-US" sz="1500">
                <a:solidFill>
                  <a:srgbClr val="000000"/>
                </a:solidFill>
              </a:rPr>
              <a:t>Depends Upon</a:t>
            </a:r>
          </a:p>
          <a:p>
            <a:pPr defTabSz="685800"/>
            <a:r>
              <a:rPr lang="en-GB" altLang="en-US" sz="1500">
                <a:solidFill>
                  <a:srgbClr val="000000"/>
                </a:solidFill>
              </a:rPr>
              <a:t>Basic Quality Standards</a:t>
            </a:r>
          </a:p>
        </p:txBody>
      </p:sp>
      <p:sp>
        <p:nvSpPr>
          <p:cNvPr id="6161" name="Rectangle 37">
            <a:extLst>
              <a:ext uri="{FF2B5EF4-FFF2-40B4-BE49-F238E27FC236}">
                <a16:creationId xmlns:a16="http://schemas.microsoft.com/office/drawing/2014/main" id="{A94860DE-A3D5-426E-A950-781AB014B92A}"/>
              </a:ext>
            </a:extLst>
          </p:cNvPr>
          <p:cNvSpPr>
            <a:spLocks noChangeArrowheads="1"/>
          </p:cNvSpPr>
          <p:nvPr/>
        </p:nvSpPr>
        <p:spPr bwMode="auto">
          <a:xfrm>
            <a:off x="4301729" y="3606404"/>
            <a:ext cx="685800"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l" defTabSz="685800">
              <a:defRPr/>
            </a:pPr>
            <a:endParaRPr lang="en-GB" sz="2700">
              <a:solidFill>
                <a:srgbClr val="000000"/>
              </a:solidFill>
              <a:latin typeface="Verdana" charset="0"/>
              <a:ea typeface="ＭＳ Ｐゴシック" charset="0"/>
            </a:endParaRPr>
          </a:p>
        </p:txBody>
      </p:sp>
      <p:sp>
        <p:nvSpPr>
          <p:cNvPr id="18" name="AutoShape 97">
            <a:extLst>
              <a:ext uri="{FF2B5EF4-FFF2-40B4-BE49-F238E27FC236}">
                <a16:creationId xmlns:a16="http://schemas.microsoft.com/office/drawing/2014/main" id="{128D28EC-CAB3-4D40-A52F-360FF9C9CF6A}"/>
              </a:ext>
            </a:extLst>
          </p:cNvPr>
          <p:cNvSpPr>
            <a:spLocks noChangeArrowheads="1"/>
          </p:cNvSpPr>
          <p:nvPr/>
        </p:nvSpPr>
        <p:spPr bwMode="auto">
          <a:xfrm>
            <a:off x="1828801" y="3595167"/>
            <a:ext cx="5631656" cy="230832"/>
          </a:xfrm>
          <a:prstGeom prst="flowChartProcess">
            <a:avLst/>
          </a:prstGeom>
          <a:solidFill>
            <a:schemeClr val="bg1">
              <a:lumMod val="50000"/>
            </a:schemeClr>
          </a:solidFill>
          <a:ln w="9525">
            <a:solidFill>
              <a:schemeClr val="tx1"/>
            </a:solidFill>
            <a:miter lim="800000"/>
            <a:headEnd/>
            <a:tailEnd/>
          </a:ln>
          <a:effectLst/>
        </p:spPr>
        <p:txBody>
          <a:bodyPr anchor="ctr" anchorCtr="1">
            <a:spAutoFit/>
          </a:bodyPr>
          <a:lstStyle>
            <a:lvl1pPr eaLnBrk="0" hangingPunct="0">
              <a:spcBef>
                <a:spcPct val="20000"/>
              </a:spcBef>
              <a:buChar char="•"/>
              <a:defRPr sz="20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defTabSz="685800" eaLnBrk="1" hangingPunct="1">
              <a:spcBef>
                <a:spcPct val="0"/>
              </a:spcBef>
              <a:buNone/>
              <a:defRPr/>
            </a:pPr>
            <a:endParaRPr lang="en-GB" altLang="en-US" sz="900" b="1" dirty="0">
              <a:solidFill>
                <a:srgbClr val="000000"/>
              </a:solidFill>
              <a:latin typeface="Verdana"/>
              <a:ea typeface="MS PGothic" panose="020B0600070205080204" pitchFamily="34" charset="-128"/>
            </a:endParaRPr>
          </a:p>
        </p:txBody>
      </p:sp>
      <p:sp>
        <p:nvSpPr>
          <p:cNvPr id="19" name="AutoShape 97">
            <a:extLst>
              <a:ext uri="{FF2B5EF4-FFF2-40B4-BE49-F238E27FC236}">
                <a16:creationId xmlns:a16="http://schemas.microsoft.com/office/drawing/2014/main" id="{4058276D-5E47-4E2D-B858-90B171654A1C}"/>
              </a:ext>
            </a:extLst>
          </p:cNvPr>
          <p:cNvSpPr>
            <a:spLocks noChangeArrowheads="1"/>
          </p:cNvSpPr>
          <p:nvPr/>
        </p:nvSpPr>
        <p:spPr bwMode="auto">
          <a:xfrm>
            <a:off x="1926431" y="3249916"/>
            <a:ext cx="1457325" cy="1061829"/>
          </a:xfrm>
          <a:prstGeom prst="flowChartProcess">
            <a:avLst/>
          </a:prstGeom>
          <a:solidFill>
            <a:schemeClr val="bg1"/>
          </a:solidFill>
          <a:ln w="19050">
            <a:solidFill>
              <a:schemeClr val="tx1"/>
            </a:solidFill>
            <a:miter lim="800000"/>
            <a:headEnd/>
            <a:tailEnd/>
          </a:ln>
          <a:effectLst/>
        </p:spPr>
        <p:txBody>
          <a:bodyPr anchor="ctr" anchorCtr="1">
            <a:spAutoFit/>
          </a:bodyPr>
          <a:lstStyle>
            <a:lvl1pPr eaLnBrk="0" hangingPunct="0">
              <a:spcBef>
                <a:spcPct val="20000"/>
              </a:spcBef>
              <a:buChar char="•"/>
              <a:defRPr sz="20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Subject identifiers</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e.g. </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Full Name</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Date of Birth</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Address</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Account Numbers</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Occupation</a:t>
            </a:r>
          </a:p>
        </p:txBody>
      </p:sp>
      <p:sp>
        <p:nvSpPr>
          <p:cNvPr id="20" name="AutoShape 97">
            <a:extLst>
              <a:ext uri="{FF2B5EF4-FFF2-40B4-BE49-F238E27FC236}">
                <a16:creationId xmlns:a16="http://schemas.microsoft.com/office/drawing/2014/main" id="{8BA01EDE-315F-4AEC-9AEB-075EA33A87C0}"/>
              </a:ext>
            </a:extLst>
          </p:cNvPr>
          <p:cNvSpPr>
            <a:spLocks noChangeArrowheads="1"/>
          </p:cNvSpPr>
          <p:nvPr/>
        </p:nvSpPr>
        <p:spPr bwMode="auto">
          <a:xfrm>
            <a:off x="3762375" y="3187215"/>
            <a:ext cx="1457325" cy="1200329"/>
          </a:xfrm>
          <a:prstGeom prst="flowChartProcess">
            <a:avLst/>
          </a:prstGeom>
          <a:solidFill>
            <a:schemeClr val="bg1"/>
          </a:solidFill>
          <a:ln w="19050">
            <a:solidFill>
              <a:schemeClr val="tx1"/>
            </a:solidFill>
            <a:miter lim="800000"/>
            <a:headEnd/>
            <a:tailEnd/>
          </a:ln>
          <a:effectLst/>
        </p:spPr>
        <p:txBody>
          <a:bodyPr anchor="ctr" anchorCtr="1">
            <a:spAutoFit/>
          </a:bodyPr>
          <a:lstStyle>
            <a:lvl1pPr eaLnBrk="0" hangingPunct="0">
              <a:spcBef>
                <a:spcPct val="20000"/>
              </a:spcBef>
              <a:buChar char="•"/>
              <a:defRPr sz="20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defTabSz="685800" eaLnBrk="1" hangingPunct="1">
              <a:spcBef>
                <a:spcPct val="0"/>
              </a:spcBef>
              <a:buNone/>
              <a:defRPr/>
            </a:pPr>
            <a:endParaRPr lang="en-GB" altLang="en-US" sz="900" b="1" dirty="0">
              <a:solidFill>
                <a:srgbClr val="000000"/>
              </a:solidFill>
              <a:latin typeface="Verdana"/>
              <a:ea typeface="MS PGothic" panose="020B0600070205080204" pitchFamily="34" charset="-128"/>
            </a:endParaRP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Suspected criminal behaviour</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e.g.</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Glossary code(s)</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Clear description for reason for suspicion</a:t>
            </a:r>
          </a:p>
        </p:txBody>
      </p:sp>
      <p:sp>
        <p:nvSpPr>
          <p:cNvPr id="21" name="AutoShape 97">
            <a:extLst>
              <a:ext uri="{FF2B5EF4-FFF2-40B4-BE49-F238E27FC236}">
                <a16:creationId xmlns:a16="http://schemas.microsoft.com/office/drawing/2014/main" id="{662DA66B-EB2C-453D-BF22-1C04EBB6F16E}"/>
              </a:ext>
            </a:extLst>
          </p:cNvPr>
          <p:cNvSpPr>
            <a:spLocks noChangeArrowheads="1"/>
          </p:cNvSpPr>
          <p:nvPr/>
        </p:nvSpPr>
        <p:spPr bwMode="auto">
          <a:xfrm>
            <a:off x="5397104" y="3109036"/>
            <a:ext cx="1835944" cy="1338828"/>
          </a:xfrm>
          <a:prstGeom prst="flowChartProcess">
            <a:avLst/>
          </a:prstGeom>
          <a:solidFill>
            <a:schemeClr val="bg1"/>
          </a:solidFill>
          <a:ln w="19050">
            <a:solidFill>
              <a:schemeClr val="tx1"/>
            </a:solidFill>
            <a:miter lim="800000"/>
            <a:headEnd/>
            <a:tailEnd/>
          </a:ln>
          <a:effectLst/>
        </p:spPr>
        <p:txBody>
          <a:bodyPr anchor="ctr" anchorCtr="1">
            <a:spAutoFit/>
          </a:bodyPr>
          <a:lstStyle>
            <a:lvl1pPr eaLnBrk="0" hangingPunct="0">
              <a:spcBef>
                <a:spcPct val="20000"/>
              </a:spcBef>
              <a:buChar char="•"/>
              <a:defRPr sz="20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Required information for NCA to make DAML decision</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e.g.</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Clear description of       reason for suspicion &amp; </a:t>
            </a:r>
          </a:p>
          <a:p>
            <a:pPr algn="l" defTabSz="685800" eaLnBrk="1" hangingPunct="1">
              <a:spcBef>
                <a:spcPct val="0"/>
              </a:spcBef>
              <a:buNone/>
              <a:defRPr/>
            </a:pPr>
            <a:r>
              <a:rPr lang="en-GB" altLang="en-US" sz="900" b="1" dirty="0">
                <a:solidFill>
                  <a:srgbClr val="000000"/>
                </a:solidFill>
                <a:latin typeface="Verdana"/>
                <a:ea typeface="MS PGothic" panose="020B0600070205080204" pitchFamily="34" charset="-128"/>
              </a:rPr>
              <a:t>Criminal property with value &amp; Prohibited Act </a:t>
            </a:r>
          </a:p>
          <a:p>
            <a:pPr defTabSz="685800" eaLnBrk="1" hangingPunct="1">
              <a:spcBef>
                <a:spcPct val="0"/>
              </a:spcBef>
              <a:buNone/>
              <a:defRPr/>
            </a:pPr>
            <a:endParaRPr lang="en-GB" altLang="en-US" sz="900" b="1" dirty="0">
              <a:solidFill>
                <a:srgbClr val="000000"/>
              </a:solidFill>
              <a:latin typeface="Verdana"/>
              <a:ea typeface="MS PGothic" panose="020B0600070205080204" pitchFamily="34" charset="-128"/>
            </a:endParaRP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4B5ABB3A-C576-43A4-86E7-08379273404E}"/>
              </a:ext>
            </a:extLst>
          </p:cNvPr>
          <p:cNvSpPr>
            <a:spLocks noGrp="1"/>
          </p:cNvSpPr>
          <p:nvPr>
            <p:ph type="title"/>
          </p:nvPr>
        </p:nvSpPr>
        <p:spPr>
          <a:xfrm>
            <a:off x="1439467" y="303610"/>
            <a:ext cx="6001940" cy="647700"/>
          </a:xfrm>
        </p:spPr>
        <p:txBody>
          <a:bodyPr/>
          <a:lstStyle/>
          <a:p>
            <a:pPr algn="ctr">
              <a:defRPr/>
            </a:pPr>
            <a:r>
              <a:rPr lang="en-GB">
                <a:ea typeface="ＭＳ Ｐゴシック" charset="0"/>
              </a:rPr>
              <a:t>NCA DAML letters</a:t>
            </a:r>
          </a:p>
        </p:txBody>
      </p:sp>
      <p:sp>
        <p:nvSpPr>
          <p:cNvPr id="3" name="Content Placeholder 2">
            <a:extLst>
              <a:ext uri="{FF2B5EF4-FFF2-40B4-BE49-F238E27FC236}">
                <a16:creationId xmlns:a16="http://schemas.microsoft.com/office/drawing/2014/main" id="{BC9F700B-FF93-4F12-B1FA-0CE4C2AE1ECB}"/>
              </a:ext>
            </a:extLst>
          </p:cNvPr>
          <p:cNvSpPr>
            <a:spLocks noGrp="1"/>
          </p:cNvSpPr>
          <p:nvPr>
            <p:ph idx="1"/>
          </p:nvPr>
        </p:nvSpPr>
        <p:spPr>
          <a:xfrm>
            <a:off x="1601392" y="1059657"/>
            <a:ext cx="6001940" cy="2226469"/>
          </a:xfrm>
        </p:spPr>
        <p:txBody>
          <a:bodyPr/>
          <a:lstStyle/>
          <a:p>
            <a:pPr>
              <a:defRPr/>
            </a:pPr>
            <a:r>
              <a:rPr lang="en-GB" dirty="0">
                <a:ea typeface="+mn-ea"/>
              </a:rPr>
              <a:t>Letter C = Closure for not meeting standards criteria</a:t>
            </a:r>
          </a:p>
          <a:p>
            <a:pPr marL="0" indent="0">
              <a:buNone/>
              <a:defRPr/>
            </a:pPr>
            <a:endParaRPr lang="en-GB" dirty="0">
              <a:ea typeface="+mn-ea"/>
            </a:endParaRPr>
          </a:p>
          <a:p>
            <a:pPr>
              <a:defRPr/>
            </a:pPr>
            <a:r>
              <a:rPr lang="en-GB" dirty="0">
                <a:ea typeface="+mn-ea"/>
              </a:rPr>
              <a:t>Letter D = Request for more information or to clarify required information (48hrs time limit)</a:t>
            </a:r>
          </a:p>
          <a:p>
            <a:pPr marL="0" indent="0">
              <a:buNone/>
              <a:defRPr/>
            </a:pPr>
            <a:endParaRPr lang="en-GB" dirty="0">
              <a:ea typeface="+mn-ea"/>
            </a:endParaRPr>
          </a:p>
          <a:p>
            <a:pPr>
              <a:defRPr/>
            </a:pPr>
            <a:r>
              <a:rPr lang="en-GB" dirty="0">
                <a:ea typeface="+mn-ea"/>
              </a:rPr>
              <a:t>Letter E = Closure no response in specified time frame/ unsatisfactory answer in response to letter D</a:t>
            </a:r>
          </a:p>
        </p:txBody>
      </p:sp>
      <p:sp>
        <p:nvSpPr>
          <p:cNvPr id="7172" name="Footer Placeholder 3">
            <a:extLst>
              <a:ext uri="{FF2B5EF4-FFF2-40B4-BE49-F238E27FC236}">
                <a16:creationId xmlns:a16="http://schemas.microsoft.com/office/drawing/2014/main" id="{627E83B9-966B-44CE-89D3-255646BA88E1}"/>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24580" name="Picture 6">
            <a:extLst>
              <a:ext uri="{FF2B5EF4-FFF2-40B4-BE49-F238E27FC236}">
                <a16:creationId xmlns:a16="http://schemas.microsoft.com/office/drawing/2014/main" id="{16D576C0-ED19-4058-BA53-6B2C3A1919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a:extLst>
              <a:ext uri="{FF2B5EF4-FFF2-40B4-BE49-F238E27FC236}">
                <a16:creationId xmlns:a16="http://schemas.microsoft.com/office/drawing/2014/main" id="{CC7115A6-B654-409B-97F1-BF8ED0B60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B8090CB-ADA4-4E9E-827F-0F473F5ACB8D}"/>
              </a:ext>
            </a:extLst>
          </p:cNvPr>
          <p:cNvSpPr>
            <a:spLocks noGrp="1"/>
          </p:cNvSpPr>
          <p:nvPr>
            <p:ph type="title"/>
          </p:nvPr>
        </p:nvSpPr>
        <p:spPr>
          <a:xfrm>
            <a:off x="1319213" y="250031"/>
            <a:ext cx="6001941" cy="647700"/>
          </a:xfrm>
        </p:spPr>
        <p:txBody>
          <a:bodyPr/>
          <a:lstStyle/>
          <a:p>
            <a:pPr algn="ctr">
              <a:defRPr/>
            </a:pPr>
            <a:r>
              <a:rPr lang="en-GB">
                <a:ea typeface="ＭＳ Ｐゴシック" charset="0"/>
              </a:rPr>
              <a:t>Solicitor SARs Overview</a:t>
            </a:r>
          </a:p>
        </p:txBody>
      </p:sp>
      <p:sp>
        <p:nvSpPr>
          <p:cNvPr id="8195" name="Footer Placeholder 3">
            <a:extLst>
              <a:ext uri="{FF2B5EF4-FFF2-40B4-BE49-F238E27FC236}">
                <a16:creationId xmlns:a16="http://schemas.microsoft.com/office/drawing/2014/main" id="{129297A3-DEC5-468E-A9BF-50F4204C5E9E}"/>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26627" name="Picture 6">
            <a:extLst>
              <a:ext uri="{FF2B5EF4-FFF2-40B4-BE49-F238E27FC236}">
                <a16:creationId xmlns:a16="http://schemas.microsoft.com/office/drawing/2014/main" id="{D26B735B-F4CC-4036-ACE0-9EFBF366AD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a:extLst>
              <a:ext uri="{FF2B5EF4-FFF2-40B4-BE49-F238E27FC236}">
                <a16:creationId xmlns:a16="http://schemas.microsoft.com/office/drawing/2014/main" id="{1A05D7F7-887B-45A9-BEBF-316D3EC3CF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198" name="Picture 41">
            <a:extLst>
              <a:ext uri="{FF2B5EF4-FFF2-40B4-BE49-F238E27FC236}">
                <a16:creationId xmlns:a16="http://schemas.microsoft.com/office/drawing/2014/main" id="{371510B2-8AE7-48CF-AC6D-E41D3391DD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2" y="844154"/>
            <a:ext cx="4092179" cy="3702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8199" name="Picture 41">
            <a:extLst>
              <a:ext uri="{FF2B5EF4-FFF2-40B4-BE49-F238E27FC236}">
                <a16:creationId xmlns:a16="http://schemas.microsoft.com/office/drawing/2014/main" id="{DAF5F9A8-4F1D-461A-A747-D88672566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4469" y="844154"/>
            <a:ext cx="2094310" cy="3702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3" name="Table 12">
            <a:extLst>
              <a:ext uri="{FF2B5EF4-FFF2-40B4-BE49-F238E27FC236}">
                <a16:creationId xmlns:a16="http://schemas.microsoft.com/office/drawing/2014/main" id="{13C63137-24B6-4883-B3E8-7D425F5EBBD5}"/>
              </a:ext>
            </a:extLst>
          </p:cNvPr>
          <p:cNvGraphicFramePr>
            <a:graphicFrameLocks noGrp="1"/>
          </p:cNvGraphicFramePr>
          <p:nvPr/>
        </p:nvGraphicFramePr>
        <p:xfrm>
          <a:off x="1315641" y="1214438"/>
          <a:ext cx="3186112" cy="1087041"/>
        </p:xfrm>
        <a:graphic>
          <a:graphicData uri="http://schemas.openxmlformats.org/drawingml/2006/table">
            <a:tbl>
              <a:tblPr/>
              <a:tblGrid>
                <a:gridCol w="1582340">
                  <a:extLst>
                    <a:ext uri="{9D8B030D-6E8A-4147-A177-3AD203B41FA5}">
                      <a16:colId xmlns:a16="http://schemas.microsoft.com/office/drawing/2014/main" val="2958857271"/>
                    </a:ext>
                  </a:extLst>
                </a:gridCol>
                <a:gridCol w="1603772">
                  <a:extLst>
                    <a:ext uri="{9D8B030D-6E8A-4147-A177-3AD203B41FA5}">
                      <a16:colId xmlns:a16="http://schemas.microsoft.com/office/drawing/2014/main" val="2946273911"/>
                    </a:ext>
                  </a:extLst>
                </a:gridCol>
              </a:tblGrid>
              <a:tr h="531019">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FFFFFF"/>
                          </a:solidFill>
                          <a:effectLst/>
                          <a:latin typeface="Verdana" panose="020B0604030504040204" pitchFamily="34" charset="0"/>
                          <a:ea typeface="MS PGothic" panose="020B0600070205080204" pitchFamily="34" charset="-128"/>
                        </a:rPr>
                        <a:t>April 2019 – March 2020</a:t>
                      </a:r>
                    </a:p>
                  </a:txBody>
                  <a:tcPr marL="68575" marR="68575" marT="34282" marB="342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FFFFFF"/>
                          </a:solidFill>
                          <a:effectLst/>
                          <a:latin typeface="Verdana" panose="020B0604030504040204" pitchFamily="34" charset="0"/>
                          <a:ea typeface="MS PGothic" panose="020B0600070205080204" pitchFamily="34" charset="-128"/>
                        </a:rPr>
                        <a:t>Volumes</a:t>
                      </a:r>
                    </a:p>
                  </a:txBody>
                  <a:tcPr marL="68575" marR="68575" marT="34282" marB="342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564957055"/>
                  </a:ext>
                </a:extLst>
              </a:tr>
              <a:tr h="556022">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Solicitors</a:t>
                      </a:r>
                    </a:p>
                  </a:txBody>
                  <a:tcPr marL="68575" marR="68575" marT="34282" marB="342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1552</a:t>
                      </a:r>
                    </a:p>
                  </a:txBody>
                  <a:tcPr marL="68575" marR="68575" marT="34282" marB="342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547783961"/>
                  </a:ext>
                </a:extLst>
              </a:tr>
            </a:tbl>
          </a:graphicData>
        </a:graphic>
      </p:graphicFrame>
      <p:graphicFrame>
        <p:nvGraphicFramePr>
          <p:cNvPr id="14" name="Table 13">
            <a:extLst>
              <a:ext uri="{FF2B5EF4-FFF2-40B4-BE49-F238E27FC236}">
                <a16:creationId xmlns:a16="http://schemas.microsoft.com/office/drawing/2014/main" id="{66C4355A-E1E6-48EC-AD41-5328F5E955A0}"/>
              </a:ext>
            </a:extLst>
          </p:cNvPr>
          <p:cNvGraphicFramePr>
            <a:graphicFrameLocks noGrp="1"/>
          </p:cNvGraphicFramePr>
          <p:nvPr/>
        </p:nvGraphicFramePr>
        <p:xfrm>
          <a:off x="4656535" y="1220392"/>
          <a:ext cx="3186112" cy="1081088"/>
        </p:xfrm>
        <a:graphic>
          <a:graphicData uri="http://schemas.openxmlformats.org/drawingml/2006/table">
            <a:tbl>
              <a:tblPr/>
              <a:tblGrid>
                <a:gridCol w="1593056">
                  <a:extLst>
                    <a:ext uri="{9D8B030D-6E8A-4147-A177-3AD203B41FA5}">
                      <a16:colId xmlns:a16="http://schemas.microsoft.com/office/drawing/2014/main" val="2360959991"/>
                    </a:ext>
                  </a:extLst>
                </a:gridCol>
                <a:gridCol w="1593056">
                  <a:extLst>
                    <a:ext uri="{9D8B030D-6E8A-4147-A177-3AD203B41FA5}">
                      <a16:colId xmlns:a16="http://schemas.microsoft.com/office/drawing/2014/main" val="3501166396"/>
                    </a:ext>
                  </a:extLst>
                </a:gridCol>
              </a:tblGrid>
              <a:tr h="496491">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FFFFFF"/>
                          </a:solidFill>
                          <a:effectLst/>
                          <a:latin typeface="Verdana" panose="020B0604030504040204" pitchFamily="34" charset="0"/>
                          <a:ea typeface="MS PGothic" panose="020B0600070205080204" pitchFamily="34" charset="-128"/>
                        </a:rPr>
                        <a:t>April 2019 – March 2020</a:t>
                      </a:r>
                    </a:p>
                  </a:txBody>
                  <a:tcPr marL="68575" marR="68575" marT="34263" marB="342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FFFFFF"/>
                          </a:solidFill>
                          <a:effectLst/>
                          <a:latin typeface="Verdana" panose="020B0604030504040204" pitchFamily="34" charset="0"/>
                          <a:ea typeface="MS PGothic" panose="020B0600070205080204" pitchFamily="34" charset="-128"/>
                        </a:rPr>
                        <a:t>Volumes</a:t>
                      </a:r>
                    </a:p>
                  </a:txBody>
                  <a:tcPr marL="68575" marR="68575" marT="34263" marB="342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959867100"/>
                  </a:ext>
                </a:extLst>
              </a:tr>
              <a:tr h="584597">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Solicitors</a:t>
                      </a:r>
                    </a:p>
                  </a:txBody>
                  <a:tcPr marL="68575" marR="68575" marT="34263" marB="342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1546</a:t>
                      </a:r>
                    </a:p>
                  </a:txBody>
                  <a:tcPr marL="68575" marR="68575" marT="34263" marB="342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3415834955"/>
                  </a:ext>
                </a:extLst>
              </a:tr>
            </a:tbl>
          </a:graphicData>
        </a:graphic>
      </p:graphicFrame>
      <p:sp>
        <p:nvSpPr>
          <p:cNvPr id="26653" name="Rectangle 3">
            <a:extLst>
              <a:ext uri="{FF2B5EF4-FFF2-40B4-BE49-F238E27FC236}">
                <a16:creationId xmlns:a16="http://schemas.microsoft.com/office/drawing/2014/main" id="{596DE56D-AA39-470E-A04E-84A5F0BF0D34}"/>
              </a:ext>
            </a:extLst>
          </p:cNvPr>
          <p:cNvSpPr>
            <a:spLocks noChangeArrowheads="1"/>
          </p:cNvSpPr>
          <p:nvPr/>
        </p:nvSpPr>
        <p:spPr bwMode="auto">
          <a:xfrm>
            <a:off x="2250282" y="2495550"/>
            <a:ext cx="4589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defTabSz="685800" eaLnBrk="0" hangingPunct="0"/>
            <a:r>
              <a:rPr lang="en-GB" altLang="en-US" sz="1350" b="1" u="sng">
                <a:solidFill>
                  <a:srgbClr val="000000"/>
                </a:solidFill>
              </a:rPr>
              <a:t>Total DAML Letters Issued = 799 </a:t>
            </a:r>
          </a:p>
        </p:txBody>
      </p:sp>
      <p:graphicFrame>
        <p:nvGraphicFramePr>
          <p:cNvPr id="16" name="Table 15">
            <a:extLst>
              <a:ext uri="{FF2B5EF4-FFF2-40B4-BE49-F238E27FC236}">
                <a16:creationId xmlns:a16="http://schemas.microsoft.com/office/drawing/2014/main" id="{FD29A324-053E-45E1-83B1-25AD88C0D100}"/>
              </a:ext>
            </a:extLst>
          </p:cNvPr>
          <p:cNvGraphicFramePr>
            <a:graphicFrameLocks noGrp="1"/>
          </p:cNvGraphicFramePr>
          <p:nvPr/>
        </p:nvGraphicFramePr>
        <p:xfrm>
          <a:off x="2289572" y="2950369"/>
          <a:ext cx="4572000" cy="1127640"/>
        </p:xfrm>
        <a:graphic>
          <a:graphicData uri="http://schemas.openxmlformats.org/drawingml/2006/table">
            <a:tbl>
              <a:tblPr/>
              <a:tblGrid>
                <a:gridCol w="2286000">
                  <a:extLst>
                    <a:ext uri="{9D8B030D-6E8A-4147-A177-3AD203B41FA5}">
                      <a16:colId xmlns:a16="http://schemas.microsoft.com/office/drawing/2014/main" val="2743699745"/>
                    </a:ext>
                  </a:extLst>
                </a:gridCol>
                <a:gridCol w="2286000">
                  <a:extLst>
                    <a:ext uri="{9D8B030D-6E8A-4147-A177-3AD203B41FA5}">
                      <a16:colId xmlns:a16="http://schemas.microsoft.com/office/drawing/2014/main" val="4233387364"/>
                    </a:ext>
                  </a:extLst>
                </a:gridCol>
              </a:tblGrid>
              <a:tr h="277416">
                <a:tc gridSpan="2">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FFFFFF"/>
                          </a:solidFill>
                          <a:effectLst/>
                          <a:latin typeface="Verdana" panose="020B0604030504040204" pitchFamily="34" charset="0"/>
                          <a:ea typeface="MS PGothic" panose="020B0600070205080204" pitchFamily="34" charset="-128"/>
                        </a:rPr>
                        <a:t>April 2019 – March 2020</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GB"/>
                    </a:p>
                  </a:txBody>
                  <a:tcPr/>
                </a:tc>
                <a:extLst>
                  <a:ext uri="{0D108BD9-81ED-4DB2-BD59-A6C34878D82A}">
                    <a16:rowId xmlns:a16="http://schemas.microsoft.com/office/drawing/2014/main" val="3944717355"/>
                  </a:ext>
                </a:extLst>
              </a:tr>
              <a:tr h="277416">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Letter C</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127</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73078027"/>
                  </a:ext>
                </a:extLst>
              </a:tr>
              <a:tr h="277416">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Letter D</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648</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2109107376"/>
                  </a:ext>
                </a:extLst>
              </a:tr>
              <a:tr h="277416">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Letter E</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232</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545364771"/>
                  </a:ext>
                </a:extLst>
              </a:tr>
            </a:tbl>
          </a:graphicData>
        </a:graphic>
      </p:graphicFrame>
    </p:spTree>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6D62FB69-FA17-47C4-8C6E-1D5DC0DCD82C}"/>
              </a:ext>
            </a:extLst>
          </p:cNvPr>
          <p:cNvSpPr>
            <a:spLocks noGrp="1"/>
          </p:cNvSpPr>
          <p:nvPr>
            <p:ph type="title"/>
          </p:nvPr>
        </p:nvSpPr>
        <p:spPr>
          <a:xfrm>
            <a:off x="1319213" y="250031"/>
            <a:ext cx="6001941" cy="647700"/>
          </a:xfrm>
        </p:spPr>
        <p:txBody>
          <a:bodyPr/>
          <a:lstStyle/>
          <a:p>
            <a:pPr algn="ctr">
              <a:defRPr/>
            </a:pPr>
            <a:r>
              <a:rPr lang="en-GB">
                <a:ea typeface="ＭＳ Ｐゴシック" charset="0"/>
              </a:rPr>
              <a:t>Solicitor SARs Overview</a:t>
            </a:r>
          </a:p>
        </p:txBody>
      </p:sp>
      <p:sp>
        <p:nvSpPr>
          <p:cNvPr id="9219" name="Footer Placeholder 3">
            <a:extLst>
              <a:ext uri="{FF2B5EF4-FFF2-40B4-BE49-F238E27FC236}">
                <a16:creationId xmlns:a16="http://schemas.microsoft.com/office/drawing/2014/main" id="{0B790976-519B-4BC5-BF54-04B350054756}"/>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28675" name="Picture 6">
            <a:extLst>
              <a:ext uri="{FF2B5EF4-FFF2-40B4-BE49-F238E27FC236}">
                <a16:creationId xmlns:a16="http://schemas.microsoft.com/office/drawing/2014/main" id="{4609C651-F88D-4492-A663-CC9A15B529D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a:extLst>
              <a:ext uri="{FF2B5EF4-FFF2-40B4-BE49-F238E27FC236}">
                <a16:creationId xmlns:a16="http://schemas.microsoft.com/office/drawing/2014/main" id="{CD803B49-06F8-4C1A-8858-CB287A00A5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9222" name="Picture 41">
            <a:extLst>
              <a:ext uri="{FF2B5EF4-FFF2-40B4-BE49-F238E27FC236}">
                <a16:creationId xmlns:a16="http://schemas.microsoft.com/office/drawing/2014/main" id="{F479D884-C449-4E53-B626-74BBC113CD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1662" y="844154"/>
            <a:ext cx="4092179" cy="3702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9223" name="Picture 41">
            <a:extLst>
              <a:ext uri="{FF2B5EF4-FFF2-40B4-BE49-F238E27FC236}">
                <a16:creationId xmlns:a16="http://schemas.microsoft.com/office/drawing/2014/main" id="{D6093ED2-1A0E-4D6F-8DAF-CE4A2A9BC1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4469" y="844154"/>
            <a:ext cx="2094310" cy="3702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3" name="Table 12">
            <a:extLst>
              <a:ext uri="{FF2B5EF4-FFF2-40B4-BE49-F238E27FC236}">
                <a16:creationId xmlns:a16="http://schemas.microsoft.com/office/drawing/2014/main" id="{F46BB18E-48C0-45A1-90F9-49F7A3AA3AF2}"/>
              </a:ext>
            </a:extLst>
          </p:cNvPr>
          <p:cNvGraphicFramePr>
            <a:graphicFrameLocks noGrp="1"/>
          </p:cNvGraphicFramePr>
          <p:nvPr/>
        </p:nvGraphicFramePr>
        <p:xfrm>
          <a:off x="1315641" y="1214438"/>
          <a:ext cx="3186112" cy="1087041"/>
        </p:xfrm>
        <a:graphic>
          <a:graphicData uri="http://schemas.openxmlformats.org/drawingml/2006/table">
            <a:tbl>
              <a:tblPr/>
              <a:tblGrid>
                <a:gridCol w="1582340">
                  <a:extLst>
                    <a:ext uri="{9D8B030D-6E8A-4147-A177-3AD203B41FA5}">
                      <a16:colId xmlns:a16="http://schemas.microsoft.com/office/drawing/2014/main" val="2615036559"/>
                    </a:ext>
                  </a:extLst>
                </a:gridCol>
                <a:gridCol w="1603772">
                  <a:extLst>
                    <a:ext uri="{9D8B030D-6E8A-4147-A177-3AD203B41FA5}">
                      <a16:colId xmlns:a16="http://schemas.microsoft.com/office/drawing/2014/main" val="1090804014"/>
                    </a:ext>
                  </a:extLst>
                </a:gridCol>
              </a:tblGrid>
              <a:tr h="531019">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FFFFFF"/>
                          </a:solidFill>
                          <a:effectLst/>
                          <a:latin typeface="Verdana" panose="020B0604030504040204" pitchFamily="34" charset="0"/>
                          <a:ea typeface="MS PGothic" panose="020B0600070205080204" pitchFamily="34" charset="-128"/>
                        </a:rPr>
                        <a:t>April 2018 – March 2019</a:t>
                      </a:r>
                    </a:p>
                  </a:txBody>
                  <a:tcPr marL="68575" marR="68575" marT="34282" marB="342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FFFFFF"/>
                          </a:solidFill>
                          <a:effectLst/>
                          <a:latin typeface="Verdana" panose="020B0604030504040204" pitchFamily="34" charset="0"/>
                          <a:ea typeface="MS PGothic" panose="020B0600070205080204" pitchFamily="34" charset="-128"/>
                        </a:rPr>
                        <a:t>Volumes</a:t>
                      </a:r>
                    </a:p>
                  </a:txBody>
                  <a:tcPr marL="68575" marR="68575" marT="34282" marB="342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3673202687"/>
                  </a:ext>
                </a:extLst>
              </a:tr>
              <a:tr h="556022">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Solicitors</a:t>
                      </a:r>
                    </a:p>
                  </a:txBody>
                  <a:tcPr marL="68575" marR="68575" marT="34282" marB="342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1535</a:t>
                      </a:r>
                    </a:p>
                  </a:txBody>
                  <a:tcPr marL="68575" marR="68575" marT="34282" marB="3428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4224718932"/>
                  </a:ext>
                </a:extLst>
              </a:tr>
            </a:tbl>
          </a:graphicData>
        </a:graphic>
      </p:graphicFrame>
      <p:graphicFrame>
        <p:nvGraphicFramePr>
          <p:cNvPr id="14" name="Table 13">
            <a:extLst>
              <a:ext uri="{FF2B5EF4-FFF2-40B4-BE49-F238E27FC236}">
                <a16:creationId xmlns:a16="http://schemas.microsoft.com/office/drawing/2014/main" id="{CBB5A851-9BE1-426D-B52C-B9AED1F1E43B}"/>
              </a:ext>
            </a:extLst>
          </p:cNvPr>
          <p:cNvGraphicFramePr>
            <a:graphicFrameLocks noGrp="1"/>
          </p:cNvGraphicFramePr>
          <p:nvPr/>
        </p:nvGraphicFramePr>
        <p:xfrm>
          <a:off x="4656535" y="1220392"/>
          <a:ext cx="3186112" cy="1081088"/>
        </p:xfrm>
        <a:graphic>
          <a:graphicData uri="http://schemas.openxmlformats.org/drawingml/2006/table">
            <a:tbl>
              <a:tblPr/>
              <a:tblGrid>
                <a:gridCol w="1593056">
                  <a:extLst>
                    <a:ext uri="{9D8B030D-6E8A-4147-A177-3AD203B41FA5}">
                      <a16:colId xmlns:a16="http://schemas.microsoft.com/office/drawing/2014/main" val="2209965988"/>
                    </a:ext>
                  </a:extLst>
                </a:gridCol>
                <a:gridCol w="1593056">
                  <a:extLst>
                    <a:ext uri="{9D8B030D-6E8A-4147-A177-3AD203B41FA5}">
                      <a16:colId xmlns:a16="http://schemas.microsoft.com/office/drawing/2014/main" val="2509309285"/>
                    </a:ext>
                  </a:extLst>
                </a:gridCol>
              </a:tblGrid>
              <a:tr h="496491">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FFFFFF"/>
                          </a:solidFill>
                          <a:effectLst/>
                          <a:latin typeface="Verdana" panose="020B0604030504040204" pitchFamily="34" charset="0"/>
                          <a:ea typeface="MS PGothic" panose="020B0600070205080204" pitchFamily="34" charset="-128"/>
                        </a:rPr>
                        <a:t>April 2018 – March 2019</a:t>
                      </a:r>
                    </a:p>
                  </a:txBody>
                  <a:tcPr marL="68575" marR="68575" marT="34263" marB="342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FFFFFF"/>
                          </a:solidFill>
                          <a:effectLst/>
                          <a:latin typeface="Verdana" panose="020B0604030504040204" pitchFamily="34" charset="0"/>
                          <a:ea typeface="MS PGothic" panose="020B0600070205080204" pitchFamily="34" charset="-128"/>
                        </a:rPr>
                        <a:t>Volumes</a:t>
                      </a:r>
                    </a:p>
                  </a:txBody>
                  <a:tcPr marL="68575" marR="68575" marT="34263" marB="342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208578175"/>
                  </a:ext>
                </a:extLst>
              </a:tr>
              <a:tr h="584597">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Solicitors</a:t>
                      </a:r>
                    </a:p>
                  </a:txBody>
                  <a:tcPr marL="68575" marR="68575" marT="34263" marB="342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1531</a:t>
                      </a:r>
                    </a:p>
                  </a:txBody>
                  <a:tcPr marL="68575" marR="68575" marT="34263" marB="3426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422614372"/>
                  </a:ext>
                </a:extLst>
              </a:tr>
            </a:tbl>
          </a:graphicData>
        </a:graphic>
      </p:graphicFrame>
      <p:sp>
        <p:nvSpPr>
          <p:cNvPr id="28701" name="Rectangle 3">
            <a:extLst>
              <a:ext uri="{FF2B5EF4-FFF2-40B4-BE49-F238E27FC236}">
                <a16:creationId xmlns:a16="http://schemas.microsoft.com/office/drawing/2014/main" id="{76BD9285-56CE-4F6D-ABAF-95D49AAC7D38}"/>
              </a:ext>
            </a:extLst>
          </p:cNvPr>
          <p:cNvSpPr>
            <a:spLocks noChangeArrowheads="1"/>
          </p:cNvSpPr>
          <p:nvPr/>
        </p:nvSpPr>
        <p:spPr bwMode="auto">
          <a:xfrm>
            <a:off x="2250282" y="2495550"/>
            <a:ext cx="458986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defTabSz="685800" eaLnBrk="0" hangingPunct="0"/>
            <a:r>
              <a:rPr lang="en-GB" altLang="en-US" sz="1350" b="1" u="sng">
                <a:solidFill>
                  <a:srgbClr val="000000"/>
                </a:solidFill>
              </a:rPr>
              <a:t>Total DAML Letters Issued = 694 </a:t>
            </a:r>
          </a:p>
        </p:txBody>
      </p:sp>
      <p:graphicFrame>
        <p:nvGraphicFramePr>
          <p:cNvPr id="16" name="Table 15">
            <a:extLst>
              <a:ext uri="{FF2B5EF4-FFF2-40B4-BE49-F238E27FC236}">
                <a16:creationId xmlns:a16="http://schemas.microsoft.com/office/drawing/2014/main" id="{B4887B68-4706-4F15-8C5B-9BFC13D22179}"/>
              </a:ext>
            </a:extLst>
          </p:cNvPr>
          <p:cNvGraphicFramePr>
            <a:graphicFrameLocks noGrp="1"/>
          </p:cNvGraphicFramePr>
          <p:nvPr/>
        </p:nvGraphicFramePr>
        <p:xfrm>
          <a:off x="2289572" y="2950369"/>
          <a:ext cx="4572000" cy="1127640"/>
        </p:xfrm>
        <a:graphic>
          <a:graphicData uri="http://schemas.openxmlformats.org/drawingml/2006/table">
            <a:tbl>
              <a:tblPr/>
              <a:tblGrid>
                <a:gridCol w="2286000">
                  <a:extLst>
                    <a:ext uri="{9D8B030D-6E8A-4147-A177-3AD203B41FA5}">
                      <a16:colId xmlns:a16="http://schemas.microsoft.com/office/drawing/2014/main" val="4278076851"/>
                    </a:ext>
                  </a:extLst>
                </a:gridCol>
                <a:gridCol w="2286000">
                  <a:extLst>
                    <a:ext uri="{9D8B030D-6E8A-4147-A177-3AD203B41FA5}">
                      <a16:colId xmlns:a16="http://schemas.microsoft.com/office/drawing/2014/main" val="833753247"/>
                    </a:ext>
                  </a:extLst>
                </a:gridCol>
              </a:tblGrid>
              <a:tr h="277416">
                <a:tc gridSpan="2">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FFFFFF"/>
                          </a:solidFill>
                          <a:effectLst/>
                          <a:latin typeface="Verdana" panose="020B0604030504040204" pitchFamily="34" charset="0"/>
                          <a:ea typeface="MS PGothic" panose="020B0600070205080204" pitchFamily="34" charset="-128"/>
                        </a:rPr>
                        <a:t>April 2018 – March 2019</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GB"/>
                    </a:p>
                  </a:txBody>
                  <a:tcPr/>
                </a:tc>
                <a:extLst>
                  <a:ext uri="{0D108BD9-81ED-4DB2-BD59-A6C34878D82A}">
                    <a16:rowId xmlns:a16="http://schemas.microsoft.com/office/drawing/2014/main" val="1642362065"/>
                  </a:ext>
                </a:extLst>
              </a:tr>
              <a:tr h="277416">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Letter C</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139</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3392171831"/>
                  </a:ext>
                </a:extLst>
              </a:tr>
              <a:tr h="277416">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Letter D</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519</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3816277887"/>
                  </a:ext>
                </a:extLst>
              </a:tr>
              <a:tr h="277416">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Letter E</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defRPr>
                          <a:solidFill>
                            <a:schemeClr val="tx1"/>
                          </a:solidFill>
                          <a:latin typeface="Verdana" panose="020B0604030504040204" pitchFamily="34" charset="0"/>
                          <a:ea typeface="MS PGothic" panose="020B0600070205080204" pitchFamily="34" charset="-128"/>
                        </a:defRPr>
                      </a:lvl1pPr>
                      <a:lvl2pPr marL="742950" indent="-285750">
                        <a:spcBef>
                          <a:spcPct val="20000"/>
                        </a:spcBef>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defRPr>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Verdana" panose="020B0604030504040204" pitchFamily="34" charset="0"/>
                          <a:ea typeface="MS PGothic" panose="020B0600070205080204" pitchFamily="34" charset="-128"/>
                        </a:rPr>
                        <a:t>237</a:t>
                      </a:r>
                    </a:p>
                  </a:txBody>
                  <a:tcPr marL="68580" marR="68580" marT="34275" marB="3427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557179630"/>
                  </a:ext>
                </a:extLst>
              </a:tr>
            </a:tbl>
          </a:graphicData>
        </a:graphic>
      </p:graphicFrame>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D147772-ACC7-48E0-AEED-CECC242B5FD0}"/>
              </a:ext>
            </a:extLst>
          </p:cNvPr>
          <p:cNvSpPr>
            <a:spLocks noGrp="1"/>
          </p:cNvSpPr>
          <p:nvPr>
            <p:ph type="title"/>
          </p:nvPr>
        </p:nvSpPr>
        <p:spPr/>
        <p:txBody>
          <a:bodyPr/>
          <a:lstStyle/>
          <a:p>
            <a:pPr algn="ctr">
              <a:defRPr/>
            </a:pPr>
            <a:r>
              <a:rPr lang="en-GB">
                <a:ea typeface="ＭＳ Ｐゴシック" charset="0"/>
              </a:rPr>
              <a:t>Bad Quality DAML  </a:t>
            </a:r>
          </a:p>
        </p:txBody>
      </p:sp>
      <p:sp>
        <p:nvSpPr>
          <p:cNvPr id="10243" name="Content Placeholder 2">
            <a:extLst>
              <a:ext uri="{FF2B5EF4-FFF2-40B4-BE49-F238E27FC236}">
                <a16:creationId xmlns:a16="http://schemas.microsoft.com/office/drawing/2014/main" id="{00E8D779-5F81-4946-B834-8D0B969D79F1}"/>
              </a:ext>
            </a:extLst>
          </p:cNvPr>
          <p:cNvSpPr>
            <a:spLocks noGrp="1"/>
          </p:cNvSpPr>
          <p:nvPr>
            <p:ph idx="1"/>
          </p:nvPr>
        </p:nvSpPr>
        <p:spPr>
          <a:xfrm>
            <a:off x="1277542" y="573881"/>
            <a:ext cx="6001940" cy="3967163"/>
          </a:xfrm>
        </p:spPr>
        <p:txBody>
          <a:bodyPr/>
          <a:lstStyle/>
          <a:p>
            <a:pPr marL="0" indent="0">
              <a:buNone/>
            </a:pPr>
            <a:r>
              <a:rPr lang="en-GB" altLang="en-US"/>
              <a:t>We are suspicious of the source of the monies because the buyer, ijaz jawed, has instructed his own solicitors in the transaction and the purpose of sending the monies to our account direct maybe to avoid anti- money laundering procedures required by his own solicitors, if the buyer was unable to provide legitimate source of funds evidence if the monies are derived from benefit fraud or tax evasion.</a:t>
            </a:r>
          </a:p>
          <a:p>
            <a:pPr marL="0" indent="0">
              <a:buNone/>
            </a:pPr>
            <a:r>
              <a:rPr lang="en-GB" altLang="en-US"/>
              <a:t>We do not have an address for the buyer as this has not been disclosed to us at this stage of the transaction. the monies remain in our client account.</a:t>
            </a:r>
          </a:p>
          <a:p>
            <a:pPr marL="0" indent="0">
              <a:buNone/>
            </a:pPr>
            <a:r>
              <a:rPr lang="en-GB" altLang="en-US"/>
              <a:t>We seek a defence to the prohibited acts of transferring, retaining and possessing criminal property under sections 327-329 poca 2002. ……</a:t>
            </a:r>
          </a:p>
          <a:p>
            <a:pPr marL="0" indent="0"/>
            <a:endParaRPr lang="en-GB" altLang="en-US"/>
          </a:p>
        </p:txBody>
      </p:sp>
      <p:sp>
        <p:nvSpPr>
          <p:cNvPr id="10244" name="Footer Placeholder 3">
            <a:extLst>
              <a:ext uri="{FF2B5EF4-FFF2-40B4-BE49-F238E27FC236}">
                <a16:creationId xmlns:a16="http://schemas.microsoft.com/office/drawing/2014/main" id="{6796D9C7-25B0-4170-B77A-02F17B10F189}"/>
              </a:ext>
            </a:extLst>
          </p:cNvPr>
          <p:cNvSpPr>
            <a:spLocks noGrp="1"/>
          </p:cNvSpPr>
          <p:nvPr>
            <p:ph type="ftr" sz="quarter" idx="1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spTree>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D8A5AF9-6936-45BA-BCAE-73A70A8E43EA}"/>
              </a:ext>
            </a:extLst>
          </p:cNvPr>
          <p:cNvSpPr>
            <a:spLocks noGrp="1"/>
          </p:cNvSpPr>
          <p:nvPr>
            <p:ph type="title"/>
          </p:nvPr>
        </p:nvSpPr>
        <p:spPr/>
        <p:txBody>
          <a:bodyPr/>
          <a:lstStyle/>
          <a:p>
            <a:pPr algn="ctr">
              <a:defRPr/>
            </a:pPr>
            <a:r>
              <a:rPr lang="en-GB">
                <a:ea typeface="ＭＳ Ｐゴシック" charset="0"/>
              </a:rPr>
              <a:t>Bad Quality DAML </a:t>
            </a:r>
          </a:p>
        </p:txBody>
      </p:sp>
      <p:sp>
        <p:nvSpPr>
          <p:cNvPr id="11267" name="Content Placeholder 2">
            <a:extLst>
              <a:ext uri="{FF2B5EF4-FFF2-40B4-BE49-F238E27FC236}">
                <a16:creationId xmlns:a16="http://schemas.microsoft.com/office/drawing/2014/main" id="{A84A7A74-2C04-4837-A87A-75756BCAE0EE}"/>
              </a:ext>
            </a:extLst>
          </p:cNvPr>
          <p:cNvSpPr>
            <a:spLocks noGrp="1"/>
          </p:cNvSpPr>
          <p:nvPr>
            <p:ph idx="1"/>
          </p:nvPr>
        </p:nvSpPr>
        <p:spPr/>
        <p:txBody>
          <a:bodyPr/>
          <a:lstStyle/>
          <a:p>
            <a:pPr marL="0" indent="0">
              <a:buNone/>
            </a:pPr>
            <a:r>
              <a:rPr lang="en-GB" altLang="en-US"/>
              <a:t>We are instructed in the purchase of Plot 007 St Georges Way Nice town for the clients.</a:t>
            </a:r>
          </a:p>
          <a:p>
            <a:pPr marL="0" indent="0">
              <a:buNone/>
            </a:pPr>
            <a:r>
              <a:rPr lang="en-GB" altLang="en-US"/>
              <a:t>£270,000 is coming form the purported sale of Mr Johnson business in China. the money is held in his wife’s bank account - standard chartered in US Dollars in Hong Kong.</a:t>
            </a:r>
          </a:p>
          <a:p>
            <a:pPr marL="0" indent="0">
              <a:buNone/>
            </a:pPr>
            <a:r>
              <a:rPr lang="en-GB" altLang="en-US"/>
              <a:t>We have no means of verifying the legitimacy of these monies as they are held outside of the UK.</a:t>
            </a:r>
          </a:p>
          <a:p>
            <a:pPr marL="0" indent="0">
              <a:buNone/>
            </a:pPr>
            <a:r>
              <a:rPr lang="en-GB" altLang="en-US"/>
              <a:t>We require consent to proceed with the transaction.</a:t>
            </a:r>
          </a:p>
          <a:p>
            <a:pPr marL="0" indent="0"/>
            <a:endParaRPr lang="en-GB" altLang="en-US"/>
          </a:p>
        </p:txBody>
      </p:sp>
      <p:sp>
        <p:nvSpPr>
          <p:cNvPr id="11268" name="Footer Placeholder 3">
            <a:extLst>
              <a:ext uri="{FF2B5EF4-FFF2-40B4-BE49-F238E27FC236}">
                <a16:creationId xmlns:a16="http://schemas.microsoft.com/office/drawing/2014/main" id="{DC88997A-1B57-4EA1-9C72-059DD653AEE8}"/>
              </a:ext>
            </a:extLst>
          </p:cNvPr>
          <p:cNvSpPr>
            <a:spLocks noGrp="1"/>
          </p:cNvSpPr>
          <p:nvPr>
            <p:ph type="ftr" sz="quarter" idx="1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spTree>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we supervise?</a:t>
            </a:r>
          </a:p>
        </p:txBody>
      </p:sp>
      <p:sp>
        <p:nvSpPr>
          <p:cNvPr id="3" name="Content Placeholder 2"/>
          <p:cNvSpPr>
            <a:spLocks noGrp="1"/>
          </p:cNvSpPr>
          <p:nvPr>
            <p:ph idx="1"/>
          </p:nvPr>
        </p:nvSpPr>
        <p:spPr/>
        <p:txBody>
          <a:bodyPr/>
          <a:lstStyle/>
          <a:p>
            <a:r>
              <a:rPr lang="en-GB" dirty="0"/>
              <a:t>We are supervised by OPBAS</a:t>
            </a:r>
          </a:p>
          <a:p>
            <a:endParaRPr lang="en-GB" dirty="0"/>
          </a:p>
          <a:p>
            <a:r>
              <a:rPr lang="en-GB" dirty="0"/>
              <a:t>Four part approach to AML supervision:</a:t>
            </a:r>
          </a:p>
          <a:p>
            <a:pPr marL="857250" lvl="1" indent="-457200">
              <a:buFont typeface="+mj-lt"/>
              <a:buAutoNum type="arabicPeriod"/>
            </a:pPr>
            <a:r>
              <a:rPr lang="en-GB" dirty="0"/>
              <a:t>Sharing information</a:t>
            </a:r>
          </a:p>
          <a:p>
            <a:pPr marL="857250" lvl="1" indent="-457200">
              <a:buFont typeface="+mj-lt"/>
              <a:buAutoNum type="arabicPeriod"/>
            </a:pPr>
            <a:r>
              <a:rPr lang="en-GB" dirty="0"/>
              <a:t>Providing guidance</a:t>
            </a:r>
          </a:p>
          <a:p>
            <a:pPr marL="857250" lvl="1" indent="-457200">
              <a:buFont typeface="+mj-lt"/>
              <a:buAutoNum type="arabicPeriod"/>
            </a:pPr>
            <a:r>
              <a:rPr lang="en-GB" dirty="0"/>
              <a:t>Proactive supervision</a:t>
            </a:r>
          </a:p>
          <a:p>
            <a:pPr marL="857250" lvl="1" indent="-457200">
              <a:buFont typeface="+mj-lt"/>
              <a:buAutoNum type="arabicPeriod"/>
            </a:pPr>
            <a:r>
              <a:rPr lang="en-GB" dirty="0"/>
              <a:t>Investigations </a:t>
            </a:r>
          </a:p>
          <a:p>
            <a:endParaRPr lang="en-GB" dirty="0"/>
          </a:p>
        </p:txBody>
      </p:sp>
    </p:spTree>
    <p:extLst>
      <p:ext uri="{BB962C8B-B14F-4D97-AF65-F5344CB8AC3E}">
        <p14:creationId xmlns:p14="http://schemas.microsoft.com/office/powerpoint/2010/main" val="4010919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7FE41F1-A2EF-46B6-B284-EFCE6A047A66}"/>
              </a:ext>
            </a:extLst>
          </p:cNvPr>
          <p:cNvSpPr>
            <a:spLocks noGrp="1"/>
          </p:cNvSpPr>
          <p:nvPr>
            <p:ph type="title"/>
          </p:nvPr>
        </p:nvSpPr>
        <p:spPr/>
        <p:txBody>
          <a:bodyPr/>
          <a:lstStyle/>
          <a:p>
            <a:pPr algn="ctr">
              <a:defRPr/>
            </a:pPr>
            <a:r>
              <a:rPr lang="en-GB">
                <a:ea typeface="ＭＳ Ｐゴシック" charset="0"/>
              </a:rPr>
              <a:t>Bad Quality DAML </a:t>
            </a:r>
          </a:p>
        </p:txBody>
      </p:sp>
      <p:sp>
        <p:nvSpPr>
          <p:cNvPr id="12291" name="Content Placeholder 2">
            <a:extLst>
              <a:ext uri="{FF2B5EF4-FFF2-40B4-BE49-F238E27FC236}">
                <a16:creationId xmlns:a16="http://schemas.microsoft.com/office/drawing/2014/main" id="{B45A15BE-73B0-4608-AD7B-FEC9C0D81D7D}"/>
              </a:ext>
            </a:extLst>
          </p:cNvPr>
          <p:cNvSpPr>
            <a:spLocks noGrp="1"/>
          </p:cNvSpPr>
          <p:nvPr>
            <p:ph idx="1"/>
          </p:nvPr>
        </p:nvSpPr>
        <p:spPr/>
        <p:txBody>
          <a:bodyPr/>
          <a:lstStyle/>
          <a:p>
            <a:pPr marL="0" indent="0">
              <a:buNone/>
            </a:pPr>
            <a:r>
              <a:rPr lang="en-GB" altLang="en-US"/>
              <a:t>Mr Khan is buying a house with the aid of a mortgage (the mortgage offer has not yet been received) and a deposit of £20000 from Miss R Ali and Miss S Ali (who he has in one email described as cousins and in another as friends). £10,000 each has been gifted to him by both Miss R and Miss S Ali, neither of whom have been able to produce a good paper trail for the funds they transferred to Mr Khan and which money they only received in to their own accounts a few days before they transferred the sum to Mr Khan.</a:t>
            </a:r>
          </a:p>
          <a:p>
            <a:pPr marL="0" indent="0">
              <a:buNone/>
            </a:pPr>
            <a:endParaRPr lang="en-GB" altLang="en-US"/>
          </a:p>
        </p:txBody>
      </p:sp>
      <p:sp>
        <p:nvSpPr>
          <p:cNvPr id="12292" name="Footer Placeholder 3">
            <a:extLst>
              <a:ext uri="{FF2B5EF4-FFF2-40B4-BE49-F238E27FC236}">
                <a16:creationId xmlns:a16="http://schemas.microsoft.com/office/drawing/2014/main" id="{DD47D64E-F4A4-4BDB-ADA7-88AD16A3C65D}"/>
              </a:ext>
            </a:extLst>
          </p:cNvPr>
          <p:cNvSpPr>
            <a:spLocks noGrp="1"/>
          </p:cNvSpPr>
          <p:nvPr>
            <p:ph type="ftr" sz="quarter" idx="11"/>
          </p:nvPr>
        </p:nvSpPr>
        <p:spPr>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4ABA425-8A81-41DD-A532-53448D6D1E2F}"/>
              </a:ext>
            </a:extLst>
          </p:cNvPr>
          <p:cNvSpPr>
            <a:spLocks noGrp="1"/>
          </p:cNvSpPr>
          <p:nvPr>
            <p:ph type="title"/>
          </p:nvPr>
        </p:nvSpPr>
        <p:spPr>
          <a:xfrm>
            <a:off x="1485900" y="205979"/>
            <a:ext cx="6001941" cy="907256"/>
          </a:xfrm>
        </p:spPr>
        <p:txBody>
          <a:bodyPr/>
          <a:lstStyle/>
          <a:p>
            <a:pPr algn="ctr"/>
            <a:r>
              <a:rPr lang="en-GB" altLang="en-US"/>
              <a:t>SARS – May be the vital piece of the puzzle</a:t>
            </a:r>
          </a:p>
        </p:txBody>
      </p:sp>
      <p:sp>
        <p:nvSpPr>
          <p:cNvPr id="3" name="Content Placeholder 2">
            <a:extLst>
              <a:ext uri="{FF2B5EF4-FFF2-40B4-BE49-F238E27FC236}">
                <a16:creationId xmlns:a16="http://schemas.microsoft.com/office/drawing/2014/main" id="{8CDEF331-6093-4916-A5BA-0E7CDC172073}"/>
              </a:ext>
            </a:extLst>
          </p:cNvPr>
          <p:cNvSpPr>
            <a:spLocks noGrp="1"/>
          </p:cNvSpPr>
          <p:nvPr>
            <p:ph idx="1"/>
          </p:nvPr>
        </p:nvSpPr>
        <p:spPr>
          <a:xfrm>
            <a:off x="1601392" y="1749029"/>
            <a:ext cx="6001940" cy="2226469"/>
          </a:xfrm>
        </p:spPr>
        <p:txBody>
          <a:bodyPr/>
          <a:lstStyle/>
          <a:p>
            <a:pPr algn="ctr">
              <a:defRPr/>
            </a:pPr>
            <a:endParaRPr lang="en-GB" dirty="0">
              <a:ea typeface="+mn-ea"/>
            </a:endParaRPr>
          </a:p>
          <a:p>
            <a:pPr marL="0" indent="0" algn="ctr">
              <a:buNone/>
              <a:defRPr/>
            </a:pPr>
            <a:endParaRPr lang="en-GB" b="1" dirty="0">
              <a:ea typeface="+mn-ea"/>
            </a:endParaRPr>
          </a:p>
        </p:txBody>
      </p:sp>
      <p:sp>
        <p:nvSpPr>
          <p:cNvPr id="13316" name="Footer Placeholder 3">
            <a:extLst>
              <a:ext uri="{FF2B5EF4-FFF2-40B4-BE49-F238E27FC236}">
                <a16:creationId xmlns:a16="http://schemas.microsoft.com/office/drawing/2014/main" id="{C7D8D78F-CE13-4B0E-A7B1-A891B7ED3630}"/>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36868" name="Picture 6">
            <a:extLst>
              <a:ext uri="{FF2B5EF4-FFF2-40B4-BE49-F238E27FC236}">
                <a16:creationId xmlns:a16="http://schemas.microsoft.com/office/drawing/2014/main" id="{23C051EE-E553-4250-A8B3-76B30233758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a:extLst>
              <a:ext uri="{FF2B5EF4-FFF2-40B4-BE49-F238E27FC236}">
                <a16:creationId xmlns:a16="http://schemas.microsoft.com/office/drawing/2014/main" id="{8426BC8E-1614-49EA-8E31-81046120E4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7" name="Picture 54" descr="strategy-and-consulting">
            <a:extLst>
              <a:ext uri="{FF2B5EF4-FFF2-40B4-BE49-F238E27FC236}">
                <a16:creationId xmlns:a16="http://schemas.microsoft.com/office/drawing/2014/main" id="{2B32931D-FA19-40F3-BDA6-48B427816E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1391" y="1059657"/>
            <a:ext cx="5779294" cy="32944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C9483A4-B147-41F8-A79F-4FB5DF8D7ACF}"/>
              </a:ext>
            </a:extLst>
          </p:cNvPr>
          <p:cNvSpPr>
            <a:spLocks noGrp="1"/>
          </p:cNvSpPr>
          <p:nvPr>
            <p:ph type="title"/>
          </p:nvPr>
        </p:nvSpPr>
        <p:spPr>
          <a:xfrm>
            <a:off x="1485900" y="205979"/>
            <a:ext cx="6001941" cy="691753"/>
          </a:xfrm>
        </p:spPr>
        <p:txBody>
          <a:bodyPr/>
          <a:lstStyle/>
          <a:p>
            <a:pPr algn="ctr">
              <a:defRPr/>
            </a:pPr>
            <a:r>
              <a:rPr lang="en-GB">
                <a:ea typeface="ＭＳ Ｐゴシック" charset="0"/>
              </a:rPr>
              <a:t>SARs help to combat all crime types </a:t>
            </a:r>
            <a:br>
              <a:rPr lang="en-GB">
                <a:ea typeface="ＭＳ Ｐゴシック" charset="0"/>
              </a:rPr>
            </a:br>
            <a:br>
              <a:rPr lang="en-GB">
                <a:ea typeface="ＭＳ Ｐゴシック" charset="0"/>
              </a:rPr>
            </a:br>
            <a:endParaRPr lang="en-GB">
              <a:ea typeface="ＭＳ Ｐゴシック" charset="0"/>
            </a:endParaRPr>
          </a:p>
        </p:txBody>
      </p:sp>
      <p:sp>
        <p:nvSpPr>
          <p:cNvPr id="3" name="Content Placeholder 2">
            <a:extLst>
              <a:ext uri="{FF2B5EF4-FFF2-40B4-BE49-F238E27FC236}">
                <a16:creationId xmlns:a16="http://schemas.microsoft.com/office/drawing/2014/main" id="{1C9F21F6-0EB5-45F8-AB90-65C73623BDA5}"/>
              </a:ext>
            </a:extLst>
          </p:cNvPr>
          <p:cNvSpPr>
            <a:spLocks noGrp="1"/>
          </p:cNvSpPr>
          <p:nvPr>
            <p:ph idx="1"/>
          </p:nvPr>
        </p:nvSpPr>
        <p:spPr>
          <a:xfrm>
            <a:off x="1620442" y="1762125"/>
            <a:ext cx="6001940" cy="2226469"/>
          </a:xfrm>
        </p:spPr>
        <p:txBody>
          <a:bodyPr/>
          <a:lstStyle/>
          <a:p>
            <a:pPr algn="ctr">
              <a:defRPr/>
            </a:pPr>
            <a:endParaRPr lang="en-GB" dirty="0">
              <a:ea typeface="+mn-ea"/>
            </a:endParaRPr>
          </a:p>
          <a:p>
            <a:pPr marL="0" indent="0" algn="ctr">
              <a:buNone/>
              <a:defRPr/>
            </a:pPr>
            <a:endParaRPr lang="en-GB" b="1" dirty="0">
              <a:ea typeface="+mn-ea"/>
            </a:endParaRPr>
          </a:p>
        </p:txBody>
      </p:sp>
      <p:sp>
        <p:nvSpPr>
          <p:cNvPr id="14340" name="Footer Placeholder 3">
            <a:extLst>
              <a:ext uri="{FF2B5EF4-FFF2-40B4-BE49-F238E27FC236}">
                <a16:creationId xmlns:a16="http://schemas.microsoft.com/office/drawing/2014/main" id="{59AC8B96-E271-4A4F-89F0-25DDCA972028}"/>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38916" name="Picture 6">
            <a:extLst>
              <a:ext uri="{FF2B5EF4-FFF2-40B4-BE49-F238E27FC236}">
                <a16:creationId xmlns:a16="http://schemas.microsoft.com/office/drawing/2014/main" id="{D7007EBA-2FE5-455D-96B0-A13BB647630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a:extLst>
              <a:ext uri="{FF2B5EF4-FFF2-40B4-BE49-F238E27FC236}">
                <a16:creationId xmlns:a16="http://schemas.microsoft.com/office/drawing/2014/main" id="{F25BF204-B382-41A6-9199-793370D439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4343" name="Picture 6" descr="H:\Offline Files\Outlook Temp\Human Trafficking (2).jpg">
            <a:extLst>
              <a:ext uri="{FF2B5EF4-FFF2-40B4-BE49-F238E27FC236}">
                <a16:creationId xmlns:a16="http://schemas.microsoft.com/office/drawing/2014/main" id="{9EB799DB-E47B-4AC3-88CA-BD2D0B9659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8519" y="1077516"/>
            <a:ext cx="2133600" cy="2447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38919" name="Object 1">
            <a:extLst>
              <a:ext uri="{FF2B5EF4-FFF2-40B4-BE49-F238E27FC236}">
                <a16:creationId xmlns:a16="http://schemas.microsoft.com/office/drawing/2014/main" id="{72B19A00-FE5A-4E65-950A-03D13E878789}"/>
              </a:ext>
            </a:extLst>
          </p:cNvPr>
          <p:cNvGraphicFramePr>
            <a:graphicFrameLocks noGrp="1" noChangeAspect="1"/>
          </p:cNvGraphicFramePr>
          <p:nvPr/>
        </p:nvGraphicFramePr>
        <p:xfrm>
          <a:off x="1584723" y="1077516"/>
          <a:ext cx="1883569" cy="1846659"/>
        </p:xfrm>
        <a:graphic>
          <a:graphicData uri="http://schemas.openxmlformats.org/presentationml/2006/ole">
            <mc:AlternateContent xmlns:mc="http://schemas.openxmlformats.org/markup-compatibility/2006">
              <mc:Choice xmlns:v="urn:schemas-microsoft-com:vml" Requires="v">
                <p:oleObj spid="_x0000_s3078" name="Photo Editor Photo" r:id="rId7" imgW="4495238" imgH="4001058" progId="MSPhotoEd.3">
                  <p:embed/>
                </p:oleObj>
              </mc:Choice>
              <mc:Fallback>
                <p:oleObj name="Photo Editor Photo" r:id="rId7" imgW="4495238" imgH="4001058" progId="MSPhotoEd.3">
                  <p:embed/>
                  <p:pic>
                    <p:nvPicPr>
                      <p:cNvPr id="38919" name="Object 1">
                        <a:extLst>
                          <a:ext uri="{FF2B5EF4-FFF2-40B4-BE49-F238E27FC236}">
                            <a16:creationId xmlns:a16="http://schemas.microsoft.com/office/drawing/2014/main" id="{72B19A00-FE5A-4E65-950A-03D13E878789}"/>
                          </a:ext>
                        </a:extLst>
                      </p:cNvPr>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4723" y="1077516"/>
                        <a:ext cx="188356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920" name="Picture 36" descr="H:\Offline Files\Outlook Temp\IMG_0186.JPG">
            <a:extLst>
              <a:ext uri="{FF2B5EF4-FFF2-40B4-BE49-F238E27FC236}">
                <a16:creationId xmlns:a16="http://schemas.microsoft.com/office/drawing/2014/main" id="{DC76AE14-C491-40D3-BADA-620E2B4846C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4723" y="2796779"/>
            <a:ext cx="1906190" cy="177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38">
            <a:extLst>
              <a:ext uri="{FF2B5EF4-FFF2-40B4-BE49-F238E27FC236}">
                <a16:creationId xmlns:a16="http://schemas.microsoft.com/office/drawing/2014/main" id="{BDC4E7F6-A52A-475A-B5DB-4F2C1840CDA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8485" y="910829"/>
            <a:ext cx="2369344" cy="2407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8" name="Text Box 5">
            <a:extLst>
              <a:ext uri="{FF2B5EF4-FFF2-40B4-BE49-F238E27FC236}">
                <a16:creationId xmlns:a16="http://schemas.microsoft.com/office/drawing/2014/main" id="{66C685C8-F1F4-4F06-A95D-5601B4A7B00C}"/>
              </a:ext>
            </a:extLst>
          </p:cNvPr>
          <p:cNvSpPr txBox="1">
            <a:spLocks noChangeArrowheads="1"/>
          </p:cNvSpPr>
          <p:nvPr/>
        </p:nvSpPr>
        <p:spPr bwMode="auto">
          <a:xfrm>
            <a:off x="2303860" y="901304"/>
            <a:ext cx="4922044" cy="323165"/>
          </a:xfrm>
          <a:prstGeom prst="rect">
            <a:avLst/>
          </a:prstGeom>
          <a:solidFill>
            <a:srgbClr val="FFFF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000">
                <a:solidFill>
                  <a:schemeClr val="tx1"/>
                </a:solidFill>
                <a:latin typeface="Verdana" charset="0"/>
                <a:ea typeface="ＭＳ Ｐゴシック" charset="0"/>
              </a:defRPr>
            </a:lvl1pPr>
            <a:lvl2pPr>
              <a:defRPr sz="2000">
                <a:solidFill>
                  <a:schemeClr val="tx1"/>
                </a:solidFill>
                <a:latin typeface="Verdana" charset="0"/>
                <a:ea typeface="ＭＳ Ｐゴシック" charset="0"/>
              </a:defRPr>
            </a:lvl2pPr>
            <a:lvl3pPr>
              <a:defRPr sz="2000">
                <a:solidFill>
                  <a:schemeClr val="tx1"/>
                </a:solidFill>
                <a:latin typeface="Verdana" charset="0"/>
                <a:ea typeface="ＭＳ Ｐゴシック" charset="0"/>
              </a:defRPr>
            </a:lvl3pPr>
            <a:lvl4pPr>
              <a:defRPr sz="2000">
                <a:solidFill>
                  <a:schemeClr val="tx1"/>
                </a:solidFill>
                <a:latin typeface="Verdana" charset="0"/>
                <a:ea typeface="ＭＳ Ｐゴシック" charset="0"/>
              </a:defRPr>
            </a:lvl4pPr>
            <a:lvl5pPr>
              <a:defRPr sz="2000">
                <a:solidFill>
                  <a:schemeClr val="tx1"/>
                </a:solidFill>
                <a:latin typeface="Verdana" charset="0"/>
                <a:ea typeface="ＭＳ Ｐゴシック" charset="0"/>
              </a:defRPr>
            </a:lvl5pPr>
            <a:lvl6pPr eaLnBrk="0" fontAlgn="base" hangingPunct="0">
              <a:spcBef>
                <a:spcPct val="20000"/>
              </a:spcBef>
              <a:spcAft>
                <a:spcPct val="0"/>
              </a:spcAft>
              <a:buChar char="»"/>
              <a:defRPr sz="2000">
                <a:solidFill>
                  <a:schemeClr val="tx1"/>
                </a:solidFill>
                <a:latin typeface="Verdana" charset="0"/>
                <a:ea typeface="ＭＳ Ｐゴシック" charset="0"/>
              </a:defRPr>
            </a:lvl6pPr>
            <a:lvl7pPr eaLnBrk="0" fontAlgn="base" hangingPunct="0">
              <a:spcBef>
                <a:spcPct val="20000"/>
              </a:spcBef>
              <a:spcAft>
                <a:spcPct val="0"/>
              </a:spcAft>
              <a:buChar char="»"/>
              <a:defRPr sz="2000">
                <a:solidFill>
                  <a:schemeClr val="tx1"/>
                </a:solidFill>
                <a:latin typeface="Verdana" charset="0"/>
                <a:ea typeface="ＭＳ Ｐゴシック" charset="0"/>
              </a:defRPr>
            </a:lvl7pPr>
            <a:lvl8pPr eaLnBrk="0" fontAlgn="base" hangingPunct="0">
              <a:spcBef>
                <a:spcPct val="20000"/>
              </a:spcBef>
              <a:spcAft>
                <a:spcPct val="0"/>
              </a:spcAft>
              <a:buChar char="»"/>
              <a:defRPr sz="2000">
                <a:solidFill>
                  <a:schemeClr val="tx1"/>
                </a:solidFill>
                <a:latin typeface="Verdana" charset="0"/>
                <a:ea typeface="ＭＳ Ｐゴシック" charset="0"/>
              </a:defRPr>
            </a:lvl8pPr>
            <a:lvl9pPr eaLnBrk="0" fontAlgn="base" hangingPunct="0">
              <a:spcBef>
                <a:spcPct val="20000"/>
              </a:spcBef>
              <a:spcAft>
                <a:spcPct val="0"/>
              </a:spcAft>
              <a:buChar char="»"/>
              <a:defRPr sz="2000">
                <a:solidFill>
                  <a:schemeClr val="tx1"/>
                </a:solidFill>
                <a:latin typeface="Verdana" charset="0"/>
                <a:ea typeface="ＭＳ Ｐゴシック" charset="0"/>
              </a:defRPr>
            </a:lvl9pPr>
          </a:lstStyle>
          <a:p>
            <a:pPr marL="257175" indent="-257175" defTabSz="685800">
              <a:spcBef>
                <a:spcPct val="50000"/>
              </a:spcBef>
              <a:defRPr/>
            </a:pPr>
            <a:r>
              <a:rPr lang="en-GB" sz="1500">
                <a:solidFill>
                  <a:srgbClr val="000000"/>
                </a:solidFill>
              </a:rPr>
              <a:t>Cash seizure  &amp; Confiscation investigations</a:t>
            </a:r>
            <a:endParaRPr lang="en-US" sz="1500">
              <a:solidFill>
                <a:srgbClr val="000000"/>
              </a:solidFill>
            </a:endParaRPr>
          </a:p>
        </p:txBody>
      </p:sp>
      <p:sp>
        <p:nvSpPr>
          <p:cNvPr id="19" name="Text Box 4">
            <a:extLst>
              <a:ext uri="{FF2B5EF4-FFF2-40B4-BE49-F238E27FC236}">
                <a16:creationId xmlns:a16="http://schemas.microsoft.com/office/drawing/2014/main" id="{61855EE8-4C90-4F18-B329-704C7C2A14D6}"/>
              </a:ext>
            </a:extLst>
          </p:cNvPr>
          <p:cNvSpPr txBox="1">
            <a:spLocks noChangeArrowheads="1"/>
          </p:cNvSpPr>
          <p:nvPr/>
        </p:nvSpPr>
        <p:spPr bwMode="auto">
          <a:xfrm>
            <a:off x="2747962" y="3151585"/>
            <a:ext cx="1872854" cy="55399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defTabSz="685800">
              <a:spcBef>
                <a:spcPct val="50000"/>
              </a:spcBef>
            </a:pPr>
            <a:r>
              <a:rPr lang="en-US" altLang="en-US" sz="1500">
                <a:solidFill>
                  <a:srgbClr val="000000"/>
                </a:solidFill>
                <a:latin typeface="Arial" panose="020B0604020202020204" pitchFamily="34" charset="0"/>
                <a:cs typeface="Arial" panose="020B0604020202020204" pitchFamily="34" charset="0"/>
              </a:rPr>
              <a:t>SARs help solve local problems</a:t>
            </a:r>
          </a:p>
        </p:txBody>
      </p:sp>
      <p:sp>
        <p:nvSpPr>
          <p:cNvPr id="20" name="Text Box 8">
            <a:extLst>
              <a:ext uri="{FF2B5EF4-FFF2-40B4-BE49-F238E27FC236}">
                <a16:creationId xmlns:a16="http://schemas.microsoft.com/office/drawing/2014/main" id="{6552771D-F646-4233-B894-C4D82CB2FF45}"/>
              </a:ext>
            </a:extLst>
          </p:cNvPr>
          <p:cNvSpPr txBox="1">
            <a:spLocks noChangeArrowheads="1"/>
          </p:cNvSpPr>
          <p:nvPr/>
        </p:nvSpPr>
        <p:spPr bwMode="auto">
          <a:xfrm>
            <a:off x="3644504" y="3682604"/>
            <a:ext cx="2002631" cy="923330"/>
          </a:xfrm>
          <a:prstGeom prst="rect">
            <a:avLst/>
          </a:prstGeom>
          <a:solidFill>
            <a:srgbClr val="FFFF00"/>
          </a:solidFill>
          <a:ln>
            <a:noFill/>
          </a:ln>
          <a:effectLst/>
        </p:spPr>
        <p:txBody>
          <a:bodyPr>
            <a:spAutoFit/>
          </a:bodyPr>
          <a:lstStyle>
            <a:lvl1pPr>
              <a:spcBef>
                <a:spcPct val="20000"/>
              </a:spcBef>
              <a:buChar char="•"/>
              <a:defRPr sz="2000">
                <a:solidFill>
                  <a:schemeClr val="tx1"/>
                </a:solidFill>
                <a:latin typeface="Verdana" pitchFamily="34" charset="0"/>
              </a:defRPr>
            </a:lvl1pPr>
            <a:lvl2pPr marL="742950" indent="-285750">
              <a:spcBef>
                <a:spcPct val="20000"/>
              </a:spcBef>
              <a:buChar char="–"/>
              <a:defRPr sz="20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defTabSz="685800">
              <a:spcBef>
                <a:spcPct val="50000"/>
              </a:spcBef>
              <a:buNone/>
              <a:defRPr/>
            </a:pPr>
            <a:r>
              <a:rPr lang="en-US" altLang="en-US" sz="1800" dirty="0">
                <a:solidFill>
                  <a:srgbClr val="000000">
                    <a:lumMod val="85000"/>
                    <a:lumOff val="15000"/>
                  </a:srgbClr>
                </a:solidFill>
                <a:latin typeface="Arial" pitchFamily="34" charset="0"/>
                <a:ea typeface="MS PGothic" panose="020B0600070205080204" pitchFamily="34" charset="-128"/>
                <a:cs typeface="Arial" pitchFamily="34" charset="0"/>
              </a:rPr>
              <a:t>Help protect Vulnerable  people</a:t>
            </a:r>
          </a:p>
        </p:txBody>
      </p:sp>
      <p:sp>
        <p:nvSpPr>
          <p:cNvPr id="43" name="Text Box 10">
            <a:extLst>
              <a:ext uri="{FF2B5EF4-FFF2-40B4-BE49-F238E27FC236}">
                <a16:creationId xmlns:a16="http://schemas.microsoft.com/office/drawing/2014/main" id="{653AA44E-52D2-47C8-AB66-563746BEEE07}"/>
              </a:ext>
            </a:extLst>
          </p:cNvPr>
          <p:cNvSpPr txBox="1">
            <a:spLocks noChangeArrowheads="1"/>
          </p:cNvSpPr>
          <p:nvPr/>
        </p:nvSpPr>
        <p:spPr bwMode="auto">
          <a:xfrm>
            <a:off x="5760244" y="2886076"/>
            <a:ext cx="1759744"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685800">
              <a:spcBef>
                <a:spcPct val="50000"/>
              </a:spcBef>
              <a:buNone/>
              <a:defRPr/>
            </a:pPr>
            <a:r>
              <a:rPr lang="en-GB" altLang="en-US" sz="3300" b="1" dirty="0">
                <a:solidFill>
                  <a:srgbClr val="BBE0E3">
                    <a:lumMod val="75000"/>
                  </a:srgbClr>
                </a:solidFill>
                <a:ea typeface="MS PGothic" panose="020B0600070205080204" pitchFamily="34" charset="-128"/>
              </a:rPr>
              <a:t>Gang &amp; Knife  Crime</a:t>
            </a:r>
            <a:endParaRPr lang="en-US" altLang="en-US" sz="3300" b="1" dirty="0">
              <a:solidFill>
                <a:srgbClr val="BBE0E3">
                  <a:lumMod val="75000"/>
                </a:srgbClr>
              </a:solidFill>
              <a:ea typeface="MS PGothic" panose="020B0600070205080204" pitchFamily="34" charset="-128"/>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75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250"/>
                                        <p:tgtEl>
                                          <p:spTgt spid="18"/>
                                        </p:tgtEl>
                                      </p:cBhvr>
                                    </p:animEffect>
                                  </p:childTnLst>
                                </p:cTn>
                              </p:par>
                            </p:childTnLst>
                          </p:cTn>
                        </p:par>
                        <p:par>
                          <p:cTn id="8" fill="hold" nodeType="afterGroup">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250"/>
                                        <p:tgtEl>
                                          <p:spTgt spid="19"/>
                                        </p:tgtEl>
                                      </p:cBhvr>
                                    </p:animEffect>
                                  </p:childTnLst>
                                </p:cTn>
                              </p:par>
                            </p:childTnLst>
                          </p:cTn>
                        </p:par>
                        <p:par>
                          <p:cTn id="12" fill="hold" nodeType="afterGroup">
                            <p:stCondLst>
                              <p:cond delay="6250"/>
                            </p:stCondLst>
                            <p:childTnLst>
                              <p:par>
                                <p:cTn id="13" presetID="10" presetClass="entr" presetSubtype="0" fill="hold" grpId="0"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250"/>
                                        <p:tgtEl>
                                          <p:spTgt spid="20"/>
                                        </p:tgtEl>
                                      </p:cBhvr>
                                    </p:animEffect>
                                  </p:childTnLst>
                                </p:cTn>
                              </p:par>
                            </p:childTnLst>
                          </p:cTn>
                        </p:par>
                        <p:par>
                          <p:cTn id="16" fill="hold" nodeType="afterGroup">
                            <p:stCondLst>
                              <p:cond delay="9500"/>
                            </p:stCondLst>
                            <p:childTnLst>
                              <p:par>
                                <p:cTn id="17" presetID="10" presetClass="entr" presetSubtype="0" fill="hold" grpId="0" nodeType="afterEffect">
                                  <p:stCondLst>
                                    <p:cond delay="200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8CF36AC-44B2-4027-8D7A-96F81F85CEF1}"/>
              </a:ext>
            </a:extLst>
          </p:cNvPr>
          <p:cNvSpPr>
            <a:spLocks noGrp="1"/>
          </p:cNvSpPr>
          <p:nvPr>
            <p:ph type="title"/>
          </p:nvPr>
        </p:nvSpPr>
        <p:spPr>
          <a:xfrm>
            <a:off x="1485900" y="205979"/>
            <a:ext cx="6001941" cy="907256"/>
          </a:xfrm>
        </p:spPr>
        <p:txBody>
          <a:bodyPr/>
          <a:lstStyle/>
          <a:p>
            <a:pPr algn="ctr">
              <a:defRPr/>
            </a:pPr>
            <a:r>
              <a:rPr lang="en-GB" sz="2400">
                <a:ea typeface="ＭＳ Ｐゴシック" charset="0"/>
              </a:rPr>
              <a:t>Getting SAR Quality right </a:t>
            </a:r>
            <a:br>
              <a:rPr lang="en-GB" sz="2400">
                <a:ea typeface="ＭＳ Ｐゴシック" charset="0"/>
              </a:rPr>
            </a:br>
            <a:r>
              <a:rPr lang="en-GB" sz="2400">
                <a:ea typeface="ＭＳ Ｐゴシック" charset="0"/>
              </a:rPr>
              <a:t> the benefits</a:t>
            </a:r>
            <a:endParaRPr lang="en-GB">
              <a:ea typeface="ＭＳ Ｐゴシック" charset="0"/>
            </a:endParaRPr>
          </a:p>
        </p:txBody>
      </p:sp>
      <p:sp>
        <p:nvSpPr>
          <p:cNvPr id="15363" name="Content Placeholder 2">
            <a:extLst>
              <a:ext uri="{FF2B5EF4-FFF2-40B4-BE49-F238E27FC236}">
                <a16:creationId xmlns:a16="http://schemas.microsoft.com/office/drawing/2014/main" id="{492B6CA0-500F-4BB8-B052-FF1AB6656C49}"/>
              </a:ext>
            </a:extLst>
          </p:cNvPr>
          <p:cNvSpPr>
            <a:spLocks noGrp="1"/>
          </p:cNvSpPr>
          <p:nvPr>
            <p:ph idx="1"/>
          </p:nvPr>
        </p:nvSpPr>
        <p:spPr>
          <a:xfrm>
            <a:off x="1494235" y="1545432"/>
            <a:ext cx="6055519" cy="2746772"/>
          </a:xfrm>
        </p:spPr>
        <p:txBody>
          <a:bodyPr/>
          <a:lstStyle/>
          <a:p>
            <a:pPr>
              <a:spcBef>
                <a:spcPct val="0"/>
              </a:spcBef>
              <a:spcAft>
                <a:spcPts val="750"/>
              </a:spcAft>
              <a:defRPr/>
            </a:pPr>
            <a:r>
              <a:rPr lang="en-GB" b="1">
                <a:solidFill>
                  <a:schemeClr val="tx2"/>
                </a:solidFill>
                <a:latin typeface="Calibri" charset="0"/>
                <a:ea typeface="ＭＳ Ｐゴシック" charset="0"/>
                <a:cs typeface="Arial" charset="0"/>
              </a:rPr>
              <a:t>Helps Data Matching &amp; criminal network analysis</a:t>
            </a:r>
          </a:p>
          <a:p>
            <a:pPr>
              <a:spcBef>
                <a:spcPct val="0"/>
              </a:spcBef>
              <a:spcAft>
                <a:spcPts val="750"/>
              </a:spcAft>
              <a:defRPr/>
            </a:pPr>
            <a:r>
              <a:rPr lang="en-GB" b="1">
                <a:solidFill>
                  <a:schemeClr val="tx2"/>
                </a:solidFill>
                <a:latin typeface="Calibri" charset="0"/>
                <a:ea typeface="ＭＳ Ｐゴシック" charset="0"/>
                <a:cs typeface="Arial" charset="0"/>
              </a:rPr>
              <a:t>Helps Prevent and detect money laundering &amp; other serious crimes</a:t>
            </a:r>
            <a:endParaRPr lang="en-GB" b="1">
              <a:solidFill>
                <a:schemeClr val="tx2"/>
              </a:solidFill>
              <a:latin typeface="Arial" charset="0"/>
              <a:ea typeface="ＭＳ Ｐゴシック" charset="0"/>
              <a:cs typeface="Arial" charset="0"/>
            </a:endParaRPr>
          </a:p>
          <a:p>
            <a:pPr>
              <a:spcBef>
                <a:spcPct val="0"/>
              </a:spcBef>
              <a:spcAft>
                <a:spcPts val="750"/>
              </a:spcAft>
              <a:defRPr/>
            </a:pPr>
            <a:r>
              <a:rPr lang="en-GB" b="1">
                <a:solidFill>
                  <a:schemeClr val="tx2"/>
                </a:solidFill>
                <a:latin typeface="Calibri" charset="0"/>
                <a:ea typeface="ＭＳ Ｐゴシック" charset="0"/>
                <a:cs typeface="Arial" charset="0"/>
              </a:rPr>
              <a:t>Getting it right first time saves time &amp; resource</a:t>
            </a:r>
          </a:p>
          <a:p>
            <a:pPr>
              <a:spcBef>
                <a:spcPct val="0"/>
              </a:spcBef>
              <a:spcAft>
                <a:spcPts val="750"/>
              </a:spcAft>
              <a:defRPr/>
            </a:pPr>
            <a:r>
              <a:rPr lang="en-GB" b="1">
                <a:solidFill>
                  <a:schemeClr val="tx2"/>
                </a:solidFill>
                <a:latin typeface="Calibri" charset="0"/>
                <a:ea typeface="ＭＳ Ｐゴシック" charset="0"/>
                <a:cs typeface="Arial" charset="0"/>
              </a:rPr>
              <a:t>Helps prioritise exploitation of information</a:t>
            </a:r>
          </a:p>
          <a:p>
            <a:pPr>
              <a:spcBef>
                <a:spcPct val="0"/>
              </a:spcBef>
              <a:spcAft>
                <a:spcPts val="750"/>
              </a:spcAft>
              <a:defRPr/>
            </a:pPr>
            <a:r>
              <a:rPr lang="en-GB" b="1">
                <a:solidFill>
                  <a:schemeClr val="tx2"/>
                </a:solidFill>
                <a:latin typeface="Calibri" charset="0"/>
                <a:ea typeface="ＭＳ Ｐゴシック" charset="0"/>
                <a:cs typeface="Arial" charset="0"/>
              </a:rPr>
              <a:t>Helps analysis to feedback typologies, patterns and trends</a:t>
            </a:r>
          </a:p>
          <a:p>
            <a:pPr>
              <a:spcBef>
                <a:spcPct val="0"/>
              </a:spcBef>
              <a:spcAft>
                <a:spcPts val="750"/>
              </a:spcAft>
              <a:defRPr/>
            </a:pPr>
            <a:r>
              <a:rPr lang="en-GB" b="1">
                <a:solidFill>
                  <a:schemeClr val="tx2"/>
                </a:solidFill>
                <a:latin typeface="Calibri" charset="0"/>
                <a:ea typeface="ＭＳ Ｐゴシック" charset="0"/>
                <a:cs typeface="Arial" charset="0"/>
              </a:rPr>
              <a:t>Helps UKFIU Decision making thus enhancing response to reporters and End users</a:t>
            </a:r>
          </a:p>
          <a:p>
            <a:pPr>
              <a:spcBef>
                <a:spcPct val="0"/>
              </a:spcBef>
              <a:spcAft>
                <a:spcPts val="750"/>
              </a:spcAft>
              <a:defRPr/>
            </a:pPr>
            <a:r>
              <a:rPr lang="en-GB" b="1">
                <a:solidFill>
                  <a:schemeClr val="tx2"/>
                </a:solidFill>
                <a:latin typeface="Calibri" charset="0"/>
                <a:ea typeface="ＭＳ Ｐゴシック" charset="0"/>
                <a:cs typeface="Arial" charset="0"/>
              </a:rPr>
              <a:t>Helps analysis to find red flag indicators for due diligence and risk profiles</a:t>
            </a:r>
          </a:p>
          <a:p>
            <a:pPr algn="ctr">
              <a:spcBef>
                <a:spcPct val="0"/>
              </a:spcBef>
              <a:spcAft>
                <a:spcPts val="750"/>
              </a:spcAft>
              <a:defRPr/>
            </a:pPr>
            <a:endParaRPr lang="en-US" sz="3600">
              <a:solidFill>
                <a:schemeClr val="tx2"/>
              </a:solidFill>
              <a:ea typeface="ＭＳ Ｐゴシック" charset="0"/>
            </a:endParaRPr>
          </a:p>
          <a:p>
            <a:pPr algn="ctr">
              <a:spcBef>
                <a:spcPct val="0"/>
              </a:spcBef>
              <a:spcAft>
                <a:spcPts val="750"/>
              </a:spcAft>
              <a:defRPr/>
            </a:pPr>
            <a:endParaRPr lang="en-GB" b="1">
              <a:solidFill>
                <a:schemeClr val="tx2"/>
              </a:solidFill>
              <a:latin typeface="Calibri" charset="0"/>
              <a:ea typeface="ＭＳ Ｐゴシック" charset="0"/>
              <a:cs typeface="Arial" charset="0"/>
            </a:endParaRPr>
          </a:p>
          <a:p>
            <a:pPr algn="ctr">
              <a:spcBef>
                <a:spcPct val="0"/>
              </a:spcBef>
              <a:spcAft>
                <a:spcPts val="750"/>
              </a:spcAft>
              <a:defRPr/>
            </a:pPr>
            <a:endParaRPr lang="en-US" sz="3600">
              <a:solidFill>
                <a:schemeClr val="tx2"/>
              </a:solidFill>
              <a:ea typeface="ＭＳ Ｐゴシック" charset="0"/>
            </a:endParaRPr>
          </a:p>
          <a:p>
            <a:pPr algn="ctr">
              <a:spcBef>
                <a:spcPct val="0"/>
              </a:spcBef>
              <a:spcAft>
                <a:spcPts val="750"/>
              </a:spcAft>
              <a:defRPr/>
            </a:pPr>
            <a:endParaRPr lang="en-US">
              <a:solidFill>
                <a:schemeClr val="tx2"/>
              </a:solidFill>
              <a:ea typeface="ＭＳ Ｐゴシック" charset="0"/>
            </a:endParaRPr>
          </a:p>
          <a:p>
            <a:pPr algn="ctr">
              <a:spcBef>
                <a:spcPct val="0"/>
              </a:spcBef>
              <a:spcAft>
                <a:spcPts val="750"/>
              </a:spcAft>
              <a:defRPr/>
            </a:pPr>
            <a:endParaRPr lang="en-US" sz="3600">
              <a:solidFill>
                <a:schemeClr val="tx2"/>
              </a:solidFill>
              <a:ea typeface="ＭＳ Ｐゴシック" charset="0"/>
            </a:endParaRPr>
          </a:p>
        </p:txBody>
      </p:sp>
      <p:sp>
        <p:nvSpPr>
          <p:cNvPr id="15364" name="Footer Placeholder 3">
            <a:extLst>
              <a:ext uri="{FF2B5EF4-FFF2-40B4-BE49-F238E27FC236}">
                <a16:creationId xmlns:a16="http://schemas.microsoft.com/office/drawing/2014/main" id="{62BD76F3-ADFF-4A49-B146-3BD7F540073E}"/>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40964" name="Picture 6">
            <a:extLst>
              <a:ext uri="{FF2B5EF4-FFF2-40B4-BE49-F238E27FC236}">
                <a16:creationId xmlns:a16="http://schemas.microsoft.com/office/drawing/2014/main" id="{2AC1CB32-17D7-4260-AEF8-C7FAC6CFAF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a:extLst>
              <a:ext uri="{FF2B5EF4-FFF2-40B4-BE49-F238E27FC236}">
                <a16:creationId xmlns:a16="http://schemas.microsoft.com/office/drawing/2014/main" id="{D4440F40-4687-4F79-9C5D-7BF49DF76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40966" name="Rectangle 1">
            <a:extLst>
              <a:ext uri="{FF2B5EF4-FFF2-40B4-BE49-F238E27FC236}">
                <a16:creationId xmlns:a16="http://schemas.microsoft.com/office/drawing/2014/main" id="{B8AF75DA-52AC-461C-91CF-F930CDE147F9}"/>
              </a:ext>
            </a:extLst>
          </p:cNvPr>
          <p:cNvSpPr>
            <a:spLocks noChangeArrowheads="1"/>
          </p:cNvSpPr>
          <p:nvPr/>
        </p:nvSpPr>
        <p:spPr bwMode="auto">
          <a:xfrm>
            <a:off x="1630379" y="1221582"/>
            <a:ext cx="188750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defTabSz="685800" eaLnBrk="0" hangingPunct="0">
              <a:spcAft>
                <a:spcPts val="750"/>
              </a:spcAft>
            </a:pPr>
            <a:r>
              <a:rPr lang="en-GB" altLang="en-US" sz="1500" b="1">
                <a:solidFill>
                  <a:srgbClr val="000000"/>
                </a:solidFill>
                <a:latin typeface="Calibri" panose="020F0502020204030204" pitchFamily="34" charset="0"/>
                <a:cs typeface="Arial" panose="020B0604020202020204" pitchFamily="34" charset="0"/>
              </a:rPr>
              <a:t>GOOD QUALITY SAR -</a:t>
            </a:r>
            <a:endParaRPr lang="en-GB" altLang="en-US" sz="1500" b="1">
              <a:solidFill>
                <a:srgbClr val="000000"/>
              </a:solidFill>
              <a:latin typeface="Arial" panose="020B0604020202020204" pitchFamily="34" charset="0"/>
              <a:cs typeface="Arial" panose="020B0604020202020204" pitchFamily="34" charset="0"/>
            </a:endParaRPr>
          </a:p>
        </p:txBody>
      </p:sp>
    </p:spTree>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B11F6AD-07A3-4789-919B-6C4E869C90FD}"/>
              </a:ext>
            </a:extLst>
          </p:cNvPr>
          <p:cNvSpPr>
            <a:spLocks noGrp="1"/>
          </p:cNvSpPr>
          <p:nvPr>
            <p:ph type="title"/>
          </p:nvPr>
        </p:nvSpPr>
        <p:spPr/>
        <p:txBody>
          <a:bodyPr/>
          <a:lstStyle/>
          <a:p>
            <a:pPr algn="ctr">
              <a:defRPr/>
            </a:pPr>
            <a:r>
              <a:rPr lang="en-GB">
                <a:ea typeface="ＭＳ Ｐゴシック" charset="0"/>
              </a:rPr>
              <a:t>NCA Guidance Documents</a:t>
            </a:r>
          </a:p>
        </p:txBody>
      </p:sp>
      <p:sp>
        <p:nvSpPr>
          <p:cNvPr id="16387" name="Content Placeholder 2">
            <a:extLst>
              <a:ext uri="{FF2B5EF4-FFF2-40B4-BE49-F238E27FC236}">
                <a16:creationId xmlns:a16="http://schemas.microsoft.com/office/drawing/2014/main" id="{1C17414F-7A16-4A5A-B5AB-16114AC1BA8B}"/>
              </a:ext>
            </a:extLst>
          </p:cNvPr>
          <p:cNvSpPr>
            <a:spLocks noGrp="1"/>
          </p:cNvSpPr>
          <p:nvPr>
            <p:ph idx="1"/>
          </p:nvPr>
        </p:nvSpPr>
        <p:spPr>
          <a:xfrm>
            <a:off x="1547813" y="1329929"/>
            <a:ext cx="6001941" cy="2226469"/>
          </a:xfrm>
        </p:spPr>
        <p:txBody>
          <a:bodyPr/>
          <a:lstStyle/>
          <a:p>
            <a:pPr marL="0" indent="0">
              <a:buNone/>
              <a:defRPr/>
            </a:pPr>
            <a:r>
              <a:rPr lang="en-GB">
                <a:ea typeface="ＭＳ Ｐゴシック" charset="0"/>
              </a:rPr>
              <a:t>Suspicious Activity Reports (SARs) guidance notes can be found on the NCA website   </a:t>
            </a:r>
            <a:r>
              <a:rPr lang="en-GB" u="sng">
                <a:ea typeface="ＭＳ Ｐゴシック" charset="0"/>
                <a:hlinkClick r:id="rId3"/>
              </a:rPr>
              <a:t>www.nationalcrimeagency.gov.uk</a:t>
            </a:r>
            <a:r>
              <a:rPr lang="en-GB">
                <a:ea typeface="ＭＳ Ｐゴシック" charset="0"/>
              </a:rPr>
              <a:t>  </a:t>
            </a:r>
          </a:p>
          <a:p>
            <a:pPr marL="0" indent="0">
              <a:buNone/>
              <a:defRPr/>
            </a:pPr>
            <a:endParaRPr lang="en-GB" b="1">
              <a:ea typeface="ＭＳ Ｐゴシック" charset="0"/>
            </a:endParaRPr>
          </a:p>
          <a:p>
            <a:pPr marL="0" indent="0">
              <a:buNone/>
              <a:defRPr/>
            </a:pPr>
            <a:r>
              <a:rPr lang="en-GB" b="1">
                <a:ea typeface="ＭＳ Ｐゴシック" charset="0"/>
              </a:rPr>
              <a:t>ALSO</a:t>
            </a:r>
            <a:r>
              <a:rPr lang="en-GB">
                <a:ea typeface="ＭＳ Ｐゴシック" charset="0"/>
              </a:rPr>
              <a:t> </a:t>
            </a:r>
          </a:p>
          <a:p>
            <a:pPr marL="0" indent="0">
              <a:buNone/>
              <a:defRPr/>
            </a:pPr>
            <a:r>
              <a:rPr lang="en-GB" b="1">
                <a:ea typeface="ＭＳ Ｐゴシック" charset="0"/>
              </a:rPr>
              <a:t>UK Financial Intelligence Unit (UKFIU) Guidance Signpost 2020</a:t>
            </a:r>
            <a:endParaRPr lang="en-GB">
              <a:ea typeface="ＭＳ Ｐゴシック" charset="0"/>
            </a:endParaRPr>
          </a:p>
          <a:p>
            <a:pPr marL="0" indent="0">
              <a:buNone/>
              <a:defRPr/>
            </a:pPr>
            <a:r>
              <a:rPr lang="en-GB">
                <a:ea typeface="ＭＳ Ｐゴシック" charset="0"/>
              </a:rPr>
              <a:t>Shows all the available guidance relating to SARs and DAMLs</a:t>
            </a:r>
          </a:p>
        </p:txBody>
      </p:sp>
      <p:sp>
        <p:nvSpPr>
          <p:cNvPr id="16388" name="Footer Placeholder 3">
            <a:extLst>
              <a:ext uri="{FF2B5EF4-FFF2-40B4-BE49-F238E27FC236}">
                <a16:creationId xmlns:a16="http://schemas.microsoft.com/office/drawing/2014/main" id="{53E21AA0-0A6A-4213-9D95-6F938BDDB941}"/>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43012" name="Picture 6">
            <a:extLst>
              <a:ext uri="{FF2B5EF4-FFF2-40B4-BE49-F238E27FC236}">
                <a16:creationId xmlns:a16="http://schemas.microsoft.com/office/drawing/2014/main" id="{6AA55D7E-33E9-4045-8609-ED0F98CF4C5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a:extLst>
              <a:ext uri="{FF2B5EF4-FFF2-40B4-BE49-F238E27FC236}">
                <a16:creationId xmlns:a16="http://schemas.microsoft.com/office/drawing/2014/main" id="{39C88A1E-F6E8-4348-A3BE-31F1A9F954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FD4B11B-083F-45EF-9287-55EBCF88C34A}"/>
              </a:ext>
            </a:extLst>
          </p:cNvPr>
          <p:cNvSpPr>
            <a:spLocks noGrp="1"/>
          </p:cNvSpPr>
          <p:nvPr>
            <p:ph type="title"/>
          </p:nvPr>
        </p:nvSpPr>
        <p:spPr>
          <a:xfrm>
            <a:off x="1656160" y="195263"/>
            <a:ext cx="6001940" cy="756047"/>
          </a:xfrm>
        </p:spPr>
        <p:txBody>
          <a:bodyPr/>
          <a:lstStyle/>
          <a:p>
            <a:pPr algn="ctr">
              <a:defRPr/>
            </a:pPr>
            <a:r>
              <a:rPr lang="en-GB" sz="2100">
                <a:ea typeface="ＭＳ Ｐゴシック" charset="0"/>
                <a:cs typeface="Calibri" charset="0"/>
              </a:rPr>
              <a:t>UKFIU Guidance links</a:t>
            </a:r>
            <a:endParaRPr lang="en-GB">
              <a:ea typeface="ＭＳ Ｐゴシック" charset="0"/>
            </a:endParaRPr>
          </a:p>
        </p:txBody>
      </p:sp>
      <p:sp>
        <p:nvSpPr>
          <p:cNvPr id="3" name="Content Placeholder 2">
            <a:extLst>
              <a:ext uri="{FF2B5EF4-FFF2-40B4-BE49-F238E27FC236}">
                <a16:creationId xmlns:a16="http://schemas.microsoft.com/office/drawing/2014/main" id="{77F4B78B-E406-46BD-89D3-AE9326811230}"/>
              </a:ext>
            </a:extLst>
          </p:cNvPr>
          <p:cNvSpPr>
            <a:spLocks noGrp="1"/>
          </p:cNvSpPr>
          <p:nvPr>
            <p:ph idx="1"/>
          </p:nvPr>
        </p:nvSpPr>
        <p:spPr>
          <a:xfrm>
            <a:off x="1547813" y="951310"/>
            <a:ext cx="6055519" cy="3024188"/>
          </a:xfrm>
        </p:spPr>
        <p:txBody>
          <a:bodyPr/>
          <a:lstStyle/>
          <a:p>
            <a:pPr>
              <a:defRPr/>
            </a:pPr>
            <a:r>
              <a:rPr lang="en-GB" dirty="0">
                <a:solidFill>
                  <a:schemeClr val="tx1">
                    <a:lumMod val="95000"/>
                    <a:lumOff val="5000"/>
                  </a:schemeClr>
                </a:solidFill>
                <a:ea typeface="+mn-ea"/>
              </a:rPr>
              <a:t>SAR Guidance - </a:t>
            </a:r>
            <a:r>
              <a:rPr lang="en-GB" u="sng" dirty="0">
                <a:solidFill>
                  <a:schemeClr val="tx1">
                    <a:lumMod val="95000"/>
                    <a:lumOff val="5000"/>
                  </a:schemeClr>
                </a:solidFill>
                <a:ea typeface="+mn-ea"/>
              </a:rPr>
              <a:t>https://nationalcrimeagency.gov.uk/what-we-do/crime-threats/money-laundering-and-illicit-finance/suspicious-activity-reports</a:t>
            </a:r>
          </a:p>
          <a:p>
            <a:pPr>
              <a:defRPr/>
            </a:pPr>
            <a:endParaRPr lang="en-GB" u="sng" dirty="0">
              <a:solidFill>
                <a:schemeClr val="tx1">
                  <a:lumMod val="95000"/>
                  <a:lumOff val="5000"/>
                </a:schemeClr>
              </a:solidFill>
              <a:ea typeface="+mn-ea"/>
            </a:endParaRPr>
          </a:p>
          <a:p>
            <a:pPr>
              <a:defRPr/>
            </a:pPr>
            <a:r>
              <a:rPr lang="en-GB" dirty="0">
                <a:solidFill>
                  <a:schemeClr val="tx1">
                    <a:lumMod val="95000"/>
                    <a:lumOff val="5000"/>
                  </a:schemeClr>
                </a:solidFill>
                <a:ea typeface="+mn-ea"/>
              </a:rPr>
              <a:t>DAML FAQ - </a:t>
            </a:r>
            <a:r>
              <a:rPr lang="en-GB" u="sng" dirty="0">
                <a:solidFill>
                  <a:schemeClr val="tx1">
                    <a:lumMod val="95000"/>
                    <a:lumOff val="5000"/>
                  </a:schemeClr>
                </a:solidFill>
                <a:ea typeface="+mn-ea"/>
              </a:rPr>
              <a:t>https://nationalcrimeagency.gov.uk/who-we-are/publications/167-defence-against-money-laundering-daml-faq-may-2018</a:t>
            </a:r>
            <a:endParaRPr lang="en-GB" dirty="0">
              <a:solidFill>
                <a:schemeClr val="tx1">
                  <a:lumMod val="95000"/>
                  <a:lumOff val="5000"/>
                </a:schemeClr>
              </a:solidFill>
              <a:ea typeface="+mn-ea"/>
            </a:endParaRPr>
          </a:p>
          <a:p>
            <a:pPr>
              <a:defRPr/>
            </a:pPr>
            <a:endParaRPr lang="en-GB" dirty="0">
              <a:solidFill>
                <a:schemeClr val="tx1">
                  <a:lumMod val="95000"/>
                  <a:lumOff val="5000"/>
                </a:schemeClr>
              </a:solidFill>
              <a:ea typeface="+mn-ea"/>
            </a:endParaRPr>
          </a:p>
          <a:p>
            <a:pPr>
              <a:defRPr/>
            </a:pPr>
            <a:r>
              <a:rPr lang="en-GB" dirty="0">
                <a:ea typeface="+mn-ea"/>
              </a:rPr>
              <a:t>Law Society Scotland SAR Video - </a:t>
            </a:r>
            <a:r>
              <a:rPr lang="en-GB" u="sng" dirty="0">
                <a:ea typeface="+mn-ea"/>
              </a:rPr>
              <a:t>https://www.lawscot.org.uk/members/business-support/financial-compliance/anti-money-laundering/suspiciousactivityreports/</a:t>
            </a:r>
            <a:endParaRPr lang="en-GB" dirty="0">
              <a:ea typeface="+mn-ea"/>
            </a:endParaRPr>
          </a:p>
          <a:p>
            <a:pPr>
              <a:defRPr/>
            </a:pPr>
            <a:endParaRPr lang="en-GB" dirty="0">
              <a:solidFill>
                <a:schemeClr val="tx1">
                  <a:lumMod val="95000"/>
                  <a:lumOff val="5000"/>
                </a:schemeClr>
              </a:solidFill>
              <a:ea typeface="+mn-ea"/>
            </a:endParaRPr>
          </a:p>
          <a:p>
            <a:pPr marL="0" indent="0">
              <a:buNone/>
              <a:defRPr/>
            </a:pPr>
            <a:endParaRPr lang="en-GB" dirty="0">
              <a:ea typeface="+mn-ea"/>
            </a:endParaRPr>
          </a:p>
        </p:txBody>
      </p:sp>
      <p:sp>
        <p:nvSpPr>
          <p:cNvPr id="17412" name="Footer Placeholder 3">
            <a:extLst>
              <a:ext uri="{FF2B5EF4-FFF2-40B4-BE49-F238E27FC236}">
                <a16:creationId xmlns:a16="http://schemas.microsoft.com/office/drawing/2014/main" id="{8D4A55BE-930A-466D-9C09-6CCA2C0A0473}"/>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45060" name="Picture 6">
            <a:extLst>
              <a:ext uri="{FF2B5EF4-FFF2-40B4-BE49-F238E27FC236}">
                <a16:creationId xmlns:a16="http://schemas.microsoft.com/office/drawing/2014/main" id="{1454ED8F-47AE-448B-8764-D44197DC7F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a:extLst>
              <a:ext uri="{FF2B5EF4-FFF2-40B4-BE49-F238E27FC236}">
                <a16:creationId xmlns:a16="http://schemas.microsoft.com/office/drawing/2014/main" id="{F6825951-82F8-4EA9-BB8B-2F234B2C66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CD98294-DD15-447F-88DC-57DFE934A2C9}"/>
              </a:ext>
            </a:extLst>
          </p:cNvPr>
          <p:cNvSpPr>
            <a:spLocks noGrp="1"/>
          </p:cNvSpPr>
          <p:nvPr>
            <p:ph type="title"/>
          </p:nvPr>
        </p:nvSpPr>
        <p:spPr>
          <a:xfrm>
            <a:off x="1485900" y="205979"/>
            <a:ext cx="6001941" cy="1933575"/>
          </a:xfrm>
        </p:spPr>
        <p:txBody>
          <a:bodyPr/>
          <a:lstStyle/>
          <a:p>
            <a:pPr algn="ctr">
              <a:defRPr/>
            </a:pPr>
            <a:endParaRPr lang="en-GB">
              <a:ea typeface="ＭＳ Ｐゴシック" charset="0"/>
            </a:endParaRPr>
          </a:p>
        </p:txBody>
      </p:sp>
      <p:sp>
        <p:nvSpPr>
          <p:cNvPr id="3" name="Content Placeholder 2">
            <a:extLst>
              <a:ext uri="{FF2B5EF4-FFF2-40B4-BE49-F238E27FC236}">
                <a16:creationId xmlns:a16="http://schemas.microsoft.com/office/drawing/2014/main" id="{80D5FA74-3146-4248-9DDD-3E017DE3FB32}"/>
              </a:ext>
            </a:extLst>
          </p:cNvPr>
          <p:cNvSpPr>
            <a:spLocks noGrp="1"/>
          </p:cNvSpPr>
          <p:nvPr>
            <p:ph idx="1"/>
          </p:nvPr>
        </p:nvSpPr>
        <p:spPr>
          <a:xfrm>
            <a:off x="1494235" y="2546748"/>
            <a:ext cx="6001940" cy="1944290"/>
          </a:xfrm>
        </p:spPr>
        <p:txBody>
          <a:bodyPr/>
          <a:lstStyle/>
          <a:p>
            <a:pPr algn="ctr">
              <a:defRPr/>
            </a:pPr>
            <a:endParaRPr lang="en-GB">
              <a:ea typeface="+mn-ea"/>
            </a:endParaRPr>
          </a:p>
          <a:p>
            <a:pPr marL="0" indent="0" algn="ctr">
              <a:buNone/>
              <a:defRPr/>
            </a:pPr>
            <a:endParaRPr lang="en-GB" b="1" dirty="0">
              <a:ea typeface="+mn-ea"/>
            </a:endParaRPr>
          </a:p>
        </p:txBody>
      </p:sp>
      <p:sp>
        <p:nvSpPr>
          <p:cNvPr id="18436" name="Footer Placeholder 3">
            <a:extLst>
              <a:ext uri="{FF2B5EF4-FFF2-40B4-BE49-F238E27FC236}">
                <a16:creationId xmlns:a16="http://schemas.microsoft.com/office/drawing/2014/main" id="{25F5864A-DF9C-428C-BEC7-1C43F1C6EC6C}"/>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47108" name="Picture 6">
            <a:extLst>
              <a:ext uri="{FF2B5EF4-FFF2-40B4-BE49-F238E27FC236}">
                <a16:creationId xmlns:a16="http://schemas.microsoft.com/office/drawing/2014/main" id="{F0BD2E27-6F3E-4E50-B9C0-AF11222D001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5">
            <a:extLst>
              <a:ext uri="{FF2B5EF4-FFF2-40B4-BE49-F238E27FC236}">
                <a16:creationId xmlns:a16="http://schemas.microsoft.com/office/drawing/2014/main" id="{3DC918E6-22E5-4676-AAB7-34904F5D7D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47110" name="image3.jpeg">
            <a:extLst>
              <a:ext uri="{FF2B5EF4-FFF2-40B4-BE49-F238E27FC236}">
                <a16:creationId xmlns:a16="http://schemas.microsoft.com/office/drawing/2014/main" id="{9B970562-8580-42A8-94DF-23415DE3918F}"/>
              </a:ext>
            </a:extLst>
          </p:cNvPr>
          <p:cNvPicPr>
            <a:picLocks noChangeAspect="1"/>
          </p:cNvPicPr>
          <p:nvPr/>
        </p:nvPicPr>
        <p:blipFill>
          <a:blip r:embed="rId5" cstate="print">
            <a:extLst>
              <a:ext uri="{28A0092B-C50C-407E-A947-70E740481C1C}">
                <a14:useLocalDpi xmlns:a14="http://schemas.microsoft.com/office/drawing/2010/main" val="0"/>
              </a:ext>
            </a:extLst>
          </a:blip>
          <a:srcRect l="5583" r="5583"/>
          <a:stretch>
            <a:fillRect/>
          </a:stretch>
        </p:blipFill>
        <p:spPr bwMode="auto">
          <a:xfrm>
            <a:off x="1715691" y="195262"/>
            <a:ext cx="5347097" cy="399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47111" name="Shape 37">
            <a:extLst>
              <a:ext uri="{FF2B5EF4-FFF2-40B4-BE49-F238E27FC236}">
                <a16:creationId xmlns:a16="http://schemas.microsoft.com/office/drawing/2014/main" id="{9EEC9256-6C60-4799-9DEB-CF37FE449C6C}"/>
              </a:ext>
            </a:extLst>
          </p:cNvPr>
          <p:cNvSpPr>
            <a:spLocks noChangeArrowheads="1"/>
          </p:cNvSpPr>
          <p:nvPr/>
        </p:nvSpPr>
        <p:spPr bwMode="auto">
          <a:xfrm>
            <a:off x="1106091" y="2787254"/>
            <a:ext cx="6894910" cy="702469"/>
          </a:xfrm>
          <a:prstGeom prst="roundRect">
            <a:avLst>
              <a:gd name="adj" fmla="val 102"/>
            </a:avLst>
          </a:prstGeom>
          <a:solidFill>
            <a:srgbClr val="336699">
              <a:alpha val="60783"/>
            </a:srgbClr>
          </a:solidFill>
          <a:ln w="9525">
            <a:solidFill>
              <a:srgbClr val="99CCFF">
                <a:alpha val="71371"/>
              </a:srgbClr>
            </a:solidFill>
            <a:round/>
            <a:headEnd/>
            <a:tailEnd/>
          </a:ln>
        </p:spPr>
        <p:txBody>
          <a:bodyPr lIns="34289" tIns="34289" rIns="34289" bIns="34289" anchor="ct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defTabSz="685800" eaLnBrk="0" hangingPunct="0"/>
            <a:r>
              <a:rPr lang="en-GB" altLang="en-US" sz="2700" b="1">
                <a:solidFill>
                  <a:srgbClr val="FFFFFF"/>
                </a:solidFill>
                <a:sym typeface="Verdana" panose="020B0604030504040204" pitchFamily="34" charset="0"/>
              </a:rPr>
              <a:t>What’s coming over the horizon?</a:t>
            </a:r>
            <a:endParaRPr lang="en-US" altLang="en-US" sz="2700" b="1">
              <a:solidFill>
                <a:srgbClr val="FFFFFF"/>
              </a:solidFill>
              <a:sym typeface="Verdana" panose="020B0604030504040204" pitchFamily="34" charset="0"/>
            </a:endParaRPr>
          </a:p>
        </p:txBody>
      </p:sp>
    </p:spTree>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C2D86AC-0887-4D62-80D7-7C01FEC50C70}"/>
              </a:ext>
            </a:extLst>
          </p:cNvPr>
          <p:cNvSpPr>
            <a:spLocks noGrp="1"/>
          </p:cNvSpPr>
          <p:nvPr>
            <p:ph type="title"/>
          </p:nvPr>
        </p:nvSpPr>
        <p:spPr>
          <a:xfrm>
            <a:off x="1622823" y="303610"/>
            <a:ext cx="6003131" cy="638175"/>
          </a:xfrm>
        </p:spPr>
        <p:txBody>
          <a:bodyPr/>
          <a:lstStyle/>
          <a:p>
            <a:pPr algn="ctr">
              <a:defRPr/>
            </a:pPr>
            <a:r>
              <a:rPr lang="en-GB">
                <a:ea typeface="ＭＳ Ｐゴシック" charset="0"/>
              </a:rPr>
              <a:t>UKFIU communications</a:t>
            </a:r>
          </a:p>
        </p:txBody>
      </p:sp>
      <p:sp>
        <p:nvSpPr>
          <p:cNvPr id="19459" name="Footer Placeholder 3">
            <a:extLst>
              <a:ext uri="{FF2B5EF4-FFF2-40B4-BE49-F238E27FC236}">
                <a16:creationId xmlns:a16="http://schemas.microsoft.com/office/drawing/2014/main" id="{1B37B625-97A9-4BC7-9AB0-41BFB3209275}"/>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49155" name="Picture 6">
            <a:extLst>
              <a:ext uri="{FF2B5EF4-FFF2-40B4-BE49-F238E27FC236}">
                <a16:creationId xmlns:a16="http://schemas.microsoft.com/office/drawing/2014/main" id="{13DA4DEC-F59B-427E-84AB-6D01539541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a16="http://schemas.microsoft.com/office/drawing/2014/main" id="{9B9F1507-A6AB-4B3F-B924-D9D832C305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9462" name="Picture 2" descr="A7C7EB38-7742-4BE6-B9CE-7C024088E906">
            <a:extLst>
              <a:ext uri="{FF2B5EF4-FFF2-40B4-BE49-F238E27FC236}">
                <a16:creationId xmlns:a16="http://schemas.microsoft.com/office/drawing/2014/main" id="{BB98E75F-4732-4B41-86FB-C7F3B8E3262A}"/>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844404" y="1168004"/>
            <a:ext cx="3942159" cy="359687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158" name="Picture 2" descr="H:\Offline Files\PODCASTS\PODCAST WEBINAR\PODCAST Image for UKFIU Pic.jpg">
            <a:extLst>
              <a:ext uri="{FF2B5EF4-FFF2-40B4-BE49-F238E27FC236}">
                <a16:creationId xmlns:a16="http://schemas.microsoft.com/office/drawing/2014/main" id="{E50A6347-2D2D-4999-9D31-94E92B2D92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2169" y="789385"/>
            <a:ext cx="1708547"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Box 3">
            <a:extLst>
              <a:ext uri="{FF2B5EF4-FFF2-40B4-BE49-F238E27FC236}">
                <a16:creationId xmlns:a16="http://schemas.microsoft.com/office/drawing/2014/main" id="{BBF4465D-7D27-45E2-AB73-38A42555C0E9}"/>
              </a:ext>
            </a:extLst>
          </p:cNvPr>
          <p:cNvSpPr txBox="1">
            <a:spLocks noChangeArrowheads="1"/>
          </p:cNvSpPr>
          <p:nvPr/>
        </p:nvSpPr>
        <p:spPr bwMode="auto">
          <a:xfrm>
            <a:off x="3221832" y="3921919"/>
            <a:ext cx="297537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defTabSz="685800" eaLnBrk="0" hangingPunct="0"/>
            <a:r>
              <a:rPr lang="en-GB" altLang="en-US" sz="2700" b="1">
                <a:solidFill>
                  <a:srgbClr val="000000"/>
                </a:solidFill>
              </a:rPr>
              <a:t>@NCA_UKFIU</a:t>
            </a:r>
          </a:p>
        </p:txBody>
      </p:sp>
      <p:pic>
        <p:nvPicPr>
          <p:cNvPr id="19468" name="Picture 2">
            <a:extLst>
              <a:ext uri="{FF2B5EF4-FFF2-40B4-BE49-F238E27FC236}">
                <a16:creationId xmlns:a16="http://schemas.microsoft.com/office/drawing/2014/main" id="{77F0D55A-B3D2-411B-9489-540777A9614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85888" y="681038"/>
            <a:ext cx="2402681" cy="19990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1C47941-33FE-4EDE-9A74-DFA0D6AF5133}"/>
              </a:ext>
            </a:extLst>
          </p:cNvPr>
          <p:cNvSpPr>
            <a:spLocks noGrp="1"/>
          </p:cNvSpPr>
          <p:nvPr>
            <p:ph type="title"/>
          </p:nvPr>
        </p:nvSpPr>
        <p:spPr/>
        <p:txBody>
          <a:bodyPr/>
          <a:lstStyle/>
          <a:p>
            <a:pPr algn="ctr">
              <a:defRPr/>
            </a:pPr>
            <a:r>
              <a:rPr lang="en-GB">
                <a:ea typeface="ＭＳ Ｐゴシック" charset="0"/>
              </a:rPr>
              <a:t>UKFIU WEBINAR</a:t>
            </a:r>
          </a:p>
        </p:txBody>
      </p:sp>
      <p:sp>
        <p:nvSpPr>
          <p:cNvPr id="20483" name="Footer Placeholder 3">
            <a:extLst>
              <a:ext uri="{FF2B5EF4-FFF2-40B4-BE49-F238E27FC236}">
                <a16:creationId xmlns:a16="http://schemas.microsoft.com/office/drawing/2014/main" id="{FFAE7E0F-D28D-4D39-B17F-1986B81F71C8}"/>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51203" name="Picture 6">
            <a:extLst>
              <a:ext uri="{FF2B5EF4-FFF2-40B4-BE49-F238E27FC236}">
                <a16:creationId xmlns:a16="http://schemas.microsoft.com/office/drawing/2014/main" id="{898E4857-2396-4B8E-9A34-689646F608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BA9978C0-F027-4D20-8BED-8460CA9DE0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0486" name="Picture 2">
            <a:extLst>
              <a:ext uri="{FF2B5EF4-FFF2-40B4-BE49-F238E27FC236}">
                <a16:creationId xmlns:a16="http://schemas.microsoft.com/office/drawing/2014/main" id="{92F46F46-B474-4292-AF0C-02E7A258DDBC}"/>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2431257" y="411957"/>
            <a:ext cx="4517231" cy="2321719"/>
          </a:xfrm>
        </p:spPr>
      </p:pic>
      <p:sp>
        <p:nvSpPr>
          <p:cNvPr id="51206" name="Rectangle 3">
            <a:extLst>
              <a:ext uri="{FF2B5EF4-FFF2-40B4-BE49-F238E27FC236}">
                <a16:creationId xmlns:a16="http://schemas.microsoft.com/office/drawing/2014/main" id="{CB547F5E-62DB-4767-960B-46AA0C1E6D00}"/>
              </a:ext>
            </a:extLst>
          </p:cNvPr>
          <p:cNvSpPr>
            <a:spLocks noChangeArrowheads="1"/>
          </p:cNvSpPr>
          <p:nvPr/>
        </p:nvSpPr>
        <p:spPr bwMode="auto">
          <a:xfrm>
            <a:off x="1656160" y="3003947"/>
            <a:ext cx="588645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600">
                <a:solidFill>
                  <a:schemeClr val="tx2"/>
                </a:solidFill>
                <a:latin typeface="Verdana" panose="020B0604030504040204" pitchFamily="34" charset="0"/>
                <a:ea typeface="MS PGothic" panose="020B0600070205080204" pitchFamily="34" charset="-128"/>
              </a:defRPr>
            </a:lvl1pPr>
            <a:lvl2pPr marL="742950" indent="-285750">
              <a:defRPr sz="3600">
                <a:solidFill>
                  <a:schemeClr val="tx2"/>
                </a:solidFill>
                <a:latin typeface="Verdana" panose="020B0604030504040204" pitchFamily="34" charset="0"/>
                <a:ea typeface="MS PGothic" panose="020B0600070205080204" pitchFamily="34" charset="-128"/>
              </a:defRPr>
            </a:lvl2pPr>
            <a:lvl3pPr marL="1143000" indent="-228600">
              <a:defRPr sz="3600">
                <a:solidFill>
                  <a:schemeClr val="tx2"/>
                </a:solidFill>
                <a:latin typeface="Verdana" panose="020B0604030504040204" pitchFamily="34" charset="0"/>
                <a:ea typeface="MS PGothic" panose="020B0600070205080204" pitchFamily="34" charset="-128"/>
              </a:defRPr>
            </a:lvl3pPr>
            <a:lvl4pPr marL="1600200" indent="-228600">
              <a:defRPr sz="3600">
                <a:solidFill>
                  <a:schemeClr val="tx2"/>
                </a:solidFill>
                <a:latin typeface="Verdana" panose="020B0604030504040204" pitchFamily="34" charset="0"/>
                <a:ea typeface="MS PGothic" panose="020B0600070205080204" pitchFamily="34" charset="-128"/>
              </a:defRPr>
            </a:lvl4pPr>
            <a:lvl5pPr marL="2057400" indent="-228600">
              <a:defRPr sz="3600">
                <a:solidFill>
                  <a:schemeClr val="tx2"/>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3600">
                <a:solidFill>
                  <a:schemeClr val="tx2"/>
                </a:solidFill>
                <a:latin typeface="Verdana" panose="020B0604030504040204" pitchFamily="34" charset="0"/>
                <a:ea typeface="MS PGothic" panose="020B0600070205080204" pitchFamily="34" charset="-128"/>
              </a:defRPr>
            </a:lvl9pPr>
          </a:lstStyle>
          <a:p>
            <a:pPr algn="l" defTabSz="685800" eaLnBrk="0" hangingPunct="0"/>
            <a:r>
              <a:rPr lang="en-GB" altLang="en-US" sz="1350" b="1">
                <a:solidFill>
                  <a:srgbClr val="000000"/>
                </a:solidFill>
              </a:rPr>
              <a:t>Suggestions for Guidance products or ideas for UKFIU magazine, workshops or webinars  can be forwarded by email to </a:t>
            </a:r>
            <a:endParaRPr lang="en-GB" altLang="en-US" sz="1350">
              <a:solidFill>
                <a:srgbClr val="000000"/>
              </a:solidFill>
            </a:endParaRPr>
          </a:p>
          <a:p>
            <a:pPr algn="l" defTabSz="685800" eaLnBrk="0" hangingPunct="0"/>
            <a:r>
              <a:rPr lang="en-GB" altLang="en-US" sz="1350" b="1">
                <a:solidFill>
                  <a:srgbClr val="000000"/>
                </a:solidFill>
              </a:rPr>
              <a:t> </a:t>
            </a:r>
            <a:endParaRPr lang="en-GB" altLang="en-US" sz="1350">
              <a:solidFill>
                <a:srgbClr val="000000"/>
              </a:solidFill>
            </a:endParaRPr>
          </a:p>
          <a:p>
            <a:pPr algn="l" defTabSz="685800" eaLnBrk="0" hangingPunct="0"/>
            <a:r>
              <a:rPr lang="en-GB" altLang="en-US" sz="1350" b="1">
                <a:solidFill>
                  <a:srgbClr val="000000"/>
                </a:solidFill>
              </a:rPr>
              <a:t>UKFIUengagement@nca.gov.uk</a:t>
            </a:r>
            <a:endParaRPr lang="en-GB" altLang="en-US" sz="1350">
              <a:solidFill>
                <a:srgbClr val="000000"/>
              </a:solidFill>
            </a:endParaRPr>
          </a:p>
        </p:txBody>
      </p:sp>
    </p:spTree>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09E10094-42AB-4097-A1D9-4D3065DC00AE}"/>
              </a:ext>
            </a:extLst>
          </p:cNvPr>
          <p:cNvSpPr>
            <a:spLocks noGrp="1"/>
          </p:cNvSpPr>
          <p:nvPr>
            <p:ph type="title"/>
          </p:nvPr>
        </p:nvSpPr>
        <p:spPr/>
        <p:txBody>
          <a:bodyPr/>
          <a:lstStyle/>
          <a:p>
            <a:pPr algn="ctr">
              <a:defRPr/>
            </a:pPr>
            <a:r>
              <a:rPr lang="en-GB">
                <a:ea typeface="ＭＳ Ｐゴシック" charset="0"/>
              </a:rPr>
              <a:t>Questions?</a:t>
            </a:r>
          </a:p>
        </p:txBody>
      </p:sp>
      <p:sp>
        <p:nvSpPr>
          <p:cNvPr id="3" name="Content Placeholder 2">
            <a:extLst>
              <a:ext uri="{FF2B5EF4-FFF2-40B4-BE49-F238E27FC236}">
                <a16:creationId xmlns:a16="http://schemas.microsoft.com/office/drawing/2014/main" id="{80B7311F-579A-4F32-9C00-8DCEB17EE299}"/>
              </a:ext>
            </a:extLst>
          </p:cNvPr>
          <p:cNvSpPr>
            <a:spLocks noGrp="1"/>
          </p:cNvSpPr>
          <p:nvPr>
            <p:ph idx="1"/>
          </p:nvPr>
        </p:nvSpPr>
        <p:spPr>
          <a:xfrm>
            <a:off x="1601392" y="1762125"/>
            <a:ext cx="6001940" cy="2226469"/>
          </a:xfrm>
        </p:spPr>
        <p:txBody>
          <a:bodyPr/>
          <a:lstStyle/>
          <a:p>
            <a:pPr algn="ctr">
              <a:defRPr/>
            </a:pPr>
            <a:endParaRPr lang="en-GB">
              <a:ea typeface="+mn-ea"/>
            </a:endParaRPr>
          </a:p>
          <a:p>
            <a:pPr marL="0" indent="0" algn="ctr">
              <a:buNone/>
              <a:defRPr/>
            </a:pPr>
            <a:endParaRPr lang="en-GB" b="1" dirty="0">
              <a:ea typeface="+mn-ea"/>
            </a:endParaRPr>
          </a:p>
        </p:txBody>
      </p:sp>
      <p:sp>
        <p:nvSpPr>
          <p:cNvPr id="21508" name="Footer Placeholder 3">
            <a:extLst>
              <a:ext uri="{FF2B5EF4-FFF2-40B4-BE49-F238E27FC236}">
                <a16:creationId xmlns:a16="http://schemas.microsoft.com/office/drawing/2014/main" id="{47F2BFAD-75BC-4E37-ABC2-B07AD9A0892B}"/>
              </a:ext>
            </a:extLst>
          </p:cNvPr>
          <p:cNvSpPr>
            <a:spLocks noGrp="1"/>
          </p:cNvSpPr>
          <p:nvPr>
            <p:ph type="ftr" sz="quarter" idx="11"/>
          </p:nvPr>
        </p:nvSpPr>
        <p:spPr>
          <a:xfrm>
            <a:off x="1331119" y="4569619"/>
            <a:ext cx="6535341" cy="471488"/>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1500">
                <a:solidFill>
                  <a:schemeClr val="tx1"/>
                </a:solidFill>
                <a:latin typeface="Verdana" charset="0"/>
                <a:ea typeface="ＭＳ Ｐゴシック" charset="0"/>
              </a:defRPr>
            </a:lvl1pPr>
            <a:lvl2pPr>
              <a:defRPr sz="1500">
                <a:solidFill>
                  <a:schemeClr val="tx1"/>
                </a:solidFill>
                <a:latin typeface="Verdana" charset="0"/>
                <a:ea typeface="ＭＳ Ｐゴシック" charset="0"/>
              </a:defRPr>
            </a:lvl2pPr>
            <a:lvl3pPr>
              <a:defRPr sz="1500">
                <a:solidFill>
                  <a:schemeClr val="tx1"/>
                </a:solidFill>
                <a:latin typeface="Verdana" charset="0"/>
                <a:ea typeface="ＭＳ Ｐゴシック" charset="0"/>
              </a:defRPr>
            </a:lvl3pPr>
            <a:lvl4pPr>
              <a:defRPr sz="1500">
                <a:solidFill>
                  <a:schemeClr val="tx1"/>
                </a:solidFill>
                <a:latin typeface="Verdana" charset="0"/>
                <a:ea typeface="ＭＳ Ｐゴシック" charset="0"/>
              </a:defRPr>
            </a:lvl4pPr>
            <a:lvl5pPr>
              <a:defRPr sz="1500">
                <a:solidFill>
                  <a:schemeClr val="tx1"/>
                </a:solidFill>
                <a:latin typeface="Verdana" charset="0"/>
                <a:ea typeface="ＭＳ Ｐゴシック" charset="0"/>
              </a:defRPr>
            </a:lvl5pPr>
            <a:lvl6pPr eaLnBrk="0" fontAlgn="base" hangingPunct="0">
              <a:spcBef>
                <a:spcPct val="20000"/>
              </a:spcBef>
              <a:spcAft>
                <a:spcPct val="0"/>
              </a:spcAft>
              <a:buChar char="»"/>
              <a:defRPr sz="1500">
                <a:solidFill>
                  <a:schemeClr val="tx1"/>
                </a:solidFill>
                <a:latin typeface="Verdana" charset="0"/>
                <a:ea typeface="ＭＳ Ｐゴシック" charset="0"/>
              </a:defRPr>
            </a:lvl6pPr>
            <a:lvl7pPr eaLnBrk="0" fontAlgn="base" hangingPunct="0">
              <a:spcBef>
                <a:spcPct val="20000"/>
              </a:spcBef>
              <a:spcAft>
                <a:spcPct val="0"/>
              </a:spcAft>
              <a:buChar char="»"/>
              <a:defRPr sz="1500">
                <a:solidFill>
                  <a:schemeClr val="tx1"/>
                </a:solidFill>
                <a:latin typeface="Verdana" charset="0"/>
                <a:ea typeface="ＭＳ Ｐゴシック" charset="0"/>
              </a:defRPr>
            </a:lvl7pPr>
            <a:lvl8pPr eaLnBrk="0" fontAlgn="base" hangingPunct="0">
              <a:spcBef>
                <a:spcPct val="20000"/>
              </a:spcBef>
              <a:spcAft>
                <a:spcPct val="0"/>
              </a:spcAft>
              <a:buChar char="»"/>
              <a:defRPr sz="1500">
                <a:solidFill>
                  <a:schemeClr val="tx1"/>
                </a:solidFill>
                <a:latin typeface="Verdana" charset="0"/>
                <a:ea typeface="ＭＳ Ｐゴシック" charset="0"/>
              </a:defRPr>
            </a:lvl8pPr>
            <a:lvl9pPr eaLnBrk="0" fontAlgn="base" hangingPunct="0">
              <a:spcBef>
                <a:spcPct val="20000"/>
              </a:spcBef>
              <a:spcAft>
                <a:spcPct val="0"/>
              </a:spcAft>
              <a:buChar char="»"/>
              <a:defRPr sz="1500">
                <a:solidFill>
                  <a:schemeClr val="tx1"/>
                </a:solidFill>
                <a:latin typeface="Verdana" charset="0"/>
                <a:ea typeface="ＭＳ Ｐゴシック" charset="0"/>
              </a:defRPr>
            </a:lvl9pPr>
          </a:lstStyle>
          <a:p>
            <a:pPr defTabSz="685800">
              <a:defRPr/>
            </a:pPr>
            <a:r>
              <a:rPr lang="en-GB" sz="1050">
                <a:solidFill>
                  <a:srgbClr val="000000"/>
                </a:solidFill>
                <a:latin typeface="Arial" charset="0"/>
              </a:rPr>
              <a:t>Official</a:t>
            </a:r>
          </a:p>
        </p:txBody>
      </p:sp>
      <p:pic>
        <p:nvPicPr>
          <p:cNvPr id="53252" name="Picture 6">
            <a:extLst>
              <a:ext uri="{FF2B5EF4-FFF2-40B4-BE49-F238E27FC236}">
                <a16:creationId xmlns:a16="http://schemas.microsoft.com/office/drawing/2014/main" id="{D8DB57DD-0CEE-482C-BFA4-076FD4D0A7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119" y="4525566"/>
            <a:ext cx="1243013"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a:extLst>
              <a:ext uri="{FF2B5EF4-FFF2-40B4-BE49-F238E27FC236}">
                <a16:creationId xmlns:a16="http://schemas.microsoft.com/office/drawing/2014/main" id="{74CD6296-36F9-48C5-ABFA-B31D4585EF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7013" y="4525566"/>
            <a:ext cx="1239441" cy="54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21511" name="Picture 4">
            <a:extLst>
              <a:ext uri="{FF2B5EF4-FFF2-40B4-BE49-F238E27FC236}">
                <a16:creationId xmlns:a16="http://schemas.microsoft.com/office/drawing/2014/main" id="{5EE588EA-281B-47D9-8861-D25B37D4311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4398" y="1203723"/>
            <a:ext cx="3564731" cy="269319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34" charset="-128"/>
              </a:rPr>
              <a:t>What are we seeing?</a:t>
            </a:r>
          </a:p>
        </p:txBody>
      </p:sp>
      <p:sp>
        <p:nvSpPr>
          <p:cNvPr id="5123" name="Content Placeholder 2"/>
          <p:cNvSpPr>
            <a:spLocks noGrp="1"/>
          </p:cNvSpPr>
          <p:nvPr>
            <p:ph idx="1"/>
          </p:nvPr>
        </p:nvSpPr>
        <p:spPr>
          <a:xfrm>
            <a:off x="250825" y="1204587"/>
            <a:ext cx="8642350" cy="3357563"/>
          </a:xfrm>
        </p:spPr>
        <p:txBody>
          <a:bodyPr/>
          <a:lstStyle/>
          <a:p>
            <a:r>
              <a:rPr lang="en-GB" dirty="0"/>
              <a:t>Compliance is improving</a:t>
            </a:r>
          </a:p>
          <a:p>
            <a:r>
              <a:rPr lang="en-GB" dirty="0"/>
              <a:t>Still issues with firm-wide risk assessments</a:t>
            </a:r>
          </a:p>
          <a:p>
            <a:r>
              <a:rPr lang="en-GB" dirty="0"/>
              <a:t>Most conduct files because something went wrong with customer due diligence</a:t>
            </a:r>
          </a:p>
          <a:p>
            <a:r>
              <a:rPr lang="en-GB" dirty="0"/>
              <a:t>Firms struggling with independent audit and screening staff</a:t>
            </a:r>
          </a:p>
          <a:p>
            <a:r>
              <a:rPr lang="en-GB" dirty="0"/>
              <a:t>Listen to our session on Wednesday for more practical hints and tips! </a:t>
            </a:r>
          </a:p>
          <a:p>
            <a:endParaRPr lang="en-US" dirty="0">
              <a:ea typeface="ＭＳ Ｐゴシック"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DEB319-AEF9-4DD2-9976-8248C917D316}"/>
              </a:ext>
            </a:extLst>
          </p:cNvPr>
          <p:cNvSpPr/>
          <p:nvPr/>
        </p:nvSpPr>
        <p:spPr>
          <a:xfrm>
            <a:off x="1259632" y="2859782"/>
            <a:ext cx="7344816" cy="830997"/>
          </a:xfrm>
          <a:prstGeom prst="rect">
            <a:avLst/>
          </a:prstGeom>
        </p:spPr>
        <p:txBody>
          <a:bodyPr wrap="square">
            <a:spAutoFit/>
          </a:bodyPr>
          <a:lstStyle/>
          <a:p>
            <a:pPr algn="l"/>
            <a:r>
              <a:rPr lang="en-US" dirty="0"/>
              <a:t>Mark Boyle, Anti-Money Laundering </a:t>
            </a:r>
          </a:p>
          <a:p>
            <a:pPr algn="l"/>
            <a:r>
              <a:rPr lang="en-US" dirty="0"/>
              <a:t>Policy Manager </a:t>
            </a:r>
            <a:endParaRPr lang="en-GB" dirty="0"/>
          </a:p>
        </p:txBody>
      </p:sp>
      <p:sp>
        <p:nvSpPr>
          <p:cNvPr id="7" name="Rectangle 6">
            <a:extLst>
              <a:ext uri="{FF2B5EF4-FFF2-40B4-BE49-F238E27FC236}">
                <a16:creationId xmlns:a16="http://schemas.microsoft.com/office/drawing/2014/main" id="{FB160960-1C98-403E-96ED-7F40A6E781F9}"/>
              </a:ext>
            </a:extLst>
          </p:cNvPr>
          <p:cNvSpPr/>
          <p:nvPr/>
        </p:nvSpPr>
        <p:spPr>
          <a:xfrm>
            <a:off x="1404551" y="1371421"/>
            <a:ext cx="6696744" cy="1200329"/>
          </a:xfrm>
          <a:prstGeom prst="rect">
            <a:avLst/>
          </a:prstGeom>
        </p:spPr>
        <p:txBody>
          <a:bodyPr wrap="square">
            <a:spAutoFit/>
          </a:bodyPr>
          <a:lstStyle/>
          <a:p>
            <a:r>
              <a:rPr lang="en-GB" sz="3600" dirty="0"/>
              <a:t>Anti-money laundering - what you need to know</a:t>
            </a:r>
          </a:p>
        </p:txBody>
      </p:sp>
    </p:spTree>
    <p:extLst>
      <p:ext uri="{BB962C8B-B14F-4D97-AF65-F5344CB8AC3E}">
        <p14:creationId xmlns:p14="http://schemas.microsoft.com/office/powerpoint/2010/main" val="1792466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34" charset="-128"/>
              </a:rPr>
              <a:t>Legal framework</a:t>
            </a:r>
          </a:p>
        </p:txBody>
      </p:sp>
      <p:sp>
        <p:nvSpPr>
          <p:cNvPr id="5123" name="Content Placeholder 2"/>
          <p:cNvSpPr>
            <a:spLocks noGrp="1"/>
          </p:cNvSpPr>
          <p:nvPr>
            <p:ph idx="1"/>
          </p:nvPr>
        </p:nvSpPr>
        <p:spPr>
          <a:xfrm>
            <a:off x="250825" y="1347614"/>
            <a:ext cx="8642350" cy="3357563"/>
          </a:xfrm>
        </p:spPr>
        <p:txBody>
          <a:bodyPr/>
          <a:lstStyle/>
          <a:p>
            <a:pPr>
              <a:lnSpc>
                <a:spcPct val="90000"/>
              </a:lnSpc>
            </a:pPr>
            <a:r>
              <a:rPr lang="en-GB" dirty="0"/>
              <a:t>The Anti- Money Laundering regulations 2017</a:t>
            </a:r>
          </a:p>
          <a:p>
            <a:pPr>
              <a:lnSpc>
                <a:spcPct val="90000"/>
              </a:lnSpc>
            </a:pPr>
            <a:r>
              <a:rPr lang="en-GB" dirty="0"/>
              <a:t>The Proceeds of Crime Act 2002</a:t>
            </a:r>
          </a:p>
          <a:p>
            <a:pPr>
              <a:lnSpc>
                <a:spcPct val="90000"/>
              </a:lnSpc>
            </a:pPr>
            <a:r>
              <a:rPr lang="en-GB" dirty="0"/>
              <a:t>The Terrorism Act 2000</a:t>
            </a:r>
          </a:p>
          <a:p>
            <a:pPr marL="0" indent="0">
              <a:lnSpc>
                <a:spcPct val="90000"/>
              </a:lnSpc>
              <a:buNone/>
            </a:pPr>
            <a:r>
              <a:rPr lang="en-GB" dirty="0"/>
              <a:t>Many sectors in scope – </a:t>
            </a:r>
            <a:r>
              <a:rPr lang="en-GB" dirty="0" err="1"/>
              <a:t>eg</a:t>
            </a:r>
            <a:r>
              <a:rPr lang="en-GB" dirty="0"/>
              <a:t> estate agents, banks, gambling companies</a:t>
            </a:r>
          </a:p>
          <a:p>
            <a:pPr marL="0" indent="0">
              <a:lnSpc>
                <a:spcPct val="90000"/>
              </a:lnSpc>
              <a:buNone/>
            </a:pPr>
            <a:r>
              <a:rPr lang="en-GB" dirty="0"/>
              <a:t>Importantly also independent legal professionals, trust and company service providers and tax advisers</a:t>
            </a:r>
          </a:p>
          <a:p>
            <a:endParaRPr lang="en-US" dirty="0">
              <a:ea typeface="ＭＳ Ｐゴシック" pitchFamily="34" charset="-128"/>
            </a:endParaRPr>
          </a:p>
        </p:txBody>
      </p:sp>
    </p:spTree>
    <p:extLst>
      <p:ext uri="{BB962C8B-B14F-4D97-AF65-F5344CB8AC3E}">
        <p14:creationId xmlns:p14="http://schemas.microsoft.com/office/powerpoint/2010/main" val="80801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50825" y="123478"/>
            <a:ext cx="6553423" cy="857250"/>
          </a:xfrm>
        </p:spPr>
        <p:txBody>
          <a:bodyPr/>
          <a:lstStyle/>
          <a:p>
            <a:r>
              <a:rPr lang="en-GB" dirty="0">
                <a:ea typeface="ＭＳ Ｐゴシック" pitchFamily="34" charset="-128"/>
              </a:rPr>
              <a:t>The building blocks of compliance</a:t>
            </a:r>
            <a:endParaRPr lang="en-US" dirty="0">
              <a:ea typeface="ＭＳ Ｐゴシック" pitchFamily="34" charset="-128"/>
            </a:endParaRPr>
          </a:p>
        </p:txBody>
      </p:sp>
      <p:graphicFrame>
        <p:nvGraphicFramePr>
          <p:cNvPr id="5" name="Content Placeholder 4">
            <a:extLst>
              <a:ext uri="{FF2B5EF4-FFF2-40B4-BE49-F238E27FC236}">
                <a16:creationId xmlns:a16="http://schemas.microsoft.com/office/drawing/2014/main" id="{550E7651-421C-4D95-8392-EEE852449079}"/>
              </a:ext>
            </a:extLst>
          </p:cNvPr>
          <p:cNvGraphicFramePr>
            <a:graphicFrameLocks noGrp="1"/>
          </p:cNvGraphicFramePr>
          <p:nvPr>
            <p:ph idx="1"/>
            <p:extLst>
              <p:ext uri="{D42A27DB-BD31-4B8C-83A1-F6EECF244321}">
                <p14:modId xmlns:p14="http://schemas.microsoft.com/office/powerpoint/2010/main" val="2373605136"/>
              </p:ext>
            </p:extLst>
          </p:nvPr>
        </p:nvGraphicFramePr>
        <p:xfrm>
          <a:off x="4139952" y="3291830"/>
          <a:ext cx="4392488" cy="1440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5361DCC4-E3C2-46E1-AF1F-DB690772F01F}"/>
              </a:ext>
            </a:extLst>
          </p:cNvPr>
          <p:cNvGraphicFramePr/>
          <p:nvPr>
            <p:extLst>
              <p:ext uri="{D42A27DB-BD31-4B8C-83A1-F6EECF244321}">
                <p14:modId xmlns:p14="http://schemas.microsoft.com/office/powerpoint/2010/main" val="423797967"/>
              </p:ext>
            </p:extLst>
          </p:nvPr>
        </p:nvGraphicFramePr>
        <p:xfrm>
          <a:off x="395536" y="980728"/>
          <a:ext cx="8568951" cy="36072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6061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34" charset="-128"/>
              </a:rPr>
              <a:t>Legal sector guidance</a:t>
            </a:r>
          </a:p>
        </p:txBody>
      </p:sp>
      <p:sp>
        <p:nvSpPr>
          <p:cNvPr id="5123" name="Content Placeholder 2"/>
          <p:cNvSpPr>
            <a:spLocks noGrp="1"/>
          </p:cNvSpPr>
          <p:nvPr>
            <p:ph idx="1"/>
          </p:nvPr>
        </p:nvSpPr>
        <p:spPr>
          <a:xfrm>
            <a:off x="225379" y="1204587"/>
            <a:ext cx="8642350" cy="3357563"/>
          </a:xfrm>
        </p:spPr>
        <p:txBody>
          <a:bodyPr/>
          <a:lstStyle/>
          <a:p>
            <a:r>
              <a:rPr lang="en-GB" dirty="0"/>
              <a:t>New version imminent</a:t>
            </a:r>
          </a:p>
          <a:p>
            <a:pPr>
              <a:buFont typeface="Arial" panose="020B0604020202020204" pitchFamily="34" charset="0"/>
              <a:buChar char="•"/>
            </a:pPr>
            <a:endParaRPr lang="en-GB" dirty="0"/>
          </a:p>
          <a:p>
            <a:pPr>
              <a:lnSpc>
                <a:spcPct val="90000"/>
              </a:lnSpc>
              <a:buFont typeface="Arial" panose="020B0604020202020204" pitchFamily="34" charset="0"/>
              <a:buChar char="•"/>
            </a:pPr>
            <a:r>
              <a:rPr lang="en-GB" dirty="0"/>
              <a:t>Using technology</a:t>
            </a:r>
          </a:p>
          <a:p>
            <a:pPr>
              <a:lnSpc>
                <a:spcPct val="90000"/>
              </a:lnSpc>
              <a:buFont typeface="Arial" panose="020B0604020202020204" pitchFamily="34" charset="0"/>
              <a:buChar char="•"/>
            </a:pPr>
            <a:r>
              <a:rPr lang="en-GB" dirty="0"/>
              <a:t>Sources of funds/wealth</a:t>
            </a:r>
          </a:p>
          <a:p>
            <a:pPr>
              <a:lnSpc>
                <a:spcPct val="90000"/>
              </a:lnSpc>
              <a:buFont typeface="Arial" panose="020B0604020202020204" pitchFamily="34" charset="0"/>
              <a:buChar char="•"/>
            </a:pPr>
            <a:r>
              <a:rPr lang="en-GB" dirty="0"/>
              <a:t>Risk assessments</a:t>
            </a:r>
          </a:p>
          <a:p>
            <a:pPr>
              <a:lnSpc>
                <a:spcPct val="90000"/>
              </a:lnSpc>
              <a:buFont typeface="Arial" panose="020B0604020202020204" pitchFamily="34" charset="0"/>
              <a:buChar char="•"/>
            </a:pPr>
            <a:r>
              <a:rPr lang="en-GB" dirty="0"/>
              <a:t>Discrepancy reporting to Companies House</a:t>
            </a:r>
          </a:p>
          <a:p>
            <a:pPr>
              <a:buFont typeface="Arial" panose="020B0604020202020204" pitchFamily="34" charset="0"/>
              <a:buChar char="•"/>
            </a:pPr>
            <a:endParaRPr lang="en-GB" dirty="0"/>
          </a:p>
          <a:p>
            <a:r>
              <a:rPr lang="en-GB" dirty="0"/>
              <a:t>Covid-19 Guidance</a:t>
            </a:r>
          </a:p>
          <a:p>
            <a:endParaRPr lang="en-US" dirty="0">
              <a:ea typeface="ＭＳ Ｐゴシック" pitchFamily="34" charset="-128"/>
            </a:endParaRPr>
          </a:p>
        </p:txBody>
      </p:sp>
    </p:spTree>
    <p:extLst>
      <p:ext uri="{BB962C8B-B14F-4D97-AF65-F5344CB8AC3E}">
        <p14:creationId xmlns:p14="http://schemas.microsoft.com/office/powerpoint/2010/main" val="80713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a:ea typeface="ＭＳ Ｐゴシック" pitchFamily="34" charset="-128"/>
              </a:rPr>
              <a:t>Tax Advisers</a:t>
            </a:r>
          </a:p>
        </p:txBody>
      </p:sp>
      <p:sp>
        <p:nvSpPr>
          <p:cNvPr id="5123" name="Content Placeholder 2"/>
          <p:cNvSpPr>
            <a:spLocks noGrp="1"/>
          </p:cNvSpPr>
          <p:nvPr>
            <p:ph idx="1"/>
          </p:nvPr>
        </p:nvSpPr>
        <p:spPr>
          <a:xfrm>
            <a:off x="176961" y="1213534"/>
            <a:ext cx="6049367" cy="3357563"/>
          </a:xfrm>
        </p:spPr>
        <p:txBody>
          <a:bodyPr/>
          <a:lstStyle/>
          <a:p>
            <a:pPr marL="0" indent="0">
              <a:buNone/>
            </a:pPr>
            <a:r>
              <a:rPr lang="en-GB" dirty="0"/>
              <a:t>We now supervise this activity</a:t>
            </a:r>
          </a:p>
          <a:p>
            <a:pPr marL="0" indent="0">
              <a:buNone/>
            </a:pPr>
            <a:endParaRPr lang="en-GB" dirty="0"/>
          </a:p>
          <a:p>
            <a:pPr marL="0" indent="0">
              <a:buNone/>
            </a:pPr>
            <a:r>
              <a:rPr lang="en-GB" dirty="0"/>
              <a:t>Have undertaken a thematic review and our findings will be embedded in a guidance piece</a:t>
            </a:r>
          </a:p>
          <a:p>
            <a:pPr marL="0" indent="0">
              <a:buNone/>
            </a:pPr>
            <a:endParaRPr lang="en-GB" dirty="0"/>
          </a:p>
          <a:p>
            <a:pPr marL="0" indent="0">
              <a:buNone/>
            </a:pPr>
            <a:r>
              <a:rPr lang="en-GB" dirty="0"/>
              <a:t>If your firm has not been approved for AML, but you meet the definition – you have until </a:t>
            </a:r>
            <a:r>
              <a:rPr lang="en-GB" b="1" dirty="0"/>
              <a:t>10 January 2021</a:t>
            </a:r>
          </a:p>
          <a:p>
            <a:endParaRPr lang="en-US" dirty="0">
              <a:ea typeface="ＭＳ Ｐゴシック" pitchFamily="34" charset="-128"/>
            </a:endParaRPr>
          </a:p>
        </p:txBody>
      </p:sp>
      <p:pic>
        <p:nvPicPr>
          <p:cNvPr id="5" name="Picture 2" descr="Taking pay cut 'could trigger a tax bill' | Financial Times">
            <a:extLst>
              <a:ext uri="{FF2B5EF4-FFF2-40B4-BE49-F238E27FC236}">
                <a16:creationId xmlns:a16="http://schemas.microsoft.com/office/drawing/2014/main" id="{73019672-D86C-426C-8776-4D8A0FD0A5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4911" y="1868909"/>
            <a:ext cx="2913680" cy="1638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58364"/>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6324241-572E-415B-9AB7-2E460DB26ADD}" vid="{5CADC050-99BA-4224-B269-06E1C096CAE2}"/>
    </a:ext>
  </a:extLst>
</a:theme>
</file>

<file path=ppt/theme/theme2.xml><?xml version="1.0" encoding="utf-8"?>
<a:theme xmlns:a="http://schemas.openxmlformats.org/drawingml/2006/main" name="1_Office Theme">
  <a:themeElements>
    <a:clrScheme name="Custom 1">
      <a:dk1>
        <a:srgbClr val="2D2E2D"/>
      </a:dk1>
      <a:lt1>
        <a:sysClr val="window" lastClr="FFFFFF"/>
      </a:lt1>
      <a:dk2>
        <a:srgbClr val="000000"/>
      </a:dk2>
      <a:lt2>
        <a:srgbClr val="EAEAEA"/>
      </a:lt2>
      <a:accent1>
        <a:srgbClr val="6D4A71"/>
      </a:accent1>
      <a:accent2>
        <a:srgbClr val="B2B2B2"/>
      </a:accent2>
      <a:accent3>
        <a:srgbClr val="BEA0C1"/>
      </a:accent3>
      <a:accent4>
        <a:srgbClr val="D3C0D5"/>
      </a:accent4>
      <a:accent5>
        <a:srgbClr val="E9DFEA"/>
      </a:accent5>
      <a:accent6>
        <a:srgbClr val="926397"/>
      </a:accent6>
      <a:hlink>
        <a:srgbClr val="6D4A71"/>
      </a:hlink>
      <a:folHlink>
        <a:srgbClr val="808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K Crypto Draft_V2 (002)  -  Read-Only  -  Compatibility Mode" id="{555FCE6E-C61C-4182-BB9E-1F48DE6842E4}" vid="{3FF8D885-EC77-40F0-8F10-BB64F0FB0977}"/>
    </a:ext>
  </a:extLst>
</a:theme>
</file>

<file path=ppt/theme/theme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2"/>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2"/>
            </a:solidFill>
            <a:effectLst/>
            <a:latin typeface="Verdana" panose="020B060403050404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2"/>
            </a:solidFill>
            <a:effectLst/>
            <a:latin typeface="Verdana" panose="020B060403050404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3600" b="0" i="0" u="none" strike="noStrike" cap="none" normalizeH="0" baseline="0" smtClean="0">
            <a:ln>
              <a:noFill/>
            </a:ln>
            <a:solidFill>
              <a:schemeClr val="tx2"/>
            </a:solidFill>
            <a:effectLst/>
            <a:latin typeface="Verdana" panose="020B0604030504040204"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A3AD328A41F45A6E11194B3516871" ma:contentTypeVersion="9" ma:contentTypeDescription="Create a new document." ma:contentTypeScope="" ma:versionID="7df75b26cc194c04abe9ac05eb3accaf">
  <xsd:schema xmlns:xsd="http://www.w3.org/2001/XMLSchema" xmlns:xs="http://www.w3.org/2001/XMLSchema" xmlns:p="http://schemas.microsoft.com/office/2006/metadata/properties" xmlns:ns3="4b6bd180-a74d-4aa9-b0b5-be9e9fff0d45" targetNamespace="http://schemas.microsoft.com/office/2006/metadata/properties" ma:root="true" ma:fieldsID="4686d1de7d2503503343c6b4f435bfa7" ns3:_="">
    <xsd:import namespace="4b6bd180-a74d-4aa9-b0b5-be9e9fff0d4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6bd180-a74d-4aa9-b0b5-be9e9fff0d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AF8DA57-EA43-4020-B5D4-6E8DC30424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6bd180-a74d-4aa9-b0b5-be9e9fff0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AEA418-CC61-4AF4-BED9-4652F4077CC8}">
  <ds:schemaRefs>
    <ds:schemaRef ds:uri="http://schemas.microsoft.com/sharepoint/v3/contenttype/forms"/>
  </ds:schemaRefs>
</ds:datastoreItem>
</file>

<file path=customXml/itemProps3.xml><?xml version="1.0" encoding="utf-8"?>
<ds:datastoreItem xmlns:ds="http://schemas.openxmlformats.org/officeDocument/2006/customXml" ds:itemID="{F0EBC543-89EA-4688-B4B8-18BD6C82BA3B}">
  <ds:schemaRefs>
    <ds:schemaRef ds:uri="4b6bd180-a74d-4aa9-b0b5-be9e9fff0d45"/>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SRA Template</Template>
  <TotalTime>206</TotalTime>
  <Words>2385</Words>
  <Application>Microsoft Office PowerPoint</Application>
  <PresentationFormat>On-screen Show (16:9)</PresentationFormat>
  <Paragraphs>337</Paragraphs>
  <Slides>39</Slides>
  <Notes>33</Notes>
  <HiddenSlides>0</HiddenSlides>
  <MMClips>0</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50" baseType="lpstr">
      <vt:lpstr>Arial</vt:lpstr>
      <vt:lpstr>Calibri</vt:lpstr>
      <vt:lpstr>Calibri Light</vt:lpstr>
      <vt:lpstr>Symbol</vt:lpstr>
      <vt:lpstr>Times New Roman</vt:lpstr>
      <vt:lpstr>Verdana</vt:lpstr>
      <vt:lpstr>Default Design</vt:lpstr>
      <vt:lpstr>1_Office Theme</vt:lpstr>
      <vt:lpstr>Custom Design</vt:lpstr>
      <vt:lpstr>1_Custom Design</vt:lpstr>
      <vt:lpstr>Photo Editor Photo</vt:lpstr>
      <vt:lpstr>PowerPoint Presentation</vt:lpstr>
      <vt:lpstr>Why does preventing money laundering matter? </vt:lpstr>
      <vt:lpstr>How do we supervise?</vt:lpstr>
      <vt:lpstr>What are we seeing?</vt:lpstr>
      <vt:lpstr>PowerPoint Presentation</vt:lpstr>
      <vt:lpstr>Legal framework</vt:lpstr>
      <vt:lpstr>The building blocks of compliance</vt:lpstr>
      <vt:lpstr>Legal sector guidance</vt:lpstr>
      <vt:lpstr>Tax Advisers</vt:lpstr>
      <vt:lpstr>Tax Advisers</vt:lpstr>
      <vt:lpstr>Trust &amp; Company Service Providers (TCSP)</vt:lpstr>
      <vt:lpstr>Sectoral Risk Assessment</vt:lpstr>
      <vt:lpstr>What does the future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good quality SARs  Tony Fitzpatrick &amp; Yunis Martin-Hussain  United Kingdom Financial Intelligence Unit     </vt:lpstr>
      <vt:lpstr>Presentation Outline</vt:lpstr>
      <vt:lpstr>PowerPoint Presentation</vt:lpstr>
      <vt:lpstr>Why Quality Information matters</vt:lpstr>
      <vt:lpstr>NCA DAML letters</vt:lpstr>
      <vt:lpstr>Solicitor SARs Overview</vt:lpstr>
      <vt:lpstr>Solicitor SARs Overview</vt:lpstr>
      <vt:lpstr>Bad Quality DAML  </vt:lpstr>
      <vt:lpstr>Bad Quality DAML </vt:lpstr>
      <vt:lpstr>Bad Quality DAML </vt:lpstr>
      <vt:lpstr>SARS – May be the vital piece of the puzzle</vt:lpstr>
      <vt:lpstr>SARs help to combat all crime types   </vt:lpstr>
      <vt:lpstr>Getting SAR Quality right   the benefits</vt:lpstr>
      <vt:lpstr>NCA Guidance Documents</vt:lpstr>
      <vt:lpstr>UKFIU Guidance links</vt:lpstr>
      <vt:lpstr>PowerPoint Presentation</vt:lpstr>
      <vt:lpstr>UKFIU communications</vt:lpstr>
      <vt:lpstr>UKFIU WEBINAR</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Anti-money laundering - what you need to know</dc:title>
  <dc:creator>Solicitors Regulaiton Authority (SRA)</dc:creator>
  <cp:lastModifiedBy>Matthew Maidment</cp:lastModifiedBy>
  <cp:revision>21</cp:revision>
  <dcterms:created xsi:type="dcterms:W3CDTF">2020-01-20T08:44:34Z</dcterms:created>
  <dcterms:modified xsi:type="dcterms:W3CDTF">2020-11-22T20:14:36Z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0x01010027BA3AD328A41F45A6E11194B3516871</vt:lpwstr>
  </property>
</Properties>
</file>